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xlom.ru/opasnye-otxody/utilizaciya-medicinskix-otxodov/" TargetMode="External"/><Relationship Id="rId2" Type="http://schemas.openxmlformats.org/officeDocument/2006/relationships/hyperlink" Target="http://theecology.ru/interesting/klassifikatsiya-i-pravila-utilizatsii-meditsinskih-othodov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08920"/>
            <a:ext cx="9144000" cy="10081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сбора, хранения и утилизации медицинских отходов, содержащих инфицированный материал.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440" y="238296"/>
            <a:ext cx="813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В.Ф.Войно-Ясенецкого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 Министерства здравоохранения Российской Федерации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60212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Красноярск.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38912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Сжигание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выполняется в специальных установках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инсинераторе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муфельных печах). Получается твёрдый остаток, не представляющий опасности для окружающей среды, а также образуются безопасные летучие органические соединения.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sg.all.biz/img/sg/catalog/middle/1537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485228"/>
            <a:ext cx="2880320" cy="2868319"/>
          </a:xfrm>
          <a:prstGeom prst="rect">
            <a:avLst/>
          </a:prstGeom>
          <a:noFill/>
        </p:spPr>
      </p:pic>
      <p:pic>
        <p:nvPicPr>
          <p:cNvPr id="24580" name="Picture 4" descr="https://im0-tub-ru.yandex.net/i?id=0c4895bf922ec55e9e96f4d8c78452f8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501008"/>
            <a:ext cx="4572000" cy="291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91264" cy="5487888"/>
          </a:xfrm>
        </p:spPr>
        <p:txBody>
          <a:bodyPr>
            <a:normAutofit/>
          </a:bodyPr>
          <a:lstStyle/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Стерилизация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водяным паром под давлением –выполняется в специальных автоклавах. Здесь проходят обработку материалы, используемые для перевязок, медицинские инструменты, посуда из стационаров клиник или исследовательских лабораторий.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Образовавшийся мусор измельчают, уплотняют, упаковывают и отправляют на захоронение.</a:t>
            </a:r>
          </a:p>
          <a:p>
            <a:endParaRPr lang="ru-RU" dirty="0"/>
          </a:p>
        </p:txBody>
      </p:sp>
      <p:pic>
        <p:nvPicPr>
          <p:cNvPr id="25602" name="Picture 2" descr="https://im0-tub-ru.yandex.net/i?id=b5d0384acc8627595c8950b8ae0fa31d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276063"/>
            <a:ext cx="3816424" cy="2581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ttcmed.ru/d/688331/d/steri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9" y="3482505"/>
            <a:ext cx="3528392" cy="33754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27186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Микроволновая обработка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.Материалы дробятся, перемешиваются с водой, а затем подвергаются воздействию микроволн. При такой обработке образуется тепло и пар, что способствует равномерному нагреву отходов. После осуществления этого процесса мусор направляется на свалку для ТБО.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Электронные источники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http://theecology.ru/interesting/klassifikatsiya-i-pravila-utilizatsii-meditsinskih-othodov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http://xlom.ru/opasnye-otxody/utilizaciya-medicinskix-otxodov/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86308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Общая характеристика;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Классы медицинских отходов;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способы утилизации;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log.idrenvironmental.com/hs-fs/hub/245666/file-30148842-jpg/images/bigstock_insulin_syrings_2287546.jpg?t=1508456795116&amp;width=405&amp;height=303&amp;name=bigstock_insulin_syrings_2287546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487316" y="2615487"/>
            <a:ext cx="5656684" cy="424251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Общая характеристика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68560" y="1988840"/>
            <a:ext cx="8949680" cy="4389120"/>
          </a:xfrm>
        </p:spPr>
        <p:txBody>
          <a:bodyPr/>
          <a:lstStyle/>
          <a:p>
            <a:pPr lvl="1">
              <a:buNone/>
            </a:pPr>
            <a:r>
              <a:rPr lang="ru-RU" dirty="0" smtClean="0"/>
              <a:t>	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Медицинские отходы составляют лишь 2 — 3% от общего количества отходов, но считаются самыми опасными, так как они могут содержать в себе опасные инфекционные бактерии, способные вызвать эпидемии.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https://avatars.mds.yandex.net/get-marketpic/230492/market_zoqP368wqkRyyno85d0kiQ/900x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774502"/>
            <a:ext cx="3203848" cy="42467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Утилизация по классам медицинских отходов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6203032" cy="4392488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Класс 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неопасные, по своему характеру приближенное к бытовому мусору.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Сбор и утилизация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отходов этой группы подразумевает обязательную упаковку в полиэтиленовые пакеты, в дальнейшем этот мусор отправляется на обычный полигон.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.laima.info/goods/102523/4e85b7058e46e_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5773" y="1052736"/>
            <a:ext cx="3658227" cy="424847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6059016" cy="6165304"/>
          </a:xfrm>
        </p:spPr>
        <p:txBody>
          <a:bodyPr>
            <a:normAutofit fontScale="92500" lnSpcReduction="10000"/>
          </a:bodyPr>
          <a:lstStyle/>
          <a:p>
            <a:r>
              <a:rPr lang="ru-RU" sz="3000" b="1" u="sng" dirty="0" smtClean="0">
                <a:latin typeface="Times New Roman" pitchFamily="18" charset="0"/>
                <a:cs typeface="Times New Roman" pitchFamily="18" charset="0"/>
              </a:rPr>
              <a:t>Класс Б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: опасный, здесь могут оказаться приборы, устройства, прочий мусор потенциально инфицированный. 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Цвет упаковки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или бирки на ней – желтый.</a:t>
            </a:r>
          </a:p>
          <a:p>
            <a:pPr fontAlgn="base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Утилизации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подвергаются в зависимости от места их сбора, а также от содержимого. Поскольку это могут быть человеческие органы, отходы лабораторий, работающих с патогенным материалом, а также выбросы фармакологических производств.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lpogroup.ru/uploads/new_units/1342098270_meshki-d-musora-medicin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1490" y="1340768"/>
            <a:ext cx="3782509" cy="4571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5832648" cy="5631904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ru-RU" sz="3000" b="1" u="sng" dirty="0" smtClean="0">
                <a:latin typeface="Times New Roman" pitchFamily="18" charset="0"/>
                <a:cs typeface="Times New Roman" pitchFamily="18" charset="0"/>
              </a:rPr>
              <a:t>Класс В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: чрезвычайно опасны. Относятся материалы, имевшие контакт с инфекционными источниками. Предметы, зараженные туберкулезом, другими опасными инфекциями.</a:t>
            </a:r>
          </a:p>
          <a:p>
            <a:pPr fontAlgn="base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Хранение и утилизация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предполагает использование мягких, не прокалываемых упаковок красного цвета или бирки. </a:t>
            </a:r>
          </a:p>
          <a:p>
            <a:pPr fontAlgn="base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Подлежит обязательной дезинфекции. Процедура обеззараживания должна производится в рамках организации. </a:t>
            </a:r>
          </a:p>
          <a:p>
            <a:pPr fontAlgn="base"/>
            <a:endParaRPr lang="ru-RU" dirty="0" smtClean="0"/>
          </a:p>
          <a:p>
            <a:endParaRPr lang="ru-RU" dirty="0"/>
          </a:p>
        </p:txBody>
      </p:sp>
      <p:sp>
        <p:nvSpPr>
          <p:cNvPr id="20482" name="AutoShape 2" descr="http://lpogroup.ru/uploads/new_units/1342098270_meshki-d-musora-medicins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olxkz-ringkz01.akamaized.net/images_slandokz/189432184_2_1000x700_srochno-prodam-pakety-dlya-musora-meditsinskie-klassa-g-5-tg-optom-fotograf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3796" y="980728"/>
            <a:ext cx="2780204" cy="37444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6696744" cy="5760640"/>
          </a:xfrm>
        </p:spPr>
        <p:txBody>
          <a:bodyPr>
            <a:noAutofit/>
          </a:bodyPr>
          <a:lstStyle/>
          <a:p>
            <a:pPr fontAlgn="base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Класс 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токсикологически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опасные. Сюда относятся дезинфицирующие средства,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цитостатики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лекарственные препараты, приборы, устройства, оборудование содержащее ртуть или др.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Утилизация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 производится учреждением владельцем, как и дезинфекция. После сбора в герметичные контейнеры, они доставляются на специализированное производство, где подлежат дезактивации и перенаправляется для повторного использования или на уничтожение.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m0-tub-ru.yandex.net/i?id=8333aa209659b733458ab4ab3463fce4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429000"/>
            <a:ext cx="3476625" cy="304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5482952" cy="5616624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Класс 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радиоактивные, содержание радионуклидов превышает норму.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Проходят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хранение и утилизацию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соответствии с законодательством России по обращению с радиоактивными веществами. Сюда относят приборы имеющие ионизирующее излучение.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goros21.ru/images/catalog/production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362387"/>
            <a:ext cx="3748774" cy="24956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способы утилизации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Химическая дезинфекция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это обработка оборудования с помощью химических веществ. Этот метод утилизации сочетается механическим измельчением, с целью достичь растворения «мусора». Проходит в специальных установках или в ёмкостях с хлорсодержащими препаратами.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189</TotalTime>
  <Words>331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Constantia</vt:lpstr>
      <vt:lpstr>Times New Roman</vt:lpstr>
      <vt:lpstr>Wingdings 2</vt:lpstr>
      <vt:lpstr>Поток</vt:lpstr>
      <vt:lpstr>Системы сбора, хранения и утилизации медицинских отходов, содержащих инфицированный материал. </vt:lpstr>
      <vt:lpstr>Содержание:</vt:lpstr>
      <vt:lpstr>Общая характеристика</vt:lpstr>
      <vt:lpstr>Утилизация по классам медицинских отходов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способы утилизации</vt:lpstr>
      <vt:lpstr>Презентация PowerPoint</vt:lpstr>
      <vt:lpstr>Презентация PowerPoint</vt:lpstr>
      <vt:lpstr>Презентация PowerPoint</vt:lpstr>
      <vt:lpstr>Электронные источники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Аппараты для утилизации отходов</dc:title>
  <dc:creator>Марина</dc:creator>
  <cp:lastModifiedBy>Донгузова Елена Евгеньевна</cp:lastModifiedBy>
  <cp:revision>19</cp:revision>
  <dcterms:created xsi:type="dcterms:W3CDTF">2017-10-31T12:42:28Z</dcterms:created>
  <dcterms:modified xsi:type="dcterms:W3CDTF">2018-02-24T07:03:13Z</dcterms:modified>
</cp:coreProperties>
</file>