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71" r:id="rId6"/>
    <p:sldId id="273" r:id="rId7"/>
    <p:sldId id="257" r:id="rId8"/>
    <p:sldId id="274" r:id="rId9"/>
    <p:sldId id="275" r:id="rId10"/>
    <p:sldId id="276" r:id="rId11"/>
    <p:sldId id="277" r:id="rId12"/>
    <p:sldId id="278" r:id="rId13"/>
    <p:sldId id="264" r:id="rId14"/>
    <p:sldId id="280" r:id="rId15"/>
    <p:sldId id="282" r:id="rId16"/>
    <p:sldId id="281" r:id="rId17"/>
    <p:sldId id="283" r:id="rId18"/>
    <p:sldId id="284" r:id="rId19"/>
    <p:sldId id="258" r:id="rId20"/>
    <p:sldId id="259" r:id="rId21"/>
    <p:sldId id="260" r:id="rId22"/>
    <p:sldId id="261" r:id="rId23"/>
    <p:sldId id="262" r:id="rId24"/>
    <p:sldId id="263" r:id="rId25"/>
    <p:sldId id="265" r:id="rId26"/>
    <p:sldId id="266" r:id="rId27"/>
    <p:sldId id="267" r:id="rId28"/>
    <p:sldId id="279" r:id="rId29"/>
    <p:sldId id="268" r:id="rId30"/>
    <p:sldId id="285" r:id="rId31"/>
    <p:sldId id="287" r:id="rId32"/>
    <p:sldId id="28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79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6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32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3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5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1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42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1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32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61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E0F72-D13E-41A9-A3E1-A10A30ADE5B6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677E6-3AB7-4537-AAC6-DFAA8C51C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15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50" y="188913"/>
            <a:ext cx="121856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cs typeface="Arial" panose="020B0604020202020204" pitchFamily="34" charset="0"/>
              </a:rPr>
              <a:t>ГБОУ ВПО «Красноярский государственный медицинский университет имени профессора В.Ф. Войно-Ясенецкого» Министерства здравоохранения Российской Федерации </a:t>
            </a:r>
          </a:p>
          <a:p>
            <a:pPr algn="ctr" eaLnBrk="1" hangingPunct="1"/>
            <a:endParaRPr lang="ru-RU" altLang="ru-RU" dirty="0">
              <a:cs typeface="Arial" panose="020B0604020202020204" pitchFamily="34" charset="0"/>
            </a:endParaRPr>
          </a:p>
          <a:p>
            <a:pPr algn="ctr" eaLnBrk="1" hangingPunct="1"/>
            <a:r>
              <a:rPr lang="ru-RU" altLang="ru-RU" sz="2000" dirty="0">
                <a:cs typeface="Arial" panose="020B0604020202020204" pitchFamily="34" charset="0"/>
              </a:rPr>
              <a:t>Кафедра нервных болезней </a:t>
            </a:r>
            <a:r>
              <a:rPr lang="ru-RU" altLang="ru-RU" sz="2000" dirty="0" smtClean="0">
                <a:cs typeface="Arial" panose="020B0604020202020204" pitchFamily="34" charset="0"/>
              </a:rPr>
              <a:t>с курсом медицинской реабилитации ПО</a:t>
            </a:r>
            <a:endParaRPr lang="ru-RU" altLang="ru-RU" sz="2000" dirty="0"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312728" y="4918364"/>
            <a:ext cx="49052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Ординатор кафедры нервных болезней </a:t>
            </a:r>
          </a:p>
          <a:p>
            <a:pPr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Гуревич В.А.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1517" y="2568630"/>
            <a:ext cx="93553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Анатомия сосудов головного мозга. </a:t>
            </a:r>
          </a:p>
          <a:p>
            <a:pPr algn="ctr"/>
            <a:r>
              <a:rPr lang="ru-RU" sz="3600" b="1" dirty="0" smtClean="0"/>
              <a:t>Вилизиев круг.</a:t>
            </a:r>
          </a:p>
          <a:p>
            <a:pPr algn="ctr"/>
            <a:r>
              <a:rPr lang="ru-RU" sz="3600" b="1" dirty="0" smtClean="0"/>
              <a:t>Кровоснабжение головного и спинного мозга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75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 r="50850"/>
          <a:stretch/>
        </p:blipFill>
        <p:spPr>
          <a:xfrm>
            <a:off x="0" y="1151399"/>
            <a:ext cx="3944203" cy="51879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4348" y="163776"/>
            <a:ext cx="5043304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Позвоночная артерия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img-fotki.yandex.ru/get/9152/41811376.33/0_d2410_13a986be_ori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/>
          <a:stretch/>
        </p:blipFill>
        <p:spPr bwMode="auto">
          <a:xfrm>
            <a:off x="7667056" y="881457"/>
            <a:ext cx="4315677" cy="59270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5" t="12478"/>
          <a:stretch/>
        </p:blipFill>
        <p:spPr>
          <a:xfrm>
            <a:off x="3790907" y="1151399"/>
            <a:ext cx="3876150" cy="52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8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2627" b="7065"/>
          <a:stretch/>
        </p:blipFill>
        <p:spPr>
          <a:xfrm>
            <a:off x="0" y="470849"/>
            <a:ext cx="6687403" cy="56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3" y="3042730"/>
            <a:ext cx="5504597" cy="3764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9"/>
          <a:stretch/>
        </p:blipFill>
        <p:spPr>
          <a:xfrm>
            <a:off x="6785071" y="13523"/>
            <a:ext cx="5161269" cy="33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9" y="228600"/>
            <a:ext cx="1222109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2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5" r="3139"/>
          <a:stretch/>
        </p:blipFill>
        <p:spPr>
          <a:xfrm>
            <a:off x="7601803" y="58878"/>
            <a:ext cx="4590198" cy="67991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449" b="30274"/>
          <a:stretch/>
        </p:blipFill>
        <p:spPr>
          <a:xfrm>
            <a:off x="0" y="1"/>
            <a:ext cx="718911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0087" y="409436"/>
            <a:ext cx="3391826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Вилизиев круг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91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427017"/>
            <a:ext cx="6117175" cy="4581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59" y="861531"/>
            <a:ext cx="5667895" cy="59662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04027" y="618428"/>
            <a:ext cx="3507114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Сегменты СМА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10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r="6118"/>
          <a:stretch/>
        </p:blipFill>
        <p:spPr>
          <a:xfrm>
            <a:off x="2133600" y="0"/>
            <a:ext cx="792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2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2142828"/>
            <a:ext cx="6542807" cy="43618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14" y="966564"/>
            <a:ext cx="5236441" cy="52364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82242" y="966564"/>
            <a:ext cx="3560014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Сегменты ПМА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7886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814946"/>
            <a:ext cx="6404337" cy="4796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11" y="332509"/>
            <a:ext cx="5399743" cy="56728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9732" y="717182"/>
            <a:ext cx="3560014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Сегменты ЗМА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108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779490"/>
            <a:ext cx="5773258" cy="6078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95" y="779491"/>
            <a:ext cx="5799802" cy="607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58" y="859957"/>
            <a:ext cx="7536285" cy="5822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1174" y="152071"/>
            <a:ext cx="9236207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Зоны кровоснабжения головного мозга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0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/>
          <a:stretch/>
        </p:blipFill>
        <p:spPr>
          <a:xfrm>
            <a:off x="0" y="1460310"/>
            <a:ext cx="5036023" cy="4879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49" y="1214651"/>
            <a:ext cx="7427151" cy="51247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86367" y="192870"/>
            <a:ext cx="8046562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Анатомия сосудов головного мозга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2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" y="129410"/>
            <a:ext cx="11844339" cy="65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51" y="630382"/>
            <a:ext cx="11444898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31" y="122154"/>
            <a:ext cx="8681739" cy="66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90" y="0"/>
            <a:ext cx="8574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7067"/>
          <a:stretch/>
        </p:blipFill>
        <p:spPr>
          <a:xfrm>
            <a:off x="6242689" y="842963"/>
            <a:ext cx="5949311" cy="55284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2580"/>
          <a:stretch/>
        </p:blipFill>
        <p:spPr>
          <a:xfrm>
            <a:off x="1" y="1214437"/>
            <a:ext cx="6429374" cy="35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2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28" b="54492"/>
          <a:stretch/>
        </p:blipFill>
        <p:spPr>
          <a:xfrm>
            <a:off x="1108363" y="0"/>
            <a:ext cx="10251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8755"/>
          <a:stretch/>
        </p:blipFill>
        <p:spPr>
          <a:xfrm>
            <a:off x="1691706" y="128239"/>
            <a:ext cx="8808588" cy="66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1479"/>
          <a:stretch/>
        </p:blipFill>
        <p:spPr>
          <a:xfrm>
            <a:off x="1256641" y="1"/>
            <a:ext cx="9678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8936"/>
          <a:stretch/>
        </p:blipFill>
        <p:spPr>
          <a:xfrm>
            <a:off x="1533988" y="27115"/>
            <a:ext cx="9124025" cy="68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1" t="52614" r="1338"/>
          <a:stretch/>
        </p:blipFill>
        <p:spPr>
          <a:xfrm>
            <a:off x="1219200" y="0"/>
            <a:ext cx="9753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0285" y="192870"/>
            <a:ext cx="6391430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Внутренняя сонная артерия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38806"/>
          <a:stretch/>
        </p:blipFill>
        <p:spPr>
          <a:xfrm>
            <a:off x="0" y="1282890"/>
            <a:ext cx="6340542" cy="5459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76" b="61393"/>
          <a:stretch/>
        </p:blipFill>
        <p:spPr>
          <a:xfrm>
            <a:off x="6096000" y="1282890"/>
            <a:ext cx="6026606" cy="41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2640" y="296268"/>
            <a:ext cx="8806717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Зоны кровоснабжения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спинного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мозга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63" y="1004154"/>
            <a:ext cx="4946073" cy="55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53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3967"/>
          <a:stretch/>
        </p:blipFill>
        <p:spPr>
          <a:xfrm>
            <a:off x="3304309" y="152400"/>
            <a:ext cx="558338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90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08" y="0"/>
            <a:ext cx="781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54129"/>
          <a:stretch/>
        </p:blipFill>
        <p:spPr>
          <a:xfrm>
            <a:off x="6166250" y="2361060"/>
            <a:ext cx="6025750" cy="43195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8" b="46866"/>
          <a:stretch/>
        </p:blipFill>
        <p:spPr>
          <a:xfrm>
            <a:off x="0" y="191072"/>
            <a:ext cx="6305266" cy="45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92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24" y="0"/>
            <a:ext cx="9961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13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8" y="0"/>
            <a:ext cx="962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1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107" r="24831"/>
          <a:stretch/>
        </p:blipFill>
        <p:spPr>
          <a:xfrm>
            <a:off x="2274627" y="0"/>
            <a:ext cx="7642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0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70" y="0"/>
            <a:ext cx="9401060" cy="6858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351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4" y="0"/>
            <a:ext cx="7272533" cy="6858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78182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70</Words>
  <Application>Microsoft Office PowerPoint</Application>
  <PresentationFormat>Широкоэкранный</PresentationFormat>
  <Paragraphs>17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Гурька и Шмурька</dc:creator>
  <cp:lastModifiedBy>Гурька и Шмурька</cp:lastModifiedBy>
  <cp:revision>35</cp:revision>
  <dcterms:created xsi:type="dcterms:W3CDTF">2020-09-07T03:08:18Z</dcterms:created>
  <dcterms:modified xsi:type="dcterms:W3CDTF">2021-01-11T23:59:14Z</dcterms:modified>
</cp:coreProperties>
</file>