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4002" y="2146173"/>
            <a:ext cx="6555994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8910" marR="5080" indent="-26968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Классификации</a:t>
            </a:r>
            <a:r>
              <a:rPr spc="-50" dirty="0"/>
              <a:t> </a:t>
            </a:r>
            <a:r>
              <a:rPr spc="-5" dirty="0"/>
              <a:t>нарушений  речи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6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170" y="0"/>
            <a:ext cx="8162550" cy="5720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816" y="0"/>
            <a:ext cx="8944183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332638"/>
            <a:ext cx="8424926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96935" cy="6525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689"/>
            <a:ext cx="9144000" cy="6264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678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260602"/>
            <a:ext cx="8748458" cy="6597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675" y="0"/>
            <a:ext cx="8696325" cy="6106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Классификации нарушений 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Екатерина Быкова</cp:lastModifiedBy>
  <cp:revision>1</cp:revision>
  <dcterms:created xsi:type="dcterms:W3CDTF">2020-11-12T05:42:23Z</dcterms:created>
  <dcterms:modified xsi:type="dcterms:W3CDTF">2020-11-15T14:30:17Z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2020-11-12T00:00:00Z</vt:filetime>
  </property>
</Properties>
</file>