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59" r:id="rId3"/>
    <p:sldId id="262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5"/>
  </p:normalViewPr>
  <p:slideViewPr>
    <p:cSldViewPr snapToGrid="0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6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6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334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11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996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96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9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3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8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5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5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4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4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9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30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159C-92FF-0848-BB16-970BE2ADA05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ED855C-9529-0240-8AB7-AFB1B4A8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31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63059-0173-CD6E-63DC-57703D6E2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1861851"/>
            <a:ext cx="9144000" cy="1068635"/>
          </a:xfrm>
        </p:spPr>
        <p:txBody>
          <a:bodyPr>
            <a:normAutofit/>
          </a:bodyPr>
          <a:lstStyle/>
          <a:p>
            <a:r>
              <a:rPr lang="ru-RU" dirty="0"/>
              <a:t>Стоматологический осмотр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5FD3C2-AB21-6CAB-09CF-985428E96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8756" y="5607585"/>
            <a:ext cx="2972355" cy="917255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выполнила: Петряева Д. М.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208 группы стом</a:t>
            </a:r>
          </a:p>
        </p:txBody>
      </p:sp>
    </p:spTree>
    <p:extLst>
      <p:ext uri="{BB962C8B-B14F-4D97-AF65-F5344CB8AC3E}">
        <p14:creationId xmlns:p14="http://schemas.microsoft.com/office/powerpoint/2010/main" val="21227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206AC-313E-39E2-002D-ACE995B0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7"/>
            <a:ext cx="10515600" cy="799576"/>
          </a:xfrm>
        </p:spPr>
        <p:txBody>
          <a:bodyPr>
            <a:normAutofit/>
          </a:bodyPr>
          <a:lstStyle/>
          <a:p>
            <a:r>
              <a:rPr lang="ru-RU" dirty="0"/>
              <a:t>Классификация зубных отложений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DC97E-EC9F-6DD5-E27B-C53A1D117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066" y="1390917"/>
            <a:ext cx="9361234" cy="4868214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ru-RU" sz="64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Неминерализованные</a:t>
            </a: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зубные отложения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пелликула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(приобретенная, генетически не детерминированная пленка, возникающая на поверхности зубов человека);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зубная бляшка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(плотно фиксированное на поверхности </a:t>
            </a:r>
            <a:r>
              <a:rPr lang="ru-RU" sz="6400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зуба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образование, способное при определённых условиях создать кислую среду, достаточную для деминерализации эмали);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мягкий зубной налет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(белое вещество, как результат накопление бактерий и продуктов их жизнедеятельности, с плотной фиксацией на поверхности зуба);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пищевые остатки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(поверхностные образования на зубах из частичек пищи).</a:t>
            </a:r>
          </a:p>
          <a:p>
            <a:pPr marL="0" indent="0" algn="l">
              <a:buNone/>
            </a:pP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Минерализованные зубные отложения</a:t>
            </a:r>
            <a:endParaRPr lang="ru-RU" sz="6400" b="0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64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Наддесневые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налёт легко обнаруживается при визуальном осмотре полости рта. Как правило, формируются рядом со слюнными железами на внутренней стороне нижних зубов и на внешней у крупных маляров. Имеют довольно хрупкую структуру, что позволяет избавляться от них при помощи специальной технологии. Они легко образуются на поверхности зубных протезов. 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Наддесневой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камень встречается у 37-70% детей 9-15 лет, у 44-88% молодых людей 16-22 лет и 86-100% взрослых старше 40 лет.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6400" b="1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Поддесневые</a:t>
            </a:r>
            <a:r>
              <a:rPr lang="ru-RU" sz="64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(сывороточные)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Формируются в 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пародонтальных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кармашках. В основном они имеют тёмный цвет. Обладают довольно высокой твёрдостью из-за попадания сыворотки крови из мягких тканей дёсен. Этот минерализованный налёт не связан с выделением слюны и может возникнуть абсолютно на любом зубе. Распространенность 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поддесневого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камня несколько ниже, чем </a:t>
            </a:r>
            <a:r>
              <a:rPr lang="ru-RU" sz="64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наддесневого</a:t>
            </a:r>
            <a:r>
              <a:rPr lang="ru-RU" sz="64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но он обнаруживается почти у всех лиц старше 40 лет.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7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85073-C16D-1AFB-4E00-B8BE5061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868944"/>
          </a:xfrm>
        </p:spPr>
        <p:txBody>
          <a:bodyPr/>
          <a:lstStyle/>
          <a:p>
            <a:r>
              <a:rPr lang="ru-RU" dirty="0"/>
              <a:t>Гигиенические индексы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2F3E44-2E26-C1B2-555E-02DABA534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индексы-показатель в стоматологии, дающий оценку наличия зубного налета и зубного камня в полости рта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определения индекса гигиены используют тест на окрашивание эмали. Для этого на передние шесть зубов челюсти (в большинстве случаев - нижней) наносят специальный </a:t>
            </a:r>
            <a:r>
              <a:rPr lang="ru-RU" b="0" i="0" u="none" strike="noStrike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йодо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калиевый раствор</a:t>
            </a:r>
          </a:p>
          <a:p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следующие типы </a:t>
            </a:r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наличие и степень воспаления десны;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тяжесть деструктивных изменений пародонта;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3) </a:t>
            </a:r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степень формирования зубной бляшки и состояния </a:t>
            </a:r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полости рта;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4) </a:t>
            </a:r>
            <a:r>
              <a:rPr lang="ru-RU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индексы</a:t>
            </a:r>
            <a:r>
              <a:rPr lang="ru-RU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отражающие необходимость и объем лечебных мероприятий.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2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137FC-25D4-156A-F6BA-49FD5906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8863"/>
          </a:xfrm>
        </p:spPr>
        <p:txBody>
          <a:bodyPr>
            <a:normAutofit fontScale="90000"/>
          </a:bodyPr>
          <a:lstStyle/>
          <a:p>
            <a:r>
              <a:rPr lang="ru-RU" dirty="0"/>
              <a:t>Гигиенические индексы Фёдорова-</a:t>
            </a:r>
            <a:r>
              <a:rPr lang="ru-RU" dirty="0" err="1"/>
              <a:t>Володкиной</a:t>
            </a:r>
            <a:r>
              <a:rPr lang="ru-RU" dirty="0"/>
              <a:t>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905F34-B1C7-9C2D-8A83-3442F87DA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2867"/>
            <a:ext cx="8596668" cy="4168495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недавнего времени широко применялся в нашей стране.</a:t>
            </a:r>
          </a:p>
          <a:p>
            <a:pPr algn="just"/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Гигиенический индекс определяют по интенсивности окраски губной поверхности шести нижних фронтальных зубов йод-йодисто-калиевым раствором, оценивают по пятибалльной системе и рассчитывают по формуле:</a:t>
            </a:r>
          </a:p>
          <a:p>
            <a:pPr marL="0" indent="0" algn="just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где </a:t>
            </a:r>
            <a:r>
              <a:rPr lang="ru-RU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0" i="1" u="none" strike="noStrike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– общий гигиенический индекс очистки;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" b="0" i="1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гигиенический индекс очистки одного зуба; </a:t>
            </a:r>
            <a:r>
              <a:rPr lang="en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 </a:t>
            </a:r>
            <a:r>
              <a:rPr lang="e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зубов. Окрашивание всей поверхности коронки означает 5 баллов; 3/4 – 4 балла; 1/2 – 3 балла; 1/4 – 2 балла; отсутствие окрашивания – 1 балл.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76838D-3C61-12B5-72C6-179F385C1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657" y="4594301"/>
            <a:ext cx="2354424" cy="93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9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A43C9-EE5E-D7E7-EE61-3DD1AC236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9048"/>
          </a:xfrm>
        </p:spPr>
        <p:txBody>
          <a:bodyPr>
            <a:normAutofit fontScale="90000"/>
          </a:bodyPr>
          <a:lstStyle/>
          <a:p>
            <a:r>
              <a:rPr lang="ru-RU" dirty="0"/>
              <a:t>Гигиенические индексы Грина-Вермильона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73748C-0B2C-574D-F7D8-04C271328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31" y="1532587"/>
            <a:ext cx="9420738" cy="4508776"/>
          </a:xfrm>
        </p:spPr>
        <p:txBody>
          <a:bodyPr/>
          <a:lstStyle/>
          <a:p>
            <a:pPr algn="just"/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Упрощенный индекс гигиены полости рта (</a:t>
            </a:r>
            <a:r>
              <a:rPr lang="e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OHI-S)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оценке площади поверхности зуба, покрытой налетом и/или зубным камнем, не требует использования специальных красителей. Для определения </a:t>
            </a:r>
            <a:r>
              <a:rPr lang="e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OHI-S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исследуют щечную поверхность 16 и 26, губную поверхность 11 и 31, язычную поверхность 36 и 46, перемещая кончик зонда от режущего края в направлении десны.</a:t>
            </a:r>
          </a:p>
          <a:p>
            <a:pPr algn="just"/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зубного налета обозначается как 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зубной налет до 1/3 поверхности зуба – 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зубной налет от 1/3 до 2/3 – 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зубной налет покрывает более 2/3 поверхности эмали – 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Затем определяется зубной камень по такому же принципу.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для расчета индекса. где </a:t>
            </a:r>
            <a:r>
              <a:rPr lang="en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зубов,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зубной налет,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ЗК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зубной камень.</a:t>
            </a:r>
          </a:p>
          <a:p>
            <a:pPr marL="0" indent="0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3FFBADB-6F89-461A-7B41-3A4F09F69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123" y="4760889"/>
            <a:ext cx="4551755" cy="112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9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2DE6D-9B54-B779-FC27-3A012E14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>
            <a:normAutofit/>
          </a:bodyPr>
          <a:lstStyle/>
          <a:p>
            <a:r>
              <a:rPr lang="ru-RU" dirty="0"/>
              <a:t>Способы выявления зубных отложений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7FB6BC-0E19-5234-F1ED-035A28B4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7" y="1506828"/>
            <a:ext cx="8920975" cy="424720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Высушивание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Позволяет устранить маскирующий блеск ротовой жидкости, после чего можно различить одинаково окрашенную матовую поверхность зубных отложений и блестящую поверхность эмали.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Зондирование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бляшки и мягкого зубного налета – это, по существу, «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соскребание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зубных отложений острием зонда. 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Тактильные ощущения, получаемые при зондировании, нужны для обнаружения зубного камня: камень определяется как неровная, менее плотная, чем эмаль поверхность, которая может заканчиваться «обрывом».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Окрашивание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 для обнаружения зубной бляшки. </a:t>
            </a:r>
          </a:p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Налет виден опытному глазу и без окрашивания, но это процедура помогает, с одной стороны, более точно учесть количество отложений и, с другой стороны, с большей убедительностью обсуждать с пациентом уровень гигиены его полости рта, контролировать динамику гигиенических навыков.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6156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{B265FEC4-2FD9-724C-8A37-7FAAE0742188}tf10001060</Template>
  <TotalTime>56</TotalTime>
  <Words>691</Words>
  <Application>Microsoft Macintosh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Стоматологический осмотр </vt:lpstr>
      <vt:lpstr>Классификация зубных отложений </vt:lpstr>
      <vt:lpstr>Гигиенические индексы </vt:lpstr>
      <vt:lpstr>Гигиенические индексы Фёдорова-Володкиной  </vt:lpstr>
      <vt:lpstr>Гигиенические индексы Грина-Вермильона </vt:lpstr>
      <vt:lpstr>Способы выявления зубных отложений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Стоматологический осмотр </dc:title>
  <dc:creator>Microsoft Office User</dc:creator>
  <cp:lastModifiedBy>Microsoft Office User</cp:lastModifiedBy>
  <cp:revision>1</cp:revision>
  <dcterms:created xsi:type="dcterms:W3CDTF">2024-02-29T14:02:52Z</dcterms:created>
  <dcterms:modified xsi:type="dcterms:W3CDTF">2024-02-29T14:59:42Z</dcterms:modified>
</cp:coreProperties>
</file>