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Default Extension="jpeg" ContentType="image/jpeg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6457" r:id="rId2"/>
    <p:sldMasterId id="2147486469" r:id="rId3"/>
    <p:sldMasterId id="2147486781" r:id="rId4"/>
  </p:sldMasterIdLst>
  <p:notesMasterIdLst>
    <p:notesMasterId r:id="rId81"/>
  </p:notesMasterIdLst>
  <p:handoutMasterIdLst>
    <p:handoutMasterId r:id="rId82"/>
  </p:handoutMasterIdLst>
  <p:sldIdLst>
    <p:sldId id="787" r:id="rId5"/>
    <p:sldId id="786" r:id="rId6"/>
    <p:sldId id="754" r:id="rId7"/>
    <p:sldId id="694" r:id="rId8"/>
    <p:sldId id="256" r:id="rId9"/>
    <p:sldId id="484" r:id="rId10"/>
    <p:sldId id="258" r:id="rId11"/>
    <p:sldId id="679" r:id="rId12"/>
    <p:sldId id="678" r:id="rId13"/>
    <p:sldId id="680" r:id="rId14"/>
    <p:sldId id="715" r:id="rId15"/>
    <p:sldId id="683" r:id="rId16"/>
    <p:sldId id="684" r:id="rId17"/>
    <p:sldId id="685" r:id="rId18"/>
    <p:sldId id="257" r:id="rId19"/>
    <p:sldId id="487" r:id="rId20"/>
    <p:sldId id="488" r:id="rId21"/>
    <p:sldId id="489" r:id="rId22"/>
    <p:sldId id="695" r:id="rId23"/>
    <p:sldId id="490" r:id="rId24"/>
    <p:sldId id="492" r:id="rId25"/>
    <p:sldId id="504" r:id="rId26"/>
    <p:sldId id="505" r:id="rId27"/>
    <p:sldId id="493" r:id="rId28"/>
    <p:sldId id="494" r:id="rId29"/>
    <p:sldId id="495" r:id="rId30"/>
    <p:sldId id="497" r:id="rId31"/>
    <p:sldId id="498" r:id="rId32"/>
    <p:sldId id="499" r:id="rId33"/>
    <p:sldId id="500" r:id="rId34"/>
    <p:sldId id="501" r:id="rId35"/>
    <p:sldId id="502" r:id="rId36"/>
    <p:sldId id="503" r:id="rId37"/>
    <p:sldId id="714" r:id="rId38"/>
    <p:sldId id="506" r:id="rId39"/>
    <p:sldId id="725" r:id="rId40"/>
    <p:sldId id="510" r:id="rId41"/>
    <p:sldId id="511" r:id="rId42"/>
    <p:sldId id="513" r:id="rId43"/>
    <p:sldId id="515" r:id="rId44"/>
    <p:sldId id="781" r:id="rId45"/>
    <p:sldId id="782" r:id="rId46"/>
    <p:sldId id="783" r:id="rId47"/>
    <p:sldId id="784" r:id="rId48"/>
    <p:sldId id="516" r:id="rId49"/>
    <p:sldId id="521" r:id="rId50"/>
    <p:sldId id="726" r:id="rId51"/>
    <p:sldId id="727" r:id="rId52"/>
    <p:sldId id="728" r:id="rId53"/>
    <p:sldId id="729" r:id="rId54"/>
    <p:sldId id="731" r:id="rId55"/>
    <p:sldId id="736" r:id="rId56"/>
    <p:sldId id="539" r:id="rId57"/>
    <p:sldId id="706" r:id="rId58"/>
    <p:sldId id="737" r:id="rId59"/>
    <p:sldId id="738" r:id="rId60"/>
    <p:sldId id="739" r:id="rId61"/>
    <p:sldId id="742" r:id="rId62"/>
    <p:sldId id="746" r:id="rId63"/>
    <p:sldId id="743" r:id="rId64"/>
    <p:sldId id="546" r:id="rId65"/>
    <p:sldId id="741" r:id="rId66"/>
    <p:sldId id="507" r:id="rId67"/>
    <p:sldId id="548" r:id="rId68"/>
    <p:sldId id="749" r:id="rId69"/>
    <p:sldId id="722" r:id="rId70"/>
    <p:sldId id="696" r:id="rId71"/>
    <p:sldId id="732" r:id="rId72"/>
    <p:sldId id="750" r:id="rId73"/>
    <p:sldId id="751" r:id="rId74"/>
    <p:sldId id="540" r:id="rId75"/>
    <p:sldId id="541" r:id="rId76"/>
    <p:sldId id="542" r:id="rId77"/>
    <p:sldId id="543" r:id="rId78"/>
    <p:sldId id="789" r:id="rId79"/>
    <p:sldId id="791" r:id="rId80"/>
  </p:sldIdLst>
  <p:sldSz cx="9144000" cy="6858000" type="screen4x3"/>
  <p:notesSz cx="9926638" cy="6797675"/>
  <p:custDataLst>
    <p:tags r:id="rId83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FFFF"/>
    <a:srgbClr val="213BFB"/>
    <a:srgbClr val="FF0000"/>
    <a:srgbClr val="003300"/>
    <a:srgbClr val="000066"/>
    <a:srgbClr val="FCFBCD"/>
    <a:srgbClr val="FFFFFF"/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 autoAdjust="0"/>
  </p:normalViewPr>
  <p:slideViewPr>
    <p:cSldViewPr>
      <p:cViewPr>
        <p:scale>
          <a:sx n="125" d="100"/>
          <a:sy n="125" d="100"/>
        </p:scale>
        <p:origin x="-7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6CEE2C-F4AA-475B-BA1E-49DF31A3F19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1A78C05-431D-4BAA-915A-BD2337AF965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Государственная</a:t>
          </a:r>
          <a:b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</a:b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медицинская</a:t>
          </a:r>
          <a:b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</a:b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статистика</a:t>
          </a:r>
        </a:p>
      </dgm:t>
    </dgm:pt>
    <dgm:pt modelId="{77DDE9DA-1641-410A-935A-3AFF6105110D}" type="parTrans" cxnId="{3999845F-3F3E-497E-AA5D-C17795E9CECC}">
      <dgm:prSet/>
      <dgm:spPr/>
      <dgm:t>
        <a:bodyPr/>
        <a:lstStyle/>
        <a:p>
          <a:endParaRPr lang="ru-RU"/>
        </a:p>
      </dgm:t>
    </dgm:pt>
    <dgm:pt modelId="{C1C32660-D32A-4286-9EFC-9BFAEC6F185C}" type="sibTrans" cxnId="{3999845F-3F3E-497E-AA5D-C17795E9CECC}">
      <dgm:prSet/>
      <dgm:spPr/>
      <dgm:t>
        <a:bodyPr/>
        <a:lstStyle/>
        <a:p>
          <a:endParaRPr lang="ru-RU"/>
        </a:p>
      </dgm:t>
    </dgm:pt>
    <dgm:pt modelId="{979532A2-10F1-435D-AEF5-D9279C4AA9B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Статистика</a:t>
          </a:r>
          <a:b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системы здравоохранения (обеспеченность койками, врачами и т. п.) </a:t>
          </a:r>
        </a:p>
      </dgm:t>
    </dgm:pt>
    <dgm:pt modelId="{C8E23C35-E099-419E-8837-003E0F56F9CD}" type="parTrans" cxnId="{05A11510-F656-461C-A679-E156B88351AD}">
      <dgm:prSet/>
      <dgm:spPr/>
      <dgm:t>
        <a:bodyPr/>
        <a:lstStyle/>
        <a:p>
          <a:endParaRPr lang="ru-RU"/>
        </a:p>
      </dgm:t>
    </dgm:pt>
    <dgm:pt modelId="{EED4EE3D-3F58-4241-A3BD-3652398D9C2C}" type="sibTrans" cxnId="{05A11510-F656-461C-A679-E156B88351AD}">
      <dgm:prSet/>
      <dgm:spPr/>
      <dgm:t>
        <a:bodyPr/>
        <a:lstStyle/>
        <a:p>
          <a:endParaRPr lang="ru-RU"/>
        </a:p>
      </dgm:t>
    </dgm:pt>
    <dgm:pt modelId="{F1EE1EFC-808F-4E89-800D-47F13018229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Статистика здоровья</a:t>
          </a:r>
          <a:b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населения (медико-демографические характеристики, заболеваемость населения и т. п.) </a:t>
          </a:r>
        </a:p>
      </dgm:t>
    </dgm:pt>
    <dgm:pt modelId="{471067EE-EE05-4628-AEAE-0AFB83EBAA51}" type="parTrans" cxnId="{2FBFA064-0196-4538-B9AB-527A8922B1BC}">
      <dgm:prSet/>
      <dgm:spPr/>
      <dgm:t>
        <a:bodyPr/>
        <a:lstStyle/>
        <a:p>
          <a:endParaRPr lang="ru-RU"/>
        </a:p>
      </dgm:t>
    </dgm:pt>
    <dgm:pt modelId="{82CDF1A7-F9CD-4973-BCA4-86FF79B28272}" type="sibTrans" cxnId="{2FBFA064-0196-4538-B9AB-527A8922B1BC}">
      <dgm:prSet/>
      <dgm:spPr/>
      <dgm:t>
        <a:bodyPr/>
        <a:lstStyle/>
        <a:p>
          <a:endParaRPr lang="ru-RU"/>
        </a:p>
      </dgm:t>
    </dgm:pt>
    <dgm:pt modelId="{77D27157-F780-4391-B787-A3393E0B7321}" type="pres">
      <dgm:prSet presAssocID="{926CEE2C-F4AA-475B-BA1E-49DF31A3F1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408F36-184D-47D1-A999-FF688E63F742}" type="pres">
      <dgm:prSet presAssocID="{01A78C05-431D-4BAA-915A-BD2337AF9655}" presName="hierRoot1" presStyleCnt="0">
        <dgm:presLayoutVars>
          <dgm:hierBranch val="hang"/>
        </dgm:presLayoutVars>
      </dgm:prSet>
      <dgm:spPr/>
    </dgm:pt>
    <dgm:pt modelId="{5CDAC5F3-3B61-40DD-AAA9-A994553EEDB4}" type="pres">
      <dgm:prSet presAssocID="{01A78C05-431D-4BAA-915A-BD2337AF9655}" presName="rootComposite1" presStyleCnt="0"/>
      <dgm:spPr/>
    </dgm:pt>
    <dgm:pt modelId="{97A4E782-F095-45C8-B6EB-D4EA0647721E}" type="pres">
      <dgm:prSet presAssocID="{01A78C05-431D-4BAA-915A-BD2337AF9655}" presName="rootText1" presStyleLbl="node0" presStyleIdx="0" presStyleCnt="1" custLinFactNeighborX="-12187" custLinFactNeighborY="-171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5FABF0-901E-4CEF-BF58-ED265A963342}" type="pres">
      <dgm:prSet presAssocID="{01A78C05-431D-4BAA-915A-BD2337AF965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0156317-1F42-4EA3-B0FE-C14C908C5F5F}" type="pres">
      <dgm:prSet presAssocID="{01A78C05-431D-4BAA-915A-BD2337AF9655}" presName="hierChild2" presStyleCnt="0"/>
      <dgm:spPr/>
    </dgm:pt>
    <dgm:pt modelId="{2C155B94-DAD8-4C87-AE3E-D98675860E1D}" type="pres">
      <dgm:prSet presAssocID="{C8E23C35-E099-419E-8837-003E0F56F9CD}" presName="Name48" presStyleLbl="parChTrans1D2" presStyleIdx="0" presStyleCnt="2"/>
      <dgm:spPr/>
      <dgm:t>
        <a:bodyPr/>
        <a:lstStyle/>
        <a:p>
          <a:endParaRPr lang="ru-RU"/>
        </a:p>
      </dgm:t>
    </dgm:pt>
    <dgm:pt modelId="{F7A608C8-39EB-452F-A1A7-D92C3ACD2C67}" type="pres">
      <dgm:prSet presAssocID="{979532A2-10F1-435D-AEF5-D9279C4AA9BD}" presName="hierRoot2" presStyleCnt="0">
        <dgm:presLayoutVars>
          <dgm:hierBranch/>
        </dgm:presLayoutVars>
      </dgm:prSet>
      <dgm:spPr/>
    </dgm:pt>
    <dgm:pt modelId="{42EB4459-E688-4AB4-82BB-D3107B6886DD}" type="pres">
      <dgm:prSet presAssocID="{979532A2-10F1-435D-AEF5-D9279C4AA9BD}" presName="rootComposite" presStyleCnt="0"/>
      <dgm:spPr/>
    </dgm:pt>
    <dgm:pt modelId="{9657FA47-7538-4A4C-BBC0-DA7E47592D1D}" type="pres">
      <dgm:prSet presAssocID="{979532A2-10F1-435D-AEF5-D9279C4AA9BD}" presName="rootText" presStyleLbl="node2" presStyleIdx="0" presStyleCnt="2" custLinFactNeighborX="-53" custLinFactNeighborY="273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35925A-4BBB-4F2D-9654-312AC5827229}" type="pres">
      <dgm:prSet presAssocID="{979532A2-10F1-435D-AEF5-D9279C4AA9BD}" presName="rootConnector" presStyleLbl="node2" presStyleIdx="0" presStyleCnt="2"/>
      <dgm:spPr/>
      <dgm:t>
        <a:bodyPr/>
        <a:lstStyle/>
        <a:p>
          <a:endParaRPr lang="ru-RU"/>
        </a:p>
      </dgm:t>
    </dgm:pt>
    <dgm:pt modelId="{4C3A2DF2-7CF1-4E2F-8655-B1F13511B2E2}" type="pres">
      <dgm:prSet presAssocID="{979532A2-10F1-435D-AEF5-D9279C4AA9BD}" presName="hierChild4" presStyleCnt="0"/>
      <dgm:spPr/>
    </dgm:pt>
    <dgm:pt modelId="{182DCC40-DCC9-46CB-B165-322E95185ADC}" type="pres">
      <dgm:prSet presAssocID="{979532A2-10F1-435D-AEF5-D9279C4AA9BD}" presName="hierChild5" presStyleCnt="0"/>
      <dgm:spPr/>
    </dgm:pt>
    <dgm:pt modelId="{6EFDA338-9D00-42F3-A283-911046D3A344}" type="pres">
      <dgm:prSet presAssocID="{471067EE-EE05-4628-AEAE-0AFB83EBAA51}" presName="Name48" presStyleLbl="parChTrans1D2" presStyleIdx="1" presStyleCnt="2"/>
      <dgm:spPr/>
      <dgm:t>
        <a:bodyPr/>
        <a:lstStyle/>
        <a:p>
          <a:endParaRPr lang="ru-RU"/>
        </a:p>
      </dgm:t>
    </dgm:pt>
    <dgm:pt modelId="{EB6C421B-ADA5-4643-878A-B8F8AD2E7C01}" type="pres">
      <dgm:prSet presAssocID="{F1EE1EFC-808F-4E89-800D-47F130182299}" presName="hierRoot2" presStyleCnt="0">
        <dgm:presLayoutVars>
          <dgm:hierBranch/>
        </dgm:presLayoutVars>
      </dgm:prSet>
      <dgm:spPr/>
    </dgm:pt>
    <dgm:pt modelId="{9FF6CF88-47D5-473A-BD07-842DBDD73719}" type="pres">
      <dgm:prSet presAssocID="{F1EE1EFC-808F-4E89-800D-47F130182299}" presName="rootComposite" presStyleCnt="0"/>
      <dgm:spPr/>
    </dgm:pt>
    <dgm:pt modelId="{A76AE514-0390-4118-8C0C-C157D7D53FA2}" type="pres">
      <dgm:prSet presAssocID="{F1EE1EFC-808F-4E89-800D-47F130182299}" presName="rootText" presStyleLbl="node2" presStyleIdx="1" presStyleCnt="2" custLinFactNeighborX="53" custLinFactNeighborY="273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2C0BAC-59C0-4273-8593-2155B72130BA}" type="pres">
      <dgm:prSet presAssocID="{F1EE1EFC-808F-4E89-800D-47F130182299}" presName="rootConnector" presStyleLbl="node2" presStyleIdx="1" presStyleCnt="2"/>
      <dgm:spPr/>
      <dgm:t>
        <a:bodyPr/>
        <a:lstStyle/>
        <a:p>
          <a:endParaRPr lang="ru-RU"/>
        </a:p>
      </dgm:t>
    </dgm:pt>
    <dgm:pt modelId="{8FCD8216-0577-4D0F-A417-59B48F24480B}" type="pres">
      <dgm:prSet presAssocID="{F1EE1EFC-808F-4E89-800D-47F130182299}" presName="hierChild4" presStyleCnt="0"/>
      <dgm:spPr/>
    </dgm:pt>
    <dgm:pt modelId="{9F7A7E64-73A3-4398-B4B1-917C8202C8CC}" type="pres">
      <dgm:prSet presAssocID="{F1EE1EFC-808F-4E89-800D-47F130182299}" presName="hierChild5" presStyleCnt="0"/>
      <dgm:spPr/>
    </dgm:pt>
    <dgm:pt modelId="{C283A3E4-92C8-44D1-A447-BBDB5321D49D}" type="pres">
      <dgm:prSet presAssocID="{01A78C05-431D-4BAA-915A-BD2337AF9655}" presName="hierChild3" presStyleCnt="0"/>
      <dgm:spPr/>
    </dgm:pt>
  </dgm:ptLst>
  <dgm:cxnLst>
    <dgm:cxn modelId="{D4BA2638-272C-4191-BCA7-17692FEC4DDA}" type="presOf" srcId="{01A78C05-431D-4BAA-915A-BD2337AF9655}" destId="{97A4E782-F095-45C8-B6EB-D4EA0647721E}" srcOrd="0" destOrd="0" presId="urn:microsoft.com/office/officeart/2005/8/layout/orgChart1"/>
    <dgm:cxn modelId="{05A11510-F656-461C-A679-E156B88351AD}" srcId="{01A78C05-431D-4BAA-915A-BD2337AF9655}" destId="{979532A2-10F1-435D-AEF5-D9279C4AA9BD}" srcOrd="0" destOrd="0" parTransId="{C8E23C35-E099-419E-8837-003E0F56F9CD}" sibTransId="{EED4EE3D-3F58-4241-A3BD-3652398D9C2C}"/>
    <dgm:cxn modelId="{3790892E-A4CA-403A-830E-09F4FCB07C64}" type="presOf" srcId="{926CEE2C-F4AA-475B-BA1E-49DF31A3F197}" destId="{77D27157-F780-4391-B787-A3393E0B7321}" srcOrd="0" destOrd="0" presId="urn:microsoft.com/office/officeart/2005/8/layout/orgChart1"/>
    <dgm:cxn modelId="{69454D84-014B-4D7C-94A9-80BC66E5010A}" type="presOf" srcId="{01A78C05-431D-4BAA-915A-BD2337AF9655}" destId="{125FABF0-901E-4CEF-BF58-ED265A963342}" srcOrd="1" destOrd="0" presId="urn:microsoft.com/office/officeart/2005/8/layout/orgChart1"/>
    <dgm:cxn modelId="{C281CEC1-0DFB-4B48-9F18-6845EF1BB2C1}" type="presOf" srcId="{C8E23C35-E099-419E-8837-003E0F56F9CD}" destId="{2C155B94-DAD8-4C87-AE3E-D98675860E1D}" srcOrd="0" destOrd="0" presId="urn:microsoft.com/office/officeart/2005/8/layout/orgChart1"/>
    <dgm:cxn modelId="{F841B1EF-CA4E-49B4-AEF3-98AF6D644436}" type="presOf" srcId="{979532A2-10F1-435D-AEF5-D9279C4AA9BD}" destId="{7E35925A-4BBB-4F2D-9654-312AC5827229}" srcOrd="1" destOrd="0" presId="urn:microsoft.com/office/officeart/2005/8/layout/orgChart1"/>
    <dgm:cxn modelId="{B7A7D3D3-DF2C-485D-AF46-29EBDBEC2DC9}" type="presOf" srcId="{979532A2-10F1-435D-AEF5-D9279C4AA9BD}" destId="{9657FA47-7538-4A4C-BBC0-DA7E47592D1D}" srcOrd="0" destOrd="0" presId="urn:microsoft.com/office/officeart/2005/8/layout/orgChart1"/>
    <dgm:cxn modelId="{326B7BCA-4C30-4E5B-9A01-A1B7A75CFF8E}" type="presOf" srcId="{471067EE-EE05-4628-AEAE-0AFB83EBAA51}" destId="{6EFDA338-9D00-42F3-A283-911046D3A344}" srcOrd="0" destOrd="0" presId="urn:microsoft.com/office/officeart/2005/8/layout/orgChart1"/>
    <dgm:cxn modelId="{313F65AC-A4E3-4FEA-87C2-DD6B45FC97B0}" type="presOf" srcId="{F1EE1EFC-808F-4E89-800D-47F130182299}" destId="{A76AE514-0390-4118-8C0C-C157D7D53FA2}" srcOrd="0" destOrd="0" presId="urn:microsoft.com/office/officeart/2005/8/layout/orgChart1"/>
    <dgm:cxn modelId="{2FBFA064-0196-4538-B9AB-527A8922B1BC}" srcId="{01A78C05-431D-4BAA-915A-BD2337AF9655}" destId="{F1EE1EFC-808F-4E89-800D-47F130182299}" srcOrd="1" destOrd="0" parTransId="{471067EE-EE05-4628-AEAE-0AFB83EBAA51}" sibTransId="{82CDF1A7-F9CD-4973-BCA4-86FF79B28272}"/>
    <dgm:cxn modelId="{35DCD472-45E1-485B-9FB1-E3FE698E0E73}" type="presOf" srcId="{F1EE1EFC-808F-4E89-800D-47F130182299}" destId="{332C0BAC-59C0-4273-8593-2155B72130BA}" srcOrd="1" destOrd="0" presId="urn:microsoft.com/office/officeart/2005/8/layout/orgChart1"/>
    <dgm:cxn modelId="{3999845F-3F3E-497E-AA5D-C17795E9CECC}" srcId="{926CEE2C-F4AA-475B-BA1E-49DF31A3F197}" destId="{01A78C05-431D-4BAA-915A-BD2337AF9655}" srcOrd="0" destOrd="0" parTransId="{77DDE9DA-1641-410A-935A-3AFF6105110D}" sibTransId="{C1C32660-D32A-4286-9EFC-9BFAEC6F185C}"/>
    <dgm:cxn modelId="{A56955CA-CB70-4983-AD81-3B62603E8E4B}" type="presParOf" srcId="{77D27157-F780-4391-B787-A3393E0B7321}" destId="{29408F36-184D-47D1-A999-FF688E63F742}" srcOrd="0" destOrd="0" presId="urn:microsoft.com/office/officeart/2005/8/layout/orgChart1"/>
    <dgm:cxn modelId="{6313F971-9F07-42F2-AFB9-EFFDDC9717E0}" type="presParOf" srcId="{29408F36-184D-47D1-A999-FF688E63F742}" destId="{5CDAC5F3-3B61-40DD-AAA9-A994553EEDB4}" srcOrd="0" destOrd="0" presId="urn:microsoft.com/office/officeart/2005/8/layout/orgChart1"/>
    <dgm:cxn modelId="{22084135-220B-4B08-AA85-7EBC9FB0108E}" type="presParOf" srcId="{5CDAC5F3-3B61-40DD-AAA9-A994553EEDB4}" destId="{97A4E782-F095-45C8-B6EB-D4EA0647721E}" srcOrd="0" destOrd="0" presId="urn:microsoft.com/office/officeart/2005/8/layout/orgChart1"/>
    <dgm:cxn modelId="{E437A1DB-9397-46BA-95CB-587A1062EF1B}" type="presParOf" srcId="{5CDAC5F3-3B61-40DD-AAA9-A994553EEDB4}" destId="{125FABF0-901E-4CEF-BF58-ED265A963342}" srcOrd="1" destOrd="0" presId="urn:microsoft.com/office/officeart/2005/8/layout/orgChart1"/>
    <dgm:cxn modelId="{F10802C5-A5D1-496C-B93B-C9F95AE1A7D2}" type="presParOf" srcId="{29408F36-184D-47D1-A999-FF688E63F742}" destId="{90156317-1F42-4EA3-B0FE-C14C908C5F5F}" srcOrd="1" destOrd="0" presId="urn:microsoft.com/office/officeart/2005/8/layout/orgChart1"/>
    <dgm:cxn modelId="{10E50060-D110-4F54-B3FF-F99C70172A34}" type="presParOf" srcId="{90156317-1F42-4EA3-B0FE-C14C908C5F5F}" destId="{2C155B94-DAD8-4C87-AE3E-D98675860E1D}" srcOrd="0" destOrd="0" presId="urn:microsoft.com/office/officeart/2005/8/layout/orgChart1"/>
    <dgm:cxn modelId="{62608D32-BB89-43FE-9836-2D7103E8AE30}" type="presParOf" srcId="{90156317-1F42-4EA3-B0FE-C14C908C5F5F}" destId="{F7A608C8-39EB-452F-A1A7-D92C3ACD2C67}" srcOrd="1" destOrd="0" presId="urn:microsoft.com/office/officeart/2005/8/layout/orgChart1"/>
    <dgm:cxn modelId="{63B2E9DE-83C8-4A77-9C34-69234EDC8CDB}" type="presParOf" srcId="{F7A608C8-39EB-452F-A1A7-D92C3ACD2C67}" destId="{42EB4459-E688-4AB4-82BB-D3107B6886DD}" srcOrd="0" destOrd="0" presId="urn:microsoft.com/office/officeart/2005/8/layout/orgChart1"/>
    <dgm:cxn modelId="{519DC436-6A30-412A-8934-C9EB4974E4A9}" type="presParOf" srcId="{42EB4459-E688-4AB4-82BB-D3107B6886DD}" destId="{9657FA47-7538-4A4C-BBC0-DA7E47592D1D}" srcOrd="0" destOrd="0" presId="urn:microsoft.com/office/officeart/2005/8/layout/orgChart1"/>
    <dgm:cxn modelId="{20243467-D7DA-473E-9994-1A0F820FEA00}" type="presParOf" srcId="{42EB4459-E688-4AB4-82BB-D3107B6886DD}" destId="{7E35925A-4BBB-4F2D-9654-312AC5827229}" srcOrd="1" destOrd="0" presId="urn:microsoft.com/office/officeart/2005/8/layout/orgChart1"/>
    <dgm:cxn modelId="{A5BBCFB5-9D77-47E5-B3D9-CF5993AE084E}" type="presParOf" srcId="{F7A608C8-39EB-452F-A1A7-D92C3ACD2C67}" destId="{4C3A2DF2-7CF1-4E2F-8655-B1F13511B2E2}" srcOrd="1" destOrd="0" presId="urn:microsoft.com/office/officeart/2005/8/layout/orgChart1"/>
    <dgm:cxn modelId="{B944B63E-6EBC-47C7-A37C-214ACCC0E8FD}" type="presParOf" srcId="{F7A608C8-39EB-452F-A1A7-D92C3ACD2C67}" destId="{182DCC40-DCC9-46CB-B165-322E95185ADC}" srcOrd="2" destOrd="0" presId="urn:microsoft.com/office/officeart/2005/8/layout/orgChart1"/>
    <dgm:cxn modelId="{E4B47152-7C28-426A-BFA6-E57AB6493B25}" type="presParOf" srcId="{90156317-1F42-4EA3-B0FE-C14C908C5F5F}" destId="{6EFDA338-9D00-42F3-A283-911046D3A344}" srcOrd="2" destOrd="0" presId="urn:microsoft.com/office/officeart/2005/8/layout/orgChart1"/>
    <dgm:cxn modelId="{801FC011-13AF-47AE-9640-76E57F3FBAB0}" type="presParOf" srcId="{90156317-1F42-4EA3-B0FE-C14C908C5F5F}" destId="{EB6C421B-ADA5-4643-878A-B8F8AD2E7C01}" srcOrd="3" destOrd="0" presId="urn:microsoft.com/office/officeart/2005/8/layout/orgChart1"/>
    <dgm:cxn modelId="{6ED6A5A8-9785-427F-ABB4-EAD3292CB085}" type="presParOf" srcId="{EB6C421B-ADA5-4643-878A-B8F8AD2E7C01}" destId="{9FF6CF88-47D5-473A-BD07-842DBDD73719}" srcOrd="0" destOrd="0" presId="urn:microsoft.com/office/officeart/2005/8/layout/orgChart1"/>
    <dgm:cxn modelId="{15C14C66-1D2A-4E01-9FF6-5AF0AA4D60F5}" type="presParOf" srcId="{9FF6CF88-47D5-473A-BD07-842DBDD73719}" destId="{A76AE514-0390-4118-8C0C-C157D7D53FA2}" srcOrd="0" destOrd="0" presId="urn:microsoft.com/office/officeart/2005/8/layout/orgChart1"/>
    <dgm:cxn modelId="{DB6DEA0F-F9E1-49BE-8C8E-376812AB1AC2}" type="presParOf" srcId="{9FF6CF88-47D5-473A-BD07-842DBDD73719}" destId="{332C0BAC-59C0-4273-8593-2155B72130BA}" srcOrd="1" destOrd="0" presId="urn:microsoft.com/office/officeart/2005/8/layout/orgChart1"/>
    <dgm:cxn modelId="{02F5163F-FB3F-4A41-8313-FB3D8C5065D7}" type="presParOf" srcId="{EB6C421B-ADA5-4643-878A-B8F8AD2E7C01}" destId="{8FCD8216-0577-4D0F-A417-59B48F24480B}" srcOrd="1" destOrd="0" presId="urn:microsoft.com/office/officeart/2005/8/layout/orgChart1"/>
    <dgm:cxn modelId="{0C5419D9-DA51-416D-9F4A-418DA892D76F}" type="presParOf" srcId="{EB6C421B-ADA5-4643-878A-B8F8AD2E7C01}" destId="{9F7A7E64-73A3-4398-B4B1-917C8202C8CC}" srcOrd="2" destOrd="0" presId="urn:microsoft.com/office/officeart/2005/8/layout/orgChart1"/>
    <dgm:cxn modelId="{668B9548-B775-4620-A2D5-99F85A4D67DD}" type="presParOf" srcId="{29408F36-184D-47D1-A999-FF688E63F742}" destId="{C283A3E4-92C8-44D1-A447-BBDB5321D4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FDA338-9D00-42F3-A283-911046D3A344}">
      <dsp:nvSpPr>
        <dsp:cNvPr id="0" name=""/>
        <dsp:cNvSpPr/>
      </dsp:nvSpPr>
      <dsp:spPr>
        <a:xfrm>
          <a:off x="4067999" y="2639252"/>
          <a:ext cx="940426" cy="2823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3761"/>
              </a:lnTo>
              <a:lnTo>
                <a:pt x="940426" y="28237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55B94-DAD8-4C87-AE3E-D98675860E1D}">
      <dsp:nvSpPr>
        <dsp:cNvPr id="0" name=""/>
        <dsp:cNvSpPr/>
      </dsp:nvSpPr>
      <dsp:spPr>
        <a:xfrm>
          <a:off x="4022279" y="2639252"/>
          <a:ext cx="91440" cy="28237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113295" y="28237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4E782-F095-45C8-B6EB-D4EA0647721E}">
      <dsp:nvSpPr>
        <dsp:cNvPr id="0" name=""/>
        <dsp:cNvSpPr/>
      </dsp:nvSpPr>
      <dsp:spPr>
        <a:xfrm>
          <a:off x="2000218" y="571471"/>
          <a:ext cx="4135561" cy="2067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Государственная</a:t>
          </a:r>
          <a:br>
            <a:rPr kumimoji="0" lang="ru-RU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</a:br>
          <a:r>
            <a:rPr kumimoji="0" lang="ru-RU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медицинская</a:t>
          </a:r>
          <a:br>
            <a:rPr kumimoji="0" lang="ru-RU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</a:br>
          <a:r>
            <a:rPr kumimoji="0" lang="ru-RU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 статистика</a:t>
          </a:r>
        </a:p>
      </dsp:txBody>
      <dsp:txXfrm>
        <a:off x="2000218" y="571471"/>
        <a:ext cx="4135561" cy="2067780"/>
      </dsp:txXfrm>
    </dsp:sp>
    <dsp:sp modelId="{9657FA47-7538-4A4C-BBC0-DA7E47592D1D}">
      <dsp:nvSpPr>
        <dsp:cNvPr id="0" name=""/>
        <dsp:cNvSpPr/>
      </dsp:nvSpPr>
      <dsp:spPr>
        <a:xfrm>
          <a:off x="12" y="4429123"/>
          <a:ext cx="4135561" cy="2067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Статистика</a:t>
          </a:r>
          <a:br>
            <a:rPr kumimoji="0" lang="ru-RU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ru-RU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системы здравоохранения (обеспеченность койками, врачами и т. п.) </a:t>
          </a:r>
        </a:p>
      </dsp:txBody>
      <dsp:txXfrm>
        <a:off x="12" y="4429123"/>
        <a:ext cx="4135561" cy="2067780"/>
      </dsp:txXfrm>
    </dsp:sp>
    <dsp:sp modelId="{A76AE514-0390-4118-8C0C-C157D7D53FA2}">
      <dsp:nvSpPr>
        <dsp:cNvPr id="0" name=""/>
        <dsp:cNvSpPr/>
      </dsp:nvSpPr>
      <dsp:spPr>
        <a:xfrm>
          <a:off x="5008425" y="4429123"/>
          <a:ext cx="4135561" cy="2067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Статистика здоровья</a:t>
          </a:r>
          <a:br>
            <a:rPr kumimoji="0" lang="ru-RU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</a:br>
          <a:r>
            <a:rPr kumimoji="0" lang="ru-RU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населения (медико-демографические характеристики, заболеваемость населения и т. п.) </a:t>
          </a:r>
        </a:p>
      </dsp:txBody>
      <dsp:txXfrm>
        <a:off x="5008425" y="4429123"/>
        <a:ext cx="4135561" cy="2067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>
            <a:extLst>
              <a:ext uri="{FF2B5EF4-FFF2-40B4-BE49-F238E27FC236}">
                <a16:creationId xmlns:a16="http://schemas.microsoft.com/office/drawing/2014/main" xmlns="" id="{11B815D0-8A30-4240-B9CC-024166FF64F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6291" name="Rectangle 3">
            <a:extLst>
              <a:ext uri="{FF2B5EF4-FFF2-40B4-BE49-F238E27FC236}">
                <a16:creationId xmlns:a16="http://schemas.microsoft.com/office/drawing/2014/main" xmlns="" id="{92EA2584-EC2E-4DBA-A915-1F59B4EE8A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6292" name="Rectangle 4">
            <a:extLst>
              <a:ext uri="{FF2B5EF4-FFF2-40B4-BE49-F238E27FC236}">
                <a16:creationId xmlns:a16="http://schemas.microsoft.com/office/drawing/2014/main" xmlns="" id="{44D170A5-0860-4B08-B391-EE910D69F84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6293" name="Rectangle 5">
            <a:extLst>
              <a:ext uri="{FF2B5EF4-FFF2-40B4-BE49-F238E27FC236}">
                <a16:creationId xmlns:a16="http://schemas.microsoft.com/office/drawing/2014/main" xmlns="" id="{931DF368-4A32-4143-B4BE-073B77E30D8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B0E4C6-57D5-40C0-9BEA-F8C3194DDA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97164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xmlns="" id="{D23D50EC-09D8-4012-8F56-9BBEFF1F62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xmlns="" id="{F7E4DB94-7D22-4689-821A-B1E4A573B3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xmlns="" id="{61F6C3C6-29E4-4025-9C84-F81E74A501A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2149" name="Rectangle 5">
            <a:extLst>
              <a:ext uri="{FF2B5EF4-FFF2-40B4-BE49-F238E27FC236}">
                <a16:creationId xmlns:a16="http://schemas.microsoft.com/office/drawing/2014/main" xmlns="" id="{86D3ADD4-B0A3-4F6A-8B2D-05E271DDEEE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62150" name="Rectangle 6">
            <a:extLst>
              <a:ext uri="{FF2B5EF4-FFF2-40B4-BE49-F238E27FC236}">
                <a16:creationId xmlns:a16="http://schemas.microsoft.com/office/drawing/2014/main" xmlns="" id="{8C4E74E6-B450-4A74-8A46-7637625D461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2151" name="Rectangle 7">
            <a:extLst>
              <a:ext uri="{FF2B5EF4-FFF2-40B4-BE49-F238E27FC236}">
                <a16:creationId xmlns:a16="http://schemas.microsoft.com/office/drawing/2014/main" xmlns="" id="{A30974AC-F2B8-47AF-AED0-5C551D96B9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3AEC76-A56B-4465-808B-4F803F741F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51485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>
            <a:extLst>
              <a:ext uri="{FF2B5EF4-FFF2-40B4-BE49-F238E27FC236}">
                <a16:creationId xmlns:a16="http://schemas.microsoft.com/office/drawing/2014/main" xmlns="" id="{BD4D6FB1-B4F8-4FF3-9BC7-95AD3EBD40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>
            <a:extLst>
              <a:ext uri="{FF2B5EF4-FFF2-40B4-BE49-F238E27FC236}">
                <a16:creationId xmlns:a16="http://schemas.microsoft.com/office/drawing/2014/main" xmlns="" id="{2FA4A38F-B974-4181-95A8-A37C8D24B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8132" name="Номер слайда 3">
            <a:extLst>
              <a:ext uri="{FF2B5EF4-FFF2-40B4-BE49-F238E27FC236}">
                <a16:creationId xmlns:a16="http://schemas.microsoft.com/office/drawing/2014/main" xmlns="" id="{30C4FD27-6E48-4B23-8139-C4B6EB00F6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4AE829-0904-4059-86C8-F5EE60B4F941}" type="slidenum">
              <a:rPr lang="ru-RU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xmlns="" id="{D2D94A75-792E-442D-9A70-0BE94E40C3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xmlns="" id="{1EA51BC4-4F9F-4684-A606-4942DCF67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xmlns="" id="{A2B1FCF6-4101-4700-B569-CEAE415D04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D8D6CB-EFEC-433A-8FB3-4A3F6EF641D7}" type="slidenum">
              <a:rPr lang="ru-RU" altLang="ru-RU"/>
              <a:pPr>
                <a:spcBef>
                  <a:spcPct val="0"/>
                </a:spcBef>
              </a:pPr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>
            <a:extLst>
              <a:ext uri="{FF2B5EF4-FFF2-40B4-BE49-F238E27FC236}">
                <a16:creationId xmlns:a16="http://schemas.microsoft.com/office/drawing/2014/main" xmlns="" id="{5B9C1A82-5C58-4C10-BBB7-9068B4203C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>
            <a:extLst>
              <a:ext uri="{FF2B5EF4-FFF2-40B4-BE49-F238E27FC236}">
                <a16:creationId xmlns:a16="http://schemas.microsoft.com/office/drawing/2014/main" xmlns="" id="{BBC8A0DB-50C0-4424-8282-8249201B9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5780" name="Номер слайда 3">
            <a:extLst>
              <a:ext uri="{FF2B5EF4-FFF2-40B4-BE49-F238E27FC236}">
                <a16:creationId xmlns:a16="http://schemas.microsoft.com/office/drawing/2014/main" xmlns="" id="{4A5E5CC3-97FE-40D4-ACB1-6C95C2A23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AFC655-565D-40D4-BFD0-D7163E17D28A}" type="slidenum">
              <a:rPr lang="ru-RU" altLang="ru-RU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>
            <a:extLst>
              <a:ext uri="{FF2B5EF4-FFF2-40B4-BE49-F238E27FC236}">
                <a16:creationId xmlns:a16="http://schemas.microsoft.com/office/drawing/2014/main" xmlns="" id="{7FAC05E7-B1C7-421A-BC3D-CA0A0EB76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>
            <a:extLst>
              <a:ext uri="{FF2B5EF4-FFF2-40B4-BE49-F238E27FC236}">
                <a16:creationId xmlns:a16="http://schemas.microsoft.com/office/drawing/2014/main" xmlns="" id="{213FF152-4ADD-439F-8F05-C2CE611D7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7828" name="Номер слайда 3">
            <a:extLst>
              <a:ext uri="{FF2B5EF4-FFF2-40B4-BE49-F238E27FC236}">
                <a16:creationId xmlns:a16="http://schemas.microsoft.com/office/drawing/2014/main" xmlns="" id="{F8071E4E-C45F-49E3-AA06-257CE472E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A7404E-8551-465E-8298-C791D05921C4}" type="slidenum">
              <a:rPr lang="ru-RU" altLang="ru-RU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>
            <a:extLst>
              <a:ext uri="{FF2B5EF4-FFF2-40B4-BE49-F238E27FC236}">
                <a16:creationId xmlns:a16="http://schemas.microsoft.com/office/drawing/2014/main" xmlns="" id="{41B7A452-0960-499D-B06B-2257EB7DD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>
            <a:extLst>
              <a:ext uri="{FF2B5EF4-FFF2-40B4-BE49-F238E27FC236}">
                <a16:creationId xmlns:a16="http://schemas.microsoft.com/office/drawing/2014/main" xmlns="" id="{0B25E4E8-F915-420A-8C01-CFF1759EE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9876" name="Номер слайда 3">
            <a:extLst>
              <a:ext uri="{FF2B5EF4-FFF2-40B4-BE49-F238E27FC236}">
                <a16:creationId xmlns:a16="http://schemas.microsoft.com/office/drawing/2014/main" xmlns="" id="{115C9A2F-1F7E-4FA5-8872-B4909D1802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2E6C49-5600-4664-80BA-FBBA3381A4D7}" type="slidenum">
              <a:rPr lang="ru-RU" altLang="ru-RU"/>
              <a:pPr>
                <a:spcBef>
                  <a:spcPct val="0"/>
                </a:spcBef>
              </a:pPr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>
            <a:extLst>
              <a:ext uri="{FF2B5EF4-FFF2-40B4-BE49-F238E27FC236}">
                <a16:creationId xmlns:a16="http://schemas.microsoft.com/office/drawing/2014/main" xmlns="" id="{97DBF24F-FF71-433D-B747-3E969D50B5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>
            <a:extLst>
              <a:ext uri="{FF2B5EF4-FFF2-40B4-BE49-F238E27FC236}">
                <a16:creationId xmlns:a16="http://schemas.microsoft.com/office/drawing/2014/main" xmlns="" id="{5F9F94D8-9EA2-4656-90B7-1756B0D21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83972" name="Номер слайда 3">
            <a:extLst>
              <a:ext uri="{FF2B5EF4-FFF2-40B4-BE49-F238E27FC236}">
                <a16:creationId xmlns:a16="http://schemas.microsoft.com/office/drawing/2014/main" xmlns="" id="{B57E4FA5-F119-4A91-B14B-3E0E367D1E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AC760D-50FC-477D-BB77-A5F836B30975}" type="slidenum">
              <a:rPr lang="ru-RU" altLang="ru-RU"/>
              <a:pPr>
                <a:spcBef>
                  <a:spcPct val="0"/>
                </a:spcBef>
              </a:pPr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>
            <a:extLst>
              <a:ext uri="{FF2B5EF4-FFF2-40B4-BE49-F238E27FC236}">
                <a16:creationId xmlns:a16="http://schemas.microsoft.com/office/drawing/2014/main" xmlns="" id="{45DF874D-6572-426A-A933-D14EC997DF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Заметки 2">
            <a:extLst>
              <a:ext uri="{FF2B5EF4-FFF2-40B4-BE49-F238E27FC236}">
                <a16:creationId xmlns:a16="http://schemas.microsoft.com/office/drawing/2014/main" xmlns="" id="{269AFBCC-BE49-4752-AD3B-C00D1AD7A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86020" name="Номер слайда 3">
            <a:extLst>
              <a:ext uri="{FF2B5EF4-FFF2-40B4-BE49-F238E27FC236}">
                <a16:creationId xmlns:a16="http://schemas.microsoft.com/office/drawing/2014/main" xmlns="" id="{7436CD4A-61EB-4237-84BA-C31F830FF9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31B9D0-FD6A-47DD-B7D1-12F1E3CC0BC6}" type="slidenum">
              <a:rPr lang="ru-RU" altLang="ru-RU"/>
              <a:pPr>
                <a:spcBef>
                  <a:spcPct val="0"/>
                </a:spcBef>
              </a:pPr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>
            <a:extLst>
              <a:ext uri="{FF2B5EF4-FFF2-40B4-BE49-F238E27FC236}">
                <a16:creationId xmlns:a16="http://schemas.microsoft.com/office/drawing/2014/main" xmlns="" id="{2476858F-E219-4E00-9DB0-CB40877A2F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Заметки 2">
            <a:extLst>
              <a:ext uri="{FF2B5EF4-FFF2-40B4-BE49-F238E27FC236}">
                <a16:creationId xmlns:a16="http://schemas.microsoft.com/office/drawing/2014/main" xmlns="" id="{E04FD200-D11C-48C9-8805-69BD631F1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88068" name="Номер слайда 3">
            <a:extLst>
              <a:ext uri="{FF2B5EF4-FFF2-40B4-BE49-F238E27FC236}">
                <a16:creationId xmlns:a16="http://schemas.microsoft.com/office/drawing/2014/main" xmlns="" id="{A87FF8B2-83EB-4E72-8FF6-98EA6FD49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C9CF8E-7E6B-44CF-9095-3B4DF27DE598}" type="slidenum">
              <a:rPr lang="ru-RU" altLang="ru-RU"/>
              <a:pPr>
                <a:spcBef>
                  <a:spcPct val="0"/>
                </a:spcBef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>
            <a:extLst>
              <a:ext uri="{FF2B5EF4-FFF2-40B4-BE49-F238E27FC236}">
                <a16:creationId xmlns:a16="http://schemas.microsoft.com/office/drawing/2014/main" xmlns="" id="{DEB03BF1-4075-492E-B3FE-8045D11F7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Заметки 2">
            <a:extLst>
              <a:ext uri="{FF2B5EF4-FFF2-40B4-BE49-F238E27FC236}">
                <a16:creationId xmlns:a16="http://schemas.microsoft.com/office/drawing/2014/main" xmlns="" id="{20FCBC57-3103-4E92-9C9C-E291DCA32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90116" name="Номер слайда 3">
            <a:extLst>
              <a:ext uri="{FF2B5EF4-FFF2-40B4-BE49-F238E27FC236}">
                <a16:creationId xmlns:a16="http://schemas.microsoft.com/office/drawing/2014/main" xmlns="" id="{C4D675FC-1B31-454E-94C2-BA71CCAF67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B28163-F2A7-4B69-9B09-2DF98A7DB9A2}" type="slidenum">
              <a:rPr lang="ru-RU" altLang="ru-RU"/>
              <a:pPr>
                <a:spcBef>
                  <a:spcPct val="0"/>
                </a:spcBef>
              </a:pPr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>
            <a:extLst>
              <a:ext uri="{FF2B5EF4-FFF2-40B4-BE49-F238E27FC236}">
                <a16:creationId xmlns:a16="http://schemas.microsoft.com/office/drawing/2014/main" xmlns="" id="{609E83BB-A8CE-4AB3-B7BF-1DA37FF062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Заметки 2">
            <a:extLst>
              <a:ext uri="{FF2B5EF4-FFF2-40B4-BE49-F238E27FC236}">
                <a16:creationId xmlns:a16="http://schemas.microsoft.com/office/drawing/2014/main" xmlns="" id="{B12A9FAB-B155-470D-BD73-A91E1BADE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92164" name="Номер слайда 3">
            <a:extLst>
              <a:ext uri="{FF2B5EF4-FFF2-40B4-BE49-F238E27FC236}">
                <a16:creationId xmlns:a16="http://schemas.microsoft.com/office/drawing/2014/main" xmlns="" id="{0686EB05-6D99-4DFC-9E62-B690421C37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77614A-4630-43D1-A337-569251A2AB64}" type="slidenum">
              <a:rPr lang="ru-RU" altLang="ru-RU"/>
              <a:pPr>
                <a:spcBef>
                  <a:spcPct val="0"/>
                </a:spcBef>
              </a:pPr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>
            <a:extLst>
              <a:ext uri="{FF2B5EF4-FFF2-40B4-BE49-F238E27FC236}">
                <a16:creationId xmlns:a16="http://schemas.microsoft.com/office/drawing/2014/main" xmlns="" id="{4A5A4A9F-C904-452F-BDD6-5151AE6F08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Заметки 2">
            <a:extLst>
              <a:ext uri="{FF2B5EF4-FFF2-40B4-BE49-F238E27FC236}">
                <a16:creationId xmlns:a16="http://schemas.microsoft.com/office/drawing/2014/main" xmlns="" id="{1C46C08D-EF54-4A16-86A9-8356EE619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94212" name="Номер слайда 3">
            <a:extLst>
              <a:ext uri="{FF2B5EF4-FFF2-40B4-BE49-F238E27FC236}">
                <a16:creationId xmlns:a16="http://schemas.microsoft.com/office/drawing/2014/main" xmlns="" id="{7EA7087D-98CD-4DA2-B7F0-7B20B48230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43C7D2-8D54-4869-B3F8-A11382B29240}" type="slidenum">
              <a:rPr lang="ru-RU" altLang="ru-RU"/>
              <a:pPr>
                <a:spcBef>
                  <a:spcPct val="0"/>
                </a:spcBef>
              </a:pPr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>
            <a:extLst>
              <a:ext uri="{FF2B5EF4-FFF2-40B4-BE49-F238E27FC236}">
                <a16:creationId xmlns:a16="http://schemas.microsoft.com/office/drawing/2014/main" xmlns="" id="{9FBF16C8-73E4-4903-AD8F-BEC4C45265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>
            <a:extLst>
              <a:ext uri="{FF2B5EF4-FFF2-40B4-BE49-F238E27FC236}">
                <a16:creationId xmlns:a16="http://schemas.microsoft.com/office/drawing/2014/main" xmlns="" id="{D8B27A66-6C76-43DA-B2F5-080BC71E5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1204" name="Номер слайда 3">
            <a:extLst>
              <a:ext uri="{FF2B5EF4-FFF2-40B4-BE49-F238E27FC236}">
                <a16:creationId xmlns:a16="http://schemas.microsoft.com/office/drawing/2014/main" xmlns="" id="{1618B603-753B-4923-AFA6-F33A680E9C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3AF5DF-D896-4FFE-B0BC-9B6A926212BE}" type="slidenum">
              <a:rPr lang="ru-RU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>
            <a:extLst>
              <a:ext uri="{FF2B5EF4-FFF2-40B4-BE49-F238E27FC236}">
                <a16:creationId xmlns:a16="http://schemas.microsoft.com/office/drawing/2014/main" xmlns="" id="{764E7372-5057-4A0B-8E63-4C9BE92E96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Заметки 2">
            <a:extLst>
              <a:ext uri="{FF2B5EF4-FFF2-40B4-BE49-F238E27FC236}">
                <a16:creationId xmlns:a16="http://schemas.microsoft.com/office/drawing/2014/main" xmlns="" id="{896CEBB5-8A41-43A0-B11C-6BE901F0D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96260" name="Номер слайда 3">
            <a:extLst>
              <a:ext uri="{FF2B5EF4-FFF2-40B4-BE49-F238E27FC236}">
                <a16:creationId xmlns:a16="http://schemas.microsoft.com/office/drawing/2014/main" xmlns="" id="{4423F8EA-D507-4676-B90E-95D082A66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85EC3D-B1C3-45F5-B9D9-2B7EA61BAE06}" type="slidenum">
              <a:rPr lang="ru-RU" altLang="ru-RU"/>
              <a:pPr>
                <a:spcBef>
                  <a:spcPct val="0"/>
                </a:spcBef>
              </a:pPr>
              <a:t>21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>
            <a:extLst>
              <a:ext uri="{FF2B5EF4-FFF2-40B4-BE49-F238E27FC236}">
                <a16:creationId xmlns:a16="http://schemas.microsoft.com/office/drawing/2014/main" xmlns="" id="{EE322924-45FF-4805-BD40-0C96D3FDF3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Заметки 2">
            <a:extLst>
              <a:ext uri="{FF2B5EF4-FFF2-40B4-BE49-F238E27FC236}">
                <a16:creationId xmlns:a16="http://schemas.microsoft.com/office/drawing/2014/main" xmlns="" id="{DD086108-C66A-4172-A42B-A816F5511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97284" name="Номер слайда 3">
            <a:extLst>
              <a:ext uri="{FF2B5EF4-FFF2-40B4-BE49-F238E27FC236}">
                <a16:creationId xmlns:a16="http://schemas.microsoft.com/office/drawing/2014/main" xmlns="" id="{BDE0C57A-EF5C-44DF-A889-DD9F21D707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064382-A4C7-4684-9F4D-B412BA98273A}" type="slidenum">
              <a:rPr lang="ru-RU" altLang="ru-RU"/>
              <a:pPr>
                <a:spcBef>
                  <a:spcPct val="0"/>
                </a:spcBef>
              </a:pPr>
              <a:t>22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>
            <a:extLst>
              <a:ext uri="{FF2B5EF4-FFF2-40B4-BE49-F238E27FC236}">
                <a16:creationId xmlns:a16="http://schemas.microsoft.com/office/drawing/2014/main" xmlns="" id="{31F01590-8EC5-4C05-A929-D0F81A62D8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Заметки 2">
            <a:extLst>
              <a:ext uri="{FF2B5EF4-FFF2-40B4-BE49-F238E27FC236}">
                <a16:creationId xmlns:a16="http://schemas.microsoft.com/office/drawing/2014/main" xmlns="" id="{4E238EC7-F019-4F2B-B6A2-355211D9A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98308" name="Номер слайда 3">
            <a:extLst>
              <a:ext uri="{FF2B5EF4-FFF2-40B4-BE49-F238E27FC236}">
                <a16:creationId xmlns:a16="http://schemas.microsoft.com/office/drawing/2014/main" xmlns="" id="{66447E09-CF01-4DCA-B3B0-5E244AF7E7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EF3125-48B8-4B57-8AEF-AA86D78C3024}" type="slidenum">
              <a:rPr lang="ru-RU" altLang="ru-RU"/>
              <a:pPr>
                <a:spcBef>
                  <a:spcPct val="0"/>
                </a:spcBef>
              </a:pPr>
              <a:t>23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>
            <a:extLst>
              <a:ext uri="{FF2B5EF4-FFF2-40B4-BE49-F238E27FC236}">
                <a16:creationId xmlns:a16="http://schemas.microsoft.com/office/drawing/2014/main" xmlns="" id="{979134BD-EB65-437E-8E3E-55DFFA6D1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Заметки 2">
            <a:extLst>
              <a:ext uri="{FF2B5EF4-FFF2-40B4-BE49-F238E27FC236}">
                <a16:creationId xmlns:a16="http://schemas.microsoft.com/office/drawing/2014/main" xmlns="" id="{64CE2D77-4981-4E6D-9C42-DF59335DE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0356" name="Номер слайда 3">
            <a:extLst>
              <a:ext uri="{FF2B5EF4-FFF2-40B4-BE49-F238E27FC236}">
                <a16:creationId xmlns:a16="http://schemas.microsoft.com/office/drawing/2014/main" xmlns="" id="{9DAD8457-9118-4A5D-819B-3601F4E928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838E32-668F-4B79-819A-A86CBA87BA38}" type="slidenum">
              <a:rPr lang="ru-RU" altLang="ru-RU"/>
              <a:pPr>
                <a:spcBef>
                  <a:spcPct val="0"/>
                </a:spcBef>
              </a:pPr>
              <a:t>24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>
            <a:extLst>
              <a:ext uri="{FF2B5EF4-FFF2-40B4-BE49-F238E27FC236}">
                <a16:creationId xmlns:a16="http://schemas.microsoft.com/office/drawing/2014/main" xmlns="" id="{3EF154D5-0CFA-4676-937E-EFBEB0AE23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>
            <a:extLst>
              <a:ext uri="{FF2B5EF4-FFF2-40B4-BE49-F238E27FC236}">
                <a16:creationId xmlns:a16="http://schemas.microsoft.com/office/drawing/2014/main" xmlns="" id="{15945C44-3323-4C79-9934-2C1ECEF61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2404" name="Номер слайда 3">
            <a:extLst>
              <a:ext uri="{FF2B5EF4-FFF2-40B4-BE49-F238E27FC236}">
                <a16:creationId xmlns:a16="http://schemas.microsoft.com/office/drawing/2014/main" xmlns="" id="{11F2DA02-E953-4F7A-8C46-30BEDB06BE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4A54C6-94CC-48CE-B10E-8F57233694A7}" type="slidenum">
              <a:rPr lang="ru-RU" altLang="ru-RU"/>
              <a:pPr>
                <a:spcBef>
                  <a:spcPct val="0"/>
                </a:spcBef>
              </a:pPr>
              <a:t>25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>
            <a:extLst>
              <a:ext uri="{FF2B5EF4-FFF2-40B4-BE49-F238E27FC236}">
                <a16:creationId xmlns:a16="http://schemas.microsoft.com/office/drawing/2014/main" xmlns="" id="{677CE44D-91D3-4BCB-96AF-3DFAA9347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>
            <a:extLst>
              <a:ext uri="{FF2B5EF4-FFF2-40B4-BE49-F238E27FC236}">
                <a16:creationId xmlns:a16="http://schemas.microsoft.com/office/drawing/2014/main" xmlns="" id="{D42A9AA3-54E6-49ED-BDC3-AC748CC47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4452" name="Номер слайда 3">
            <a:extLst>
              <a:ext uri="{FF2B5EF4-FFF2-40B4-BE49-F238E27FC236}">
                <a16:creationId xmlns:a16="http://schemas.microsoft.com/office/drawing/2014/main" xmlns="" id="{B0DABD13-346B-43D2-8940-8F10DE901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981530-4B5B-43C1-954A-B82FE0644267}" type="slidenum">
              <a:rPr lang="ru-RU" altLang="ru-RU"/>
              <a:pPr>
                <a:spcBef>
                  <a:spcPct val="0"/>
                </a:spcBef>
              </a:pPr>
              <a:t>26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>
            <a:extLst>
              <a:ext uri="{FF2B5EF4-FFF2-40B4-BE49-F238E27FC236}">
                <a16:creationId xmlns:a16="http://schemas.microsoft.com/office/drawing/2014/main" xmlns="" id="{1A967D1A-7A9E-4DD1-A000-3380DDE7EE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Заметки 2">
            <a:extLst>
              <a:ext uri="{FF2B5EF4-FFF2-40B4-BE49-F238E27FC236}">
                <a16:creationId xmlns:a16="http://schemas.microsoft.com/office/drawing/2014/main" xmlns="" id="{6A261F41-7746-4767-8F19-62D4DCA0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5476" name="Номер слайда 3">
            <a:extLst>
              <a:ext uri="{FF2B5EF4-FFF2-40B4-BE49-F238E27FC236}">
                <a16:creationId xmlns:a16="http://schemas.microsoft.com/office/drawing/2014/main" xmlns="" id="{DDCC3409-743E-4844-90F4-36B62573E5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2322C7-A4F9-4AF5-9E3F-40DA7C1E0A94}" type="slidenum">
              <a:rPr lang="ru-RU" altLang="ru-RU"/>
              <a:pPr>
                <a:spcBef>
                  <a:spcPct val="0"/>
                </a:spcBef>
              </a:pPr>
              <a:t>27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>
            <a:extLst>
              <a:ext uri="{FF2B5EF4-FFF2-40B4-BE49-F238E27FC236}">
                <a16:creationId xmlns:a16="http://schemas.microsoft.com/office/drawing/2014/main" xmlns="" id="{8A10E8F9-6B6F-482A-8AC5-D1B1061368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Заметки 2">
            <a:extLst>
              <a:ext uri="{FF2B5EF4-FFF2-40B4-BE49-F238E27FC236}">
                <a16:creationId xmlns:a16="http://schemas.microsoft.com/office/drawing/2014/main" xmlns="" id="{3B8D7F7F-12BC-4C89-8B39-4D2947D8C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6500" name="Номер слайда 3">
            <a:extLst>
              <a:ext uri="{FF2B5EF4-FFF2-40B4-BE49-F238E27FC236}">
                <a16:creationId xmlns:a16="http://schemas.microsoft.com/office/drawing/2014/main" xmlns="" id="{BC6AC090-ED06-407A-A872-CC247C5B0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7E1E9A-4536-4C5C-9044-6773E5CACA64}" type="slidenum">
              <a:rPr lang="ru-RU" altLang="ru-RU"/>
              <a:pPr>
                <a:spcBef>
                  <a:spcPct val="0"/>
                </a:spcBef>
              </a:pPr>
              <a:t>28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>
            <a:extLst>
              <a:ext uri="{FF2B5EF4-FFF2-40B4-BE49-F238E27FC236}">
                <a16:creationId xmlns:a16="http://schemas.microsoft.com/office/drawing/2014/main" xmlns="" id="{FF9C85B9-693C-4CB3-BEA7-21B8AAD548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Заметки 2">
            <a:extLst>
              <a:ext uri="{FF2B5EF4-FFF2-40B4-BE49-F238E27FC236}">
                <a16:creationId xmlns:a16="http://schemas.microsoft.com/office/drawing/2014/main" xmlns="" id="{85A83BB0-F5AF-48CE-AAAD-6567BA6D1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7524" name="Номер слайда 3">
            <a:extLst>
              <a:ext uri="{FF2B5EF4-FFF2-40B4-BE49-F238E27FC236}">
                <a16:creationId xmlns:a16="http://schemas.microsoft.com/office/drawing/2014/main" xmlns="" id="{AD06EECA-C0E9-4FE2-AA75-03D3C860FD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D17130-24B9-40B6-B07F-8237673F1407}" type="slidenum">
              <a:rPr lang="ru-RU" altLang="ru-RU"/>
              <a:pPr>
                <a:spcBef>
                  <a:spcPct val="0"/>
                </a:spcBef>
              </a:pPr>
              <a:t>29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>
            <a:extLst>
              <a:ext uri="{FF2B5EF4-FFF2-40B4-BE49-F238E27FC236}">
                <a16:creationId xmlns:a16="http://schemas.microsoft.com/office/drawing/2014/main" xmlns="" id="{A9E827ED-F8E2-4CB0-A87A-3108E7702B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Заметки 2">
            <a:extLst>
              <a:ext uri="{FF2B5EF4-FFF2-40B4-BE49-F238E27FC236}">
                <a16:creationId xmlns:a16="http://schemas.microsoft.com/office/drawing/2014/main" xmlns="" id="{B29D2EA9-50DC-47BD-A2B0-B90F12FD1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8548" name="Номер слайда 3">
            <a:extLst>
              <a:ext uri="{FF2B5EF4-FFF2-40B4-BE49-F238E27FC236}">
                <a16:creationId xmlns:a16="http://schemas.microsoft.com/office/drawing/2014/main" xmlns="" id="{F0CFF6DB-871A-4940-9635-A5AED97E1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507950-8EDA-445F-B50F-7E1F9DD5113F}" type="slidenum">
              <a:rPr lang="ru-RU" altLang="ru-RU"/>
              <a:pPr>
                <a:spcBef>
                  <a:spcPct val="0"/>
                </a:spcBef>
              </a:pPr>
              <a:t>30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>
            <a:extLst>
              <a:ext uri="{FF2B5EF4-FFF2-40B4-BE49-F238E27FC236}">
                <a16:creationId xmlns:a16="http://schemas.microsoft.com/office/drawing/2014/main" xmlns="" id="{F95B8353-3BBF-47BB-905C-F0545E933E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>
            <a:extLst>
              <a:ext uri="{FF2B5EF4-FFF2-40B4-BE49-F238E27FC236}">
                <a16:creationId xmlns:a16="http://schemas.microsoft.com/office/drawing/2014/main" xmlns="" id="{25B209B3-85F5-4441-8F6B-3EE2C77F4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3252" name="Номер слайда 3">
            <a:extLst>
              <a:ext uri="{FF2B5EF4-FFF2-40B4-BE49-F238E27FC236}">
                <a16:creationId xmlns:a16="http://schemas.microsoft.com/office/drawing/2014/main" xmlns="" id="{D7185614-F1FB-4B7A-8C22-AA7C6A023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B5A1F6-7139-4AFE-9B2C-F4C056EF34F4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>
            <a:extLst>
              <a:ext uri="{FF2B5EF4-FFF2-40B4-BE49-F238E27FC236}">
                <a16:creationId xmlns:a16="http://schemas.microsoft.com/office/drawing/2014/main" xmlns="" id="{DAA9ED03-A1E2-485F-AD48-C7C5B8855D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Заметки 2">
            <a:extLst>
              <a:ext uri="{FF2B5EF4-FFF2-40B4-BE49-F238E27FC236}">
                <a16:creationId xmlns:a16="http://schemas.microsoft.com/office/drawing/2014/main" xmlns="" id="{7524F7B8-8282-4E58-BC21-0562CB916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9572" name="Номер слайда 3">
            <a:extLst>
              <a:ext uri="{FF2B5EF4-FFF2-40B4-BE49-F238E27FC236}">
                <a16:creationId xmlns:a16="http://schemas.microsoft.com/office/drawing/2014/main" xmlns="" id="{CC6F26FC-9E1E-4325-B5A1-F77A0D500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8966B4-6E4D-47EC-9AE0-117C9DABD923}" type="slidenum">
              <a:rPr lang="ru-RU" altLang="ru-RU"/>
              <a:pPr>
                <a:spcBef>
                  <a:spcPct val="0"/>
                </a:spcBef>
              </a:pPr>
              <a:t>31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>
            <a:extLst>
              <a:ext uri="{FF2B5EF4-FFF2-40B4-BE49-F238E27FC236}">
                <a16:creationId xmlns:a16="http://schemas.microsoft.com/office/drawing/2014/main" xmlns="" id="{D59A80B6-2299-44FA-8168-0D6522A5F4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Заметки 2">
            <a:extLst>
              <a:ext uri="{FF2B5EF4-FFF2-40B4-BE49-F238E27FC236}">
                <a16:creationId xmlns:a16="http://schemas.microsoft.com/office/drawing/2014/main" xmlns="" id="{54CA1A4C-E7DD-4BE9-B24B-FA92F59C9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10596" name="Номер слайда 3">
            <a:extLst>
              <a:ext uri="{FF2B5EF4-FFF2-40B4-BE49-F238E27FC236}">
                <a16:creationId xmlns:a16="http://schemas.microsoft.com/office/drawing/2014/main" xmlns="" id="{4B1E5FF9-719B-4D38-A5A7-8C4DB412B9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15F484-3D82-4485-9431-7FA4070EBABC}" type="slidenum">
              <a:rPr lang="ru-RU" altLang="ru-RU"/>
              <a:pPr>
                <a:spcBef>
                  <a:spcPct val="0"/>
                </a:spcBef>
              </a:pPr>
              <a:t>32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>
            <a:extLst>
              <a:ext uri="{FF2B5EF4-FFF2-40B4-BE49-F238E27FC236}">
                <a16:creationId xmlns:a16="http://schemas.microsoft.com/office/drawing/2014/main" xmlns="" id="{97860849-5F78-4A9A-ACFC-25C8E28D17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Заметки 2">
            <a:extLst>
              <a:ext uri="{FF2B5EF4-FFF2-40B4-BE49-F238E27FC236}">
                <a16:creationId xmlns:a16="http://schemas.microsoft.com/office/drawing/2014/main" xmlns="" id="{B1F6CE70-9742-4BC7-9DFF-FCD9C7417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11620" name="Номер слайда 3">
            <a:extLst>
              <a:ext uri="{FF2B5EF4-FFF2-40B4-BE49-F238E27FC236}">
                <a16:creationId xmlns:a16="http://schemas.microsoft.com/office/drawing/2014/main" xmlns="" id="{679F941E-1EB1-4036-A340-E410C0CEB8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53CBD5-FE14-4F7C-B5C2-F0953D6383F8}" type="slidenum">
              <a:rPr lang="ru-RU" altLang="ru-RU"/>
              <a:pPr>
                <a:spcBef>
                  <a:spcPct val="0"/>
                </a:spcBef>
              </a:pPr>
              <a:t>33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>
            <a:extLst>
              <a:ext uri="{FF2B5EF4-FFF2-40B4-BE49-F238E27FC236}">
                <a16:creationId xmlns:a16="http://schemas.microsoft.com/office/drawing/2014/main" xmlns="" id="{4AB13BBB-8D95-41AF-90D1-18E81DDF60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Заметки 2">
            <a:extLst>
              <a:ext uri="{FF2B5EF4-FFF2-40B4-BE49-F238E27FC236}">
                <a16:creationId xmlns:a16="http://schemas.microsoft.com/office/drawing/2014/main" xmlns="" id="{01F1FCC6-B8AD-4173-8FFB-E9261023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13668" name="Номер слайда 3">
            <a:extLst>
              <a:ext uri="{FF2B5EF4-FFF2-40B4-BE49-F238E27FC236}">
                <a16:creationId xmlns:a16="http://schemas.microsoft.com/office/drawing/2014/main" xmlns="" id="{AB054404-574C-4C29-AEFD-95EC77FB9B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04F9CB-C693-4F81-8812-77EB28084B89}" type="slidenum">
              <a:rPr lang="ru-RU" altLang="ru-RU"/>
              <a:pPr>
                <a:spcBef>
                  <a:spcPct val="0"/>
                </a:spcBef>
              </a:pPr>
              <a:t>34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>
            <a:extLst>
              <a:ext uri="{FF2B5EF4-FFF2-40B4-BE49-F238E27FC236}">
                <a16:creationId xmlns:a16="http://schemas.microsoft.com/office/drawing/2014/main" xmlns="" id="{A9EC1313-C8DE-48F7-A52A-8AEFBA0359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Заметки 2">
            <a:extLst>
              <a:ext uri="{FF2B5EF4-FFF2-40B4-BE49-F238E27FC236}">
                <a16:creationId xmlns:a16="http://schemas.microsoft.com/office/drawing/2014/main" xmlns="" id="{1C94E3F9-D807-453E-AB93-2F36B4D80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15716" name="Номер слайда 3">
            <a:extLst>
              <a:ext uri="{FF2B5EF4-FFF2-40B4-BE49-F238E27FC236}">
                <a16:creationId xmlns:a16="http://schemas.microsoft.com/office/drawing/2014/main" xmlns="" id="{816519B4-E8BB-4DCB-9768-1EE1FA296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C8C860-D186-4C6F-91BE-1E3DF1382119}" type="slidenum">
              <a:rPr lang="ru-RU" altLang="ru-RU"/>
              <a:pPr>
                <a:spcBef>
                  <a:spcPct val="0"/>
                </a:spcBef>
              </a:pPr>
              <a:t>35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>
            <a:extLst>
              <a:ext uri="{FF2B5EF4-FFF2-40B4-BE49-F238E27FC236}">
                <a16:creationId xmlns:a16="http://schemas.microsoft.com/office/drawing/2014/main" xmlns="" id="{C7DCA2B1-21CA-436C-B7DD-ED281808A6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Заметки 2">
            <a:extLst>
              <a:ext uri="{FF2B5EF4-FFF2-40B4-BE49-F238E27FC236}">
                <a16:creationId xmlns:a16="http://schemas.microsoft.com/office/drawing/2014/main" xmlns="" id="{4DFDC823-F477-44B7-AD4B-CB4933296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17764" name="Номер слайда 3">
            <a:extLst>
              <a:ext uri="{FF2B5EF4-FFF2-40B4-BE49-F238E27FC236}">
                <a16:creationId xmlns:a16="http://schemas.microsoft.com/office/drawing/2014/main" xmlns="" id="{A42BBA10-5D88-4EAC-A85E-DB34059D8E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1180DF-4FCA-4138-84C6-9A3E90A90FF0}" type="slidenum">
              <a:rPr lang="ru-RU" altLang="ru-RU"/>
              <a:pPr>
                <a:spcBef>
                  <a:spcPct val="0"/>
                </a:spcBef>
              </a:pPr>
              <a:t>36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раз слайда 1">
            <a:extLst>
              <a:ext uri="{FF2B5EF4-FFF2-40B4-BE49-F238E27FC236}">
                <a16:creationId xmlns:a16="http://schemas.microsoft.com/office/drawing/2014/main" xmlns="" id="{3C88E047-CB7E-46B8-854C-1B6D9C3F8D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Заметки 2">
            <a:extLst>
              <a:ext uri="{FF2B5EF4-FFF2-40B4-BE49-F238E27FC236}">
                <a16:creationId xmlns:a16="http://schemas.microsoft.com/office/drawing/2014/main" xmlns="" id="{A035A0D7-19A2-436B-B9AF-B9023A739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19812" name="Номер слайда 3">
            <a:extLst>
              <a:ext uri="{FF2B5EF4-FFF2-40B4-BE49-F238E27FC236}">
                <a16:creationId xmlns:a16="http://schemas.microsoft.com/office/drawing/2014/main" xmlns="" id="{79626362-2782-495B-9A4E-DAE842A42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1A7A24-11FE-44AC-A1E7-E5594A757EE0}" type="slidenum">
              <a:rPr lang="ru-RU" altLang="ru-RU"/>
              <a:pPr>
                <a:spcBef>
                  <a:spcPct val="0"/>
                </a:spcBef>
              </a:pPr>
              <a:t>37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>
            <a:extLst>
              <a:ext uri="{FF2B5EF4-FFF2-40B4-BE49-F238E27FC236}">
                <a16:creationId xmlns:a16="http://schemas.microsoft.com/office/drawing/2014/main" xmlns="" id="{1B2EB2E7-4FE5-403D-9EA3-AFBD1CCAA0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Заметки 2">
            <a:extLst>
              <a:ext uri="{FF2B5EF4-FFF2-40B4-BE49-F238E27FC236}">
                <a16:creationId xmlns:a16="http://schemas.microsoft.com/office/drawing/2014/main" xmlns="" id="{22902411-C2C2-4884-A581-F8568C5F3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21860" name="Номер слайда 3">
            <a:extLst>
              <a:ext uri="{FF2B5EF4-FFF2-40B4-BE49-F238E27FC236}">
                <a16:creationId xmlns:a16="http://schemas.microsoft.com/office/drawing/2014/main" xmlns="" id="{067BD7B4-A16A-4BFE-8C6D-FED708A328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CD2BC7-DDD6-4DBD-989E-BA12512DA2F3}" type="slidenum">
              <a:rPr lang="ru-RU" altLang="ru-RU"/>
              <a:pPr>
                <a:spcBef>
                  <a:spcPct val="0"/>
                </a:spcBef>
              </a:pPr>
              <a:t>38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Образ слайда 1">
            <a:extLst>
              <a:ext uri="{FF2B5EF4-FFF2-40B4-BE49-F238E27FC236}">
                <a16:creationId xmlns:a16="http://schemas.microsoft.com/office/drawing/2014/main" xmlns="" id="{770413C4-ADB1-4CC1-932F-F0A063295F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Заметки 2">
            <a:extLst>
              <a:ext uri="{FF2B5EF4-FFF2-40B4-BE49-F238E27FC236}">
                <a16:creationId xmlns:a16="http://schemas.microsoft.com/office/drawing/2014/main" xmlns="" id="{DC6A35EB-F531-4B32-A12F-02A476B1F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23908" name="Номер слайда 3">
            <a:extLst>
              <a:ext uri="{FF2B5EF4-FFF2-40B4-BE49-F238E27FC236}">
                <a16:creationId xmlns:a16="http://schemas.microsoft.com/office/drawing/2014/main" xmlns="" id="{48C04A06-B93F-46A2-AAA1-4BD13BBADD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83083D-A1A6-49CC-9509-F3447016A45E}" type="slidenum">
              <a:rPr lang="ru-RU" altLang="ru-RU"/>
              <a:pPr>
                <a:spcBef>
                  <a:spcPct val="0"/>
                </a:spcBef>
              </a:pPr>
              <a:t>39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>
            <a:extLst>
              <a:ext uri="{FF2B5EF4-FFF2-40B4-BE49-F238E27FC236}">
                <a16:creationId xmlns:a16="http://schemas.microsoft.com/office/drawing/2014/main" xmlns="" id="{EB1937CA-8D1D-4883-A06D-8F0868459F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Заметки 2">
            <a:extLst>
              <a:ext uri="{FF2B5EF4-FFF2-40B4-BE49-F238E27FC236}">
                <a16:creationId xmlns:a16="http://schemas.microsoft.com/office/drawing/2014/main" xmlns="" id="{03044E3B-A7B4-4FB7-AE0D-3986A9218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25956" name="Номер слайда 3">
            <a:extLst>
              <a:ext uri="{FF2B5EF4-FFF2-40B4-BE49-F238E27FC236}">
                <a16:creationId xmlns:a16="http://schemas.microsoft.com/office/drawing/2014/main" xmlns="" id="{79AC736D-782F-4B38-BA67-56C2D02567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29276F-B0AC-496B-8505-884F118E9939}" type="slidenum">
              <a:rPr lang="ru-RU" altLang="ru-RU"/>
              <a:pPr>
                <a:spcBef>
                  <a:spcPct val="0"/>
                </a:spcBef>
              </a:pPr>
              <a:t>40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>
            <a:extLst>
              <a:ext uri="{FF2B5EF4-FFF2-40B4-BE49-F238E27FC236}">
                <a16:creationId xmlns:a16="http://schemas.microsoft.com/office/drawing/2014/main" xmlns="" id="{238FE1E3-71A5-4DD0-810D-40818369A9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>
            <a:extLst>
              <a:ext uri="{FF2B5EF4-FFF2-40B4-BE49-F238E27FC236}">
                <a16:creationId xmlns:a16="http://schemas.microsoft.com/office/drawing/2014/main" xmlns="" id="{BF057079-4DD9-4BEB-8FAE-97E965E0A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7348" name="Номер слайда 3">
            <a:extLst>
              <a:ext uri="{FF2B5EF4-FFF2-40B4-BE49-F238E27FC236}">
                <a16:creationId xmlns:a16="http://schemas.microsoft.com/office/drawing/2014/main" xmlns="" id="{6593D92D-4D77-4343-BAD5-313C7F4AC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F49865-334A-4FD7-94F4-91FCFF31DFB1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>
            <a:extLst>
              <a:ext uri="{FF2B5EF4-FFF2-40B4-BE49-F238E27FC236}">
                <a16:creationId xmlns:a16="http://schemas.microsoft.com/office/drawing/2014/main" xmlns="" id="{9643053F-59C4-4404-BA01-9735C3A36B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Заметки 2">
            <a:extLst>
              <a:ext uri="{FF2B5EF4-FFF2-40B4-BE49-F238E27FC236}">
                <a16:creationId xmlns:a16="http://schemas.microsoft.com/office/drawing/2014/main" xmlns="" id="{E3EF6141-589D-479B-B8F2-246366079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28004" name="Номер слайда 3">
            <a:extLst>
              <a:ext uri="{FF2B5EF4-FFF2-40B4-BE49-F238E27FC236}">
                <a16:creationId xmlns:a16="http://schemas.microsoft.com/office/drawing/2014/main" xmlns="" id="{54D3EB0A-7FB3-48D7-A694-6E07ADDBDB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C20745-C34F-4364-8C82-BF03DD8EAB88}" type="slidenum">
              <a:rPr lang="ru-RU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>
            <a:extLst>
              <a:ext uri="{FF2B5EF4-FFF2-40B4-BE49-F238E27FC236}">
                <a16:creationId xmlns:a16="http://schemas.microsoft.com/office/drawing/2014/main" xmlns="" id="{1BEE8154-4184-40E8-83F3-DC0C3CD7A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Заметки 2">
            <a:extLst>
              <a:ext uri="{FF2B5EF4-FFF2-40B4-BE49-F238E27FC236}">
                <a16:creationId xmlns:a16="http://schemas.microsoft.com/office/drawing/2014/main" xmlns="" id="{B3080D2D-F1DA-4BEF-A0E1-529EB59D6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30052" name="Номер слайда 3">
            <a:extLst>
              <a:ext uri="{FF2B5EF4-FFF2-40B4-BE49-F238E27FC236}">
                <a16:creationId xmlns:a16="http://schemas.microsoft.com/office/drawing/2014/main" xmlns="" id="{282DF5F4-9255-41E5-9074-4078BF3DDA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67A5AB-33DB-48FF-BD5C-61FDE0E37B23}" type="slidenum">
              <a:rPr lang="ru-RU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>
            <a:extLst>
              <a:ext uri="{FF2B5EF4-FFF2-40B4-BE49-F238E27FC236}">
                <a16:creationId xmlns:a16="http://schemas.microsoft.com/office/drawing/2014/main" xmlns="" id="{11691C36-7444-40C6-B9A7-FDFC5DD2AB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Заметки 2">
            <a:extLst>
              <a:ext uri="{FF2B5EF4-FFF2-40B4-BE49-F238E27FC236}">
                <a16:creationId xmlns:a16="http://schemas.microsoft.com/office/drawing/2014/main" xmlns="" id="{735D804F-14C9-4698-8C68-EE52849CA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34148" name="Номер слайда 3">
            <a:extLst>
              <a:ext uri="{FF2B5EF4-FFF2-40B4-BE49-F238E27FC236}">
                <a16:creationId xmlns:a16="http://schemas.microsoft.com/office/drawing/2014/main" xmlns="" id="{9DA5EA53-5952-44F2-BB70-FBB768FF3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ADA4BE-5879-4F14-841B-F1EAC136FCC6}" type="slidenum">
              <a:rPr lang="ru-RU" altLang="ru-RU"/>
              <a:pPr>
                <a:spcBef>
                  <a:spcPct val="0"/>
                </a:spcBef>
              </a:pPr>
              <a:t>45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>
            <a:extLst>
              <a:ext uri="{FF2B5EF4-FFF2-40B4-BE49-F238E27FC236}">
                <a16:creationId xmlns:a16="http://schemas.microsoft.com/office/drawing/2014/main" xmlns="" id="{7AFCF0C0-C3EE-4974-828E-69C4A8BBDB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Заметки 2">
            <a:extLst>
              <a:ext uri="{FF2B5EF4-FFF2-40B4-BE49-F238E27FC236}">
                <a16:creationId xmlns:a16="http://schemas.microsoft.com/office/drawing/2014/main" xmlns="" id="{71D20D7C-0F8C-4AEC-ACA7-C1CB23545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36196" name="Номер слайда 3">
            <a:extLst>
              <a:ext uri="{FF2B5EF4-FFF2-40B4-BE49-F238E27FC236}">
                <a16:creationId xmlns:a16="http://schemas.microsoft.com/office/drawing/2014/main" xmlns="" id="{7CFB04CE-9D03-4330-9434-5B388799EB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74B7AB-42CE-47AE-8870-E6632C4F587D}" type="slidenum">
              <a:rPr lang="ru-RU" altLang="ru-RU"/>
              <a:pPr>
                <a:spcBef>
                  <a:spcPct val="0"/>
                </a:spcBef>
              </a:pPr>
              <a:t>46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>
            <a:extLst>
              <a:ext uri="{FF2B5EF4-FFF2-40B4-BE49-F238E27FC236}">
                <a16:creationId xmlns:a16="http://schemas.microsoft.com/office/drawing/2014/main" xmlns="" id="{65B2E992-B150-48EB-B048-3C09DDB4C8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Заметки 2">
            <a:extLst>
              <a:ext uri="{FF2B5EF4-FFF2-40B4-BE49-F238E27FC236}">
                <a16:creationId xmlns:a16="http://schemas.microsoft.com/office/drawing/2014/main" xmlns="" id="{4815082E-21C9-4283-A49D-DAF84C7BD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38244" name="Номер слайда 3">
            <a:extLst>
              <a:ext uri="{FF2B5EF4-FFF2-40B4-BE49-F238E27FC236}">
                <a16:creationId xmlns:a16="http://schemas.microsoft.com/office/drawing/2014/main" xmlns="" id="{700091F7-065B-44D5-92B9-9B16D8788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DBEFCF-41D5-4206-837A-067A8F057297}" type="slidenum">
              <a:rPr lang="ru-RU" altLang="ru-RU"/>
              <a:pPr>
                <a:spcBef>
                  <a:spcPct val="0"/>
                </a:spcBef>
              </a:pPr>
              <a:t>47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Образ слайда 1">
            <a:extLst>
              <a:ext uri="{FF2B5EF4-FFF2-40B4-BE49-F238E27FC236}">
                <a16:creationId xmlns:a16="http://schemas.microsoft.com/office/drawing/2014/main" xmlns="" id="{8436715A-7CD8-4817-AA78-EA94E6230B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Заметки 2">
            <a:extLst>
              <a:ext uri="{FF2B5EF4-FFF2-40B4-BE49-F238E27FC236}">
                <a16:creationId xmlns:a16="http://schemas.microsoft.com/office/drawing/2014/main" xmlns="" id="{7DCE12E4-1728-4B23-8E2C-522E7E07F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40292" name="Номер слайда 3">
            <a:extLst>
              <a:ext uri="{FF2B5EF4-FFF2-40B4-BE49-F238E27FC236}">
                <a16:creationId xmlns:a16="http://schemas.microsoft.com/office/drawing/2014/main" xmlns="" id="{977A936B-8727-45D7-A30E-54B44B93E5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D91D10-EF7F-4D83-B9FF-C5BB5FFA1C98}" type="slidenum">
              <a:rPr lang="ru-RU" altLang="ru-RU"/>
              <a:pPr>
                <a:spcBef>
                  <a:spcPct val="0"/>
                </a:spcBef>
              </a:pPr>
              <a:t>48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Образ слайда 1">
            <a:extLst>
              <a:ext uri="{FF2B5EF4-FFF2-40B4-BE49-F238E27FC236}">
                <a16:creationId xmlns:a16="http://schemas.microsoft.com/office/drawing/2014/main" xmlns="" id="{169A7D34-987D-4595-931A-888B9A0D77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Заметки 2">
            <a:extLst>
              <a:ext uri="{FF2B5EF4-FFF2-40B4-BE49-F238E27FC236}">
                <a16:creationId xmlns:a16="http://schemas.microsoft.com/office/drawing/2014/main" xmlns="" id="{685DD065-85C5-457D-B88E-9DB77F7BA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42340" name="Номер слайда 3">
            <a:extLst>
              <a:ext uri="{FF2B5EF4-FFF2-40B4-BE49-F238E27FC236}">
                <a16:creationId xmlns:a16="http://schemas.microsoft.com/office/drawing/2014/main" xmlns="" id="{DEA8F4D5-1494-4FD8-B081-6809300533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6AF1B1-1EF6-4B5E-AA55-72A3FD494D24}" type="slidenum">
              <a:rPr lang="ru-RU" altLang="ru-RU"/>
              <a:pPr>
                <a:spcBef>
                  <a:spcPct val="0"/>
                </a:spcBef>
              </a:pPr>
              <a:t>49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Образ слайда 1">
            <a:extLst>
              <a:ext uri="{FF2B5EF4-FFF2-40B4-BE49-F238E27FC236}">
                <a16:creationId xmlns:a16="http://schemas.microsoft.com/office/drawing/2014/main" xmlns="" id="{B8BE88FC-177E-4258-BE6D-F280CAE8CD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Заметки 2">
            <a:extLst>
              <a:ext uri="{FF2B5EF4-FFF2-40B4-BE49-F238E27FC236}">
                <a16:creationId xmlns:a16="http://schemas.microsoft.com/office/drawing/2014/main" xmlns="" id="{CFC00A4C-F7A3-479C-85C9-79794B70E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44388" name="Номер слайда 3">
            <a:extLst>
              <a:ext uri="{FF2B5EF4-FFF2-40B4-BE49-F238E27FC236}">
                <a16:creationId xmlns:a16="http://schemas.microsoft.com/office/drawing/2014/main" xmlns="" id="{42391203-6CDA-41B8-8C7C-E5ACAEBE5B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444154-98A8-40B2-A64D-00DBD2CAD65C}" type="slidenum">
              <a:rPr lang="ru-RU" altLang="ru-RU"/>
              <a:pPr>
                <a:spcBef>
                  <a:spcPct val="0"/>
                </a:spcBef>
              </a:pPr>
              <a:t>50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Образ слайда 1">
            <a:extLst>
              <a:ext uri="{FF2B5EF4-FFF2-40B4-BE49-F238E27FC236}">
                <a16:creationId xmlns:a16="http://schemas.microsoft.com/office/drawing/2014/main" xmlns="" id="{F776AE75-9845-4F47-9093-12EAF88030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Заметки 2">
            <a:extLst>
              <a:ext uri="{FF2B5EF4-FFF2-40B4-BE49-F238E27FC236}">
                <a16:creationId xmlns:a16="http://schemas.microsoft.com/office/drawing/2014/main" xmlns="" id="{00C7A5E4-02DC-4C7C-A881-7FE477108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48484" name="Номер слайда 3">
            <a:extLst>
              <a:ext uri="{FF2B5EF4-FFF2-40B4-BE49-F238E27FC236}">
                <a16:creationId xmlns:a16="http://schemas.microsoft.com/office/drawing/2014/main" xmlns="" id="{B5D3E668-7F62-465C-800A-432316D4F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56DA42-BFC4-43C5-9A4E-B289D62ABE4A}" type="slidenum">
              <a:rPr lang="ru-RU" altLang="ru-RU"/>
              <a:pPr>
                <a:spcBef>
                  <a:spcPct val="0"/>
                </a:spcBef>
              </a:pPr>
              <a:t>51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Образ слайда 1">
            <a:extLst>
              <a:ext uri="{FF2B5EF4-FFF2-40B4-BE49-F238E27FC236}">
                <a16:creationId xmlns:a16="http://schemas.microsoft.com/office/drawing/2014/main" xmlns="" id="{66F5EA4A-09B2-496A-932D-6344FDF1A8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Заметки 2">
            <a:extLst>
              <a:ext uri="{FF2B5EF4-FFF2-40B4-BE49-F238E27FC236}">
                <a16:creationId xmlns:a16="http://schemas.microsoft.com/office/drawing/2014/main" xmlns="" id="{0F196C27-341E-4858-8ABB-DB03CAED7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50532" name="Номер слайда 3">
            <a:extLst>
              <a:ext uri="{FF2B5EF4-FFF2-40B4-BE49-F238E27FC236}">
                <a16:creationId xmlns:a16="http://schemas.microsoft.com/office/drawing/2014/main" xmlns="" id="{E8699577-EEED-4B28-B6F1-99E995462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8AA5D4-122A-4D83-89F8-9732DFED5EBC}" type="slidenum">
              <a:rPr lang="ru-RU" altLang="ru-RU"/>
              <a:pPr>
                <a:spcBef>
                  <a:spcPct val="0"/>
                </a:spcBef>
              </a:pPr>
              <a:t>52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>
            <a:extLst>
              <a:ext uri="{FF2B5EF4-FFF2-40B4-BE49-F238E27FC236}">
                <a16:creationId xmlns:a16="http://schemas.microsoft.com/office/drawing/2014/main" xmlns="" id="{E26490D2-CF94-417A-83EF-A2FC9AD57A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>
            <a:extLst>
              <a:ext uri="{FF2B5EF4-FFF2-40B4-BE49-F238E27FC236}">
                <a16:creationId xmlns:a16="http://schemas.microsoft.com/office/drawing/2014/main" xmlns="" id="{AD7E2A40-38F0-4656-A932-32D7D8947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1444" name="Номер слайда 3">
            <a:extLst>
              <a:ext uri="{FF2B5EF4-FFF2-40B4-BE49-F238E27FC236}">
                <a16:creationId xmlns:a16="http://schemas.microsoft.com/office/drawing/2014/main" xmlns="" id="{FABF2334-1108-4923-9434-56CAF70419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81CBEB-B46C-4839-BD15-0857D8875F84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Образ слайда 1">
            <a:extLst>
              <a:ext uri="{FF2B5EF4-FFF2-40B4-BE49-F238E27FC236}">
                <a16:creationId xmlns:a16="http://schemas.microsoft.com/office/drawing/2014/main" xmlns="" id="{F8728C85-1EAA-47A0-8519-54568BA80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Заметки 2">
            <a:extLst>
              <a:ext uri="{FF2B5EF4-FFF2-40B4-BE49-F238E27FC236}">
                <a16:creationId xmlns:a16="http://schemas.microsoft.com/office/drawing/2014/main" xmlns="" id="{4F8BC481-D3C7-42E1-A7B7-8666F6EFC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52580" name="Номер слайда 3">
            <a:extLst>
              <a:ext uri="{FF2B5EF4-FFF2-40B4-BE49-F238E27FC236}">
                <a16:creationId xmlns:a16="http://schemas.microsoft.com/office/drawing/2014/main" xmlns="" id="{1923B5C9-1472-4963-BECC-A5F8F99AD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ADDA55-B0DB-473C-9C7D-3A4B6A427EAC}" type="slidenum">
              <a:rPr lang="ru-RU" altLang="ru-RU"/>
              <a:pPr>
                <a:spcBef>
                  <a:spcPct val="0"/>
                </a:spcBef>
              </a:pPr>
              <a:t>53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Образ слайда 1">
            <a:extLst>
              <a:ext uri="{FF2B5EF4-FFF2-40B4-BE49-F238E27FC236}">
                <a16:creationId xmlns:a16="http://schemas.microsoft.com/office/drawing/2014/main" xmlns="" id="{471E31EF-F8DA-4D2B-A6D7-248F1CC96B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Заметки 2">
            <a:extLst>
              <a:ext uri="{FF2B5EF4-FFF2-40B4-BE49-F238E27FC236}">
                <a16:creationId xmlns:a16="http://schemas.microsoft.com/office/drawing/2014/main" xmlns="" id="{BC0F56F8-3063-4F15-8F3C-E88515C20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55652" name="Номер слайда 3">
            <a:extLst>
              <a:ext uri="{FF2B5EF4-FFF2-40B4-BE49-F238E27FC236}">
                <a16:creationId xmlns:a16="http://schemas.microsoft.com/office/drawing/2014/main" xmlns="" id="{69D73EFB-9701-46B5-B201-8927FF6D32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4C4B30-CB76-4DF6-9B26-307C730411AC}" type="slidenum">
              <a:rPr lang="ru-RU" altLang="ru-RU"/>
              <a:pPr>
                <a:spcBef>
                  <a:spcPct val="0"/>
                </a:spcBef>
              </a:pPr>
              <a:t>55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Образ слайда 1">
            <a:extLst>
              <a:ext uri="{FF2B5EF4-FFF2-40B4-BE49-F238E27FC236}">
                <a16:creationId xmlns:a16="http://schemas.microsoft.com/office/drawing/2014/main" xmlns="" id="{E39070F1-4E1A-49FC-80E6-B7043E0423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Заметки 2">
            <a:extLst>
              <a:ext uri="{FF2B5EF4-FFF2-40B4-BE49-F238E27FC236}">
                <a16:creationId xmlns:a16="http://schemas.microsoft.com/office/drawing/2014/main" xmlns="" id="{DB77E37B-7D96-4FA3-AC62-A987021B3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57700" name="Номер слайда 3">
            <a:extLst>
              <a:ext uri="{FF2B5EF4-FFF2-40B4-BE49-F238E27FC236}">
                <a16:creationId xmlns:a16="http://schemas.microsoft.com/office/drawing/2014/main" xmlns="" id="{2DDE3185-914A-43ED-AD44-A00FCF4FB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D041C3-05AB-49DE-83FB-63DA22A3FD86}" type="slidenum">
              <a:rPr lang="ru-RU" altLang="ru-RU"/>
              <a:pPr>
                <a:spcBef>
                  <a:spcPct val="0"/>
                </a:spcBef>
              </a:pPr>
              <a:t>56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Образ слайда 1">
            <a:extLst>
              <a:ext uri="{FF2B5EF4-FFF2-40B4-BE49-F238E27FC236}">
                <a16:creationId xmlns:a16="http://schemas.microsoft.com/office/drawing/2014/main" xmlns="" id="{BA1091D4-6ACB-4D2A-9D6C-3268A2EE0D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Заметки 2">
            <a:extLst>
              <a:ext uri="{FF2B5EF4-FFF2-40B4-BE49-F238E27FC236}">
                <a16:creationId xmlns:a16="http://schemas.microsoft.com/office/drawing/2014/main" xmlns="" id="{6DB0157B-6C3B-45E5-A040-D2D63039A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59748" name="Номер слайда 3">
            <a:extLst>
              <a:ext uri="{FF2B5EF4-FFF2-40B4-BE49-F238E27FC236}">
                <a16:creationId xmlns:a16="http://schemas.microsoft.com/office/drawing/2014/main" xmlns="" id="{F53BB734-F69C-4BE8-A09F-2B45F4D0B3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C833EF-05C0-436C-AC10-AF0F063DCB69}" type="slidenum">
              <a:rPr lang="ru-RU" altLang="ru-RU"/>
              <a:pPr>
                <a:spcBef>
                  <a:spcPct val="0"/>
                </a:spcBef>
              </a:pPr>
              <a:t>57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Образ слайда 1">
            <a:extLst>
              <a:ext uri="{FF2B5EF4-FFF2-40B4-BE49-F238E27FC236}">
                <a16:creationId xmlns:a16="http://schemas.microsoft.com/office/drawing/2014/main" xmlns="" id="{AA83E86E-8474-492B-9FE2-0A8DCF17F2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Заметки 2">
            <a:extLst>
              <a:ext uri="{FF2B5EF4-FFF2-40B4-BE49-F238E27FC236}">
                <a16:creationId xmlns:a16="http://schemas.microsoft.com/office/drawing/2014/main" xmlns="" id="{30705148-6222-41F6-9F24-1AD1AB369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4868" name="Номер слайда 3">
            <a:extLst>
              <a:ext uri="{FF2B5EF4-FFF2-40B4-BE49-F238E27FC236}">
                <a16:creationId xmlns:a16="http://schemas.microsoft.com/office/drawing/2014/main" xmlns="" id="{1DC627F7-BE34-4C4B-89B4-E3D8D94A01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EA64CA-9E88-4B2A-8967-84DCB8CA3283}" type="slidenum">
              <a:rPr lang="ru-RU" altLang="ru-RU"/>
              <a:pPr>
                <a:spcBef>
                  <a:spcPct val="0"/>
                </a:spcBef>
              </a:pPr>
              <a:t>61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Образ слайда 1">
            <a:extLst>
              <a:ext uri="{FF2B5EF4-FFF2-40B4-BE49-F238E27FC236}">
                <a16:creationId xmlns:a16="http://schemas.microsoft.com/office/drawing/2014/main" xmlns="" id="{CA7E2357-A7C0-4DE7-B8A3-78DA13926D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Заметки 2">
            <a:extLst>
              <a:ext uri="{FF2B5EF4-FFF2-40B4-BE49-F238E27FC236}">
                <a16:creationId xmlns:a16="http://schemas.microsoft.com/office/drawing/2014/main" xmlns="" id="{C4880496-17CF-4FB1-9282-F976818E1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7940" name="Номер слайда 3">
            <a:extLst>
              <a:ext uri="{FF2B5EF4-FFF2-40B4-BE49-F238E27FC236}">
                <a16:creationId xmlns:a16="http://schemas.microsoft.com/office/drawing/2014/main" xmlns="" id="{C72378F9-D9B1-4D43-8B0A-AA7932573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00DEB9-3E37-462A-91D7-5C76C64158E8}" type="slidenum">
              <a:rPr lang="ru-RU" altLang="ru-RU"/>
              <a:pPr>
                <a:spcBef>
                  <a:spcPct val="0"/>
                </a:spcBef>
              </a:pPr>
              <a:t>63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Образ слайда 1">
            <a:extLst>
              <a:ext uri="{FF2B5EF4-FFF2-40B4-BE49-F238E27FC236}">
                <a16:creationId xmlns:a16="http://schemas.microsoft.com/office/drawing/2014/main" xmlns="" id="{D981F950-2235-4199-A783-794ACC3838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Заметки 2">
            <a:extLst>
              <a:ext uri="{FF2B5EF4-FFF2-40B4-BE49-F238E27FC236}">
                <a16:creationId xmlns:a16="http://schemas.microsoft.com/office/drawing/2014/main" xmlns="" id="{8F090F10-9EAB-4E70-9215-99EF99361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9988" name="Номер слайда 3">
            <a:extLst>
              <a:ext uri="{FF2B5EF4-FFF2-40B4-BE49-F238E27FC236}">
                <a16:creationId xmlns:a16="http://schemas.microsoft.com/office/drawing/2014/main" xmlns="" id="{41B81B47-638E-4C64-8E3D-806442BEF0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1EA587-169F-4A85-B666-F5F14145B0C1}" type="slidenum">
              <a:rPr lang="ru-RU" altLang="ru-RU"/>
              <a:pPr>
                <a:spcBef>
                  <a:spcPct val="0"/>
                </a:spcBef>
              </a:pPr>
              <a:t>64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Образ слайда 1">
            <a:extLst>
              <a:ext uri="{FF2B5EF4-FFF2-40B4-BE49-F238E27FC236}">
                <a16:creationId xmlns:a16="http://schemas.microsoft.com/office/drawing/2014/main" xmlns="" id="{9FD16D4D-03A9-4E1A-A8CE-13BB240BF7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Заметки 2">
            <a:extLst>
              <a:ext uri="{FF2B5EF4-FFF2-40B4-BE49-F238E27FC236}">
                <a16:creationId xmlns:a16="http://schemas.microsoft.com/office/drawing/2014/main" xmlns="" id="{36E3CEB5-440A-43A1-BFEB-502A217FD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73060" name="Номер слайда 3">
            <a:extLst>
              <a:ext uri="{FF2B5EF4-FFF2-40B4-BE49-F238E27FC236}">
                <a16:creationId xmlns:a16="http://schemas.microsoft.com/office/drawing/2014/main" xmlns="" id="{7169857D-23EB-44EA-9E28-49B08C5BD4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8B1791-925F-482E-B193-9804520933EB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66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3061" name="Верхний колонтитул 1">
            <a:extLst>
              <a:ext uri="{FF2B5EF4-FFF2-40B4-BE49-F238E27FC236}">
                <a16:creationId xmlns:a16="http://schemas.microsoft.com/office/drawing/2014/main" xmlns="" id="{5E129E23-8481-476C-93DB-083F4C6EC4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/>
              <a:t>Лекция 7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Образ слайда 1">
            <a:extLst>
              <a:ext uri="{FF2B5EF4-FFF2-40B4-BE49-F238E27FC236}">
                <a16:creationId xmlns:a16="http://schemas.microsoft.com/office/drawing/2014/main" xmlns="" id="{84EE0C6A-CEA5-476E-AD6D-5FFB763851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Заметки 2">
            <a:extLst>
              <a:ext uri="{FF2B5EF4-FFF2-40B4-BE49-F238E27FC236}">
                <a16:creationId xmlns:a16="http://schemas.microsoft.com/office/drawing/2014/main" xmlns="" id="{4325E15D-41E3-438E-8894-392FE7424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75108" name="Номер слайда 3">
            <a:extLst>
              <a:ext uri="{FF2B5EF4-FFF2-40B4-BE49-F238E27FC236}">
                <a16:creationId xmlns:a16="http://schemas.microsoft.com/office/drawing/2014/main" xmlns="" id="{454BC8E5-CA96-454B-9B9D-06061852A3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CD36FA-D43C-4B86-B161-A31B9194DFD1}" type="slidenum">
              <a:rPr lang="ru-RU" altLang="ru-RU"/>
              <a:pPr>
                <a:spcBef>
                  <a:spcPct val="0"/>
                </a:spcBef>
              </a:pPr>
              <a:t>67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Образ слайда 1">
            <a:extLst>
              <a:ext uri="{FF2B5EF4-FFF2-40B4-BE49-F238E27FC236}">
                <a16:creationId xmlns:a16="http://schemas.microsoft.com/office/drawing/2014/main" xmlns="" id="{E87B3F88-C37D-4B36-942D-F1FEBDC894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Заметки 2">
            <a:extLst>
              <a:ext uri="{FF2B5EF4-FFF2-40B4-BE49-F238E27FC236}">
                <a16:creationId xmlns:a16="http://schemas.microsoft.com/office/drawing/2014/main" xmlns="" id="{160335B2-4F6C-4EAB-83B9-455991AD5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77156" name="Номер слайда 3">
            <a:extLst>
              <a:ext uri="{FF2B5EF4-FFF2-40B4-BE49-F238E27FC236}">
                <a16:creationId xmlns:a16="http://schemas.microsoft.com/office/drawing/2014/main" xmlns="" id="{69B00939-217D-4184-9555-3C05BEA782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91D95B-CFC7-42CB-8420-B81F87E6290E}" type="slidenum">
              <a:rPr lang="ru-RU" altLang="ru-RU"/>
              <a:pPr>
                <a:spcBef>
                  <a:spcPct val="0"/>
                </a:spcBef>
              </a:pPr>
              <a:t>68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>
            <a:extLst>
              <a:ext uri="{FF2B5EF4-FFF2-40B4-BE49-F238E27FC236}">
                <a16:creationId xmlns:a16="http://schemas.microsoft.com/office/drawing/2014/main" xmlns="" id="{0A28A123-C785-40D1-9745-136694DDFB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>
            <a:extLst>
              <a:ext uri="{FF2B5EF4-FFF2-40B4-BE49-F238E27FC236}">
                <a16:creationId xmlns:a16="http://schemas.microsoft.com/office/drawing/2014/main" xmlns="" id="{A07D8F0D-CBCB-48A4-8D15-8525D6693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3492" name="Номер слайда 3">
            <a:extLst>
              <a:ext uri="{FF2B5EF4-FFF2-40B4-BE49-F238E27FC236}">
                <a16:creationId xmlns:a16="http://schemas.microsoft.com/office/drawing/2014/main" xmlns="" id="{2E724696-32E8-43A6-8CB5-C744CC23E1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9CF318-6763-4030-8D9A-B09A38609036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Образ слайда 1">
            <a:extLst>
              <a:ext uri="{FF2B5EF4-FFF2-40B4-BE49-F238E27FC236}">
                <a16:creationId xmlns:a16="http://schemas.microsoft.com/office/drawing/2014/main" xmlns="" id="{8E022D77-A75B-488D-BF37-69B4F1087F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Заметки 2">
            <a:extLst>
              <a:ext uri="{FF2B5EF4-FFF2-40B4-BE49-F238E27FC236}">
                <a16:creationId xmlns:a16="http://schemas.microsoft.com/office/drawing/2014/main" xmlns="" id="{B6727A50-306E-4CCA-A46E-3A98476AB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81252" name="Номер слайда 3">
            <a:extLst>
              <a:ext uri="{FF2B5EF4-FFF2-40B4-BE49-F238E27FC236}">
                <a16:creationId xmlns:a16="http://schemas.microsoft.com/office/drawing/2014/main" xmlns="" id="{C8AB158B-5E3D-43DF-986E-60ABD22F74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E2706A-C2E1-4DC6-A6AA-D5579F90B4C7}" type="slidenum">
              <a:rPr lang="ru-RU" altLang="ru-RU"/>
              <a:pPr>
                <a:spcBef>
                  <a:spcPct val="0"/>
                </a:spcBef>
              </a:pPr>
              <a:t>69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Образ слайда 1">
            <a:extLst>
              <a:ext uri="{FF2B5EF4-FFF2-40B4-BE49-F238E27FC236}">
                <a16:creationId xmlns:a16="http://schemas.microsoft.com/office/drawing/2014/main" xmlns="" id="{6659EEEF-9178-4B33-96FC-8B0633A0D9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Заметки 2">
            <a:extLst>
              <a:ext uri="{FF2B5EF4-FFF2-40B4-BE49-F238E27FC236}">
                <a16:creationId xmlns:a16="http://schemas.microsoft.com/office/drawing/2014/main" xmlns="" id="{CFDE2741-1D0F-4AB8-9DFC-BDC3CDD8A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98660" name="Номер слайда 3">
            <a:extLst>
              <a:ext uri="{FF2B5EF4-FFF2-40B4-BE49-F238E27FC236}">
                <a16:creationId xmlns:a16="http://schemas.microsoft.com/office/drawing/2014/main" xmlns="" id="{A6F259B6-E512-45C3-9498-054E660CD1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20393A-86CA-49CB-8F3D-6862CDAC5C4B}" type="slidenum">
              <a:rPr lang="ru-RU" altLang="ru-RU"/>
              <a:pPr>
                <a:spcBef>
                  <a:spcPct val="0"/>
                </a:spcBef>
              </a:pPr>
              <a:t>71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Образ слайда 1">
            <a:extLst>
              <a:ext uri="{FF2B5EF4-FFF2-40B4-BE49-F238E27FC236}">
                <a16:creationId xmlns:a16="http://schemas.microsoft.com/office/drawing/2014/main" xmlns="" id="{4D32E27A-EC60-4F12-8E50-8B9D974CB2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Заметки 2">
            <a:extLst>
              <a:ext uri="{FF2B5EF4-FFF2-40B4-BE49-F238E27FC236}">
                <a16:creationId xmlns:a16="http://schemas.microsoft.com/office/drawing/2014/main" xmlns="" id="{B40794D3-2B80-416E-AD77-CF014FC13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00708" name="Номер слайда 3">
            <a:extLst>
              <a:ext uri="{FF2B5EF4-FFF2-40B4-BE49-F238E27FC236}">
                <a16:creationId xmlns:a16="http://schemas.microsoft.com/office/drawing/2014/main" xmlns="" id="{E184E50A-8732-4CE2-AC08-5EA2284AB7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9768A8-C69F-4A28-A500-91167F6E439F}" type="slidenum">
              <a:rPr lang="ru-RU" altLang="ru-RU"/>
              <a:pPr>
                <a:spcBef>
                  <a:spcPct val="0"/>
                </a:spcBef>
              </a:pPr>
              <a:t>72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Образ слайда 1">
            <a:extLst>
              <a:ext uri="{FF2B5EF4-FFF2-40B4-BE49-F238E27FC236}">
                <a16:creationId xmlns:a16="http://schemas.microsoft.com/office/drawing/2014/main" xmlns="" id="{AFAA41D8-6B2C-4707-9632-0949DF1CFF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Заметки 2">
            <a:extLst>
              <a:ext uri="{FF2B5EF4-FFF2-40B4-BE49-F238E27FC236}">
                <a16:creationId xmlns:a16="http://schemas.microsoft.com/office/drawing/2014/main" xmlns="" id="{9AD66A6E-5013-41BA-9B25-7099875A6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03780" name="Номер слайда 3">
            <a:extLst>
              <a:ext uri="{FF2B5EF4-FFF2-40B4-BE49-F238E27FC236}">
                <a16:creationId xmlns:a16="http://schemas.microsoft.com/office/drawing/2014/main" xmlns="" id="{920BE5BA-EE85-4A72-85E3-5B9E82F34A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D9ADBE-06B5-4FBC-A8C3-0917D3A8EF90}" type="slidenum">
              <a:rPr lang="ru-RU" altLang="ru-RU"/>
              <a:pPr>
                <a:spcBef>
                  <a:spcPct val="0"/>
                </a:spcBef>
              </a:pPr>
              <a:t>73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Образ слайда 1">
            <a:extLst>
              <a:ext uri="{FF2B5EF4-FFF2-40B4-BE49-F238E27FC236}">
                <a16:creationId xmlns:a16="http://schemas.microsoft.com/office/drawing/2014/main" xmlns="" id="{A500313D-911B-47C0-8AA8-FAA78E830B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Заметки 2">
            <a:extLst>
              <a:ext uri="{FF2B5EF4-FFF2-40B4-BE49-F238E27FC236}">
                <a16:creationId xmlns:a16="http://schemas.microsoft.com/office/drawing/2014/main" xmlns="" id="{C413D7BE-DBB5-4603-8BDC-4CFE78957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05828" name="Номер слайда 3">
            <a:extLst>
              <a:ext uri="{FF2B5EF4-FFF2-40B4-BE49-F238E27FC236}">
                <a16:creationId xmlns:a16="http://schemas.microsoft.com/office/drawing/2014/main" xmlns="" id="{973C857D-1238-44F0-91DC-96736D731A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90DB70-97A3-433D-84A7-7BF0CF393137}" type="slidenum">
              <a:rPr lang="ru-RU" altLang="ru-RU"/>
              <a:pPr>
                <a:spcBef>
                  <a:spcPct val="0"/>
                </a:spcBef>
              </a:pPr>
              <a:t>74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>
            <a:extLst>
              <a:ext uri="{FF2B5EF4-FFF2-40B4-BE49-F238E27FC236}">
                <a16:creationId xmlns:a16="http://schemas.microsoft.com/office/drawing/2014/main" xmlns="" id="{0ECD9510-B70E-4A36-A87D-C53E0C97FA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>
            <a:extLst>
              <a:ext uri="{FF2B5EF4-FFF2-40B4-BE49-F238E27FC236}">
                <a16:creationId xmlns:a16="http://schemas.microsoft.com/office/drawing/2014/main" xmlns="" id="{B723FD20-1D03-4FB1-AE76-FB2A7D9C4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5540" name="Номер слайда 3">
            <a:extLst>
              <a:ext uri="{FF2B5EF4-FFF2-40B4-BE49-F238E27FC236}">
                <a16:creationId xmlns:a16="http://schemas.microsoft.com/office/drawing/2014/main" xmlns="" id="{2AC30A01-55E4-4776-AA0E-EC386B2265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C4F3A6-D4CF-4F0A-BA0E-D0034FE1B7B7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>
            <a:extLst>
              <a:ext uri="{FF2B5EF4-FFF2-40B4-BE49-F238E27FC236}">
                <a16:creationId xmlns:a16="http://schemas.microsoft.com/office/drawing/2014/main" xmlns="" id="{36EFB0CB-67E4-47BB-AF90-6F727D9177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>
            <a:extLst>
              <a:ext uri="{FF2B5EF4-FFF2-40B4-BE49-F238E27FC236}">
                <a16:creationId xmlns:a16="http://schemas.microsoft.com/office/drawing/2014/main" xmlns="" id="{193679CF-36BD-409D-86DD-30BBF67B2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7588" name="Номер слайда 3">
            <a:extLst>
              <a:ext uri="{FF2B5EF4-FFF2-40B4-BE49-F238E27FC236}">
                <a16:creationId xmlns:a16="http://schemas.microsoft.com/office/drawing/2014/main" xmlns="" id="{4F89FD40-4BCD-4BA9-B7F0-CBB3C48A5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106914-F88C-49AB-95DC-CD8DB2309C56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>
            <a:extLst>
              <a:ext uri="{FF2B5EF4-FFF2-40B4-BE49-F238E27FC236}">
                <a16:creationId xmlns:a16="http://schemas.microsoft.com/office/drawing/2014/main" xmlns="" id="{514B909C-BA98-4775-9B67-ACE77E722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>
            <a:extLst>
              <a:ext uri="{FF2B5EF4-FFF2-40B4-BE49-F238E27FC236}">
                <a16:creationId xmlns:a16="http://schemas.microsoft.com/office/drawing/2014/main" xmlns="" id="{1F89530A-B663-406F-B6A2-5A94005AC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9636" name="Номер слайда 3">
            <a:extLst>
              <a:ext uri="{FF2B5EF4-FFF2-40B4-BE49-F238E27FC236}">
                <a16:creationId xmlns:a16="http://schemas.microsoft.com/office/drawing/2014/main" xmlns="" id="{053A62DC-230F-4B25-A89D-A89E60A14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C13FD9-1AB4-480A-AF51-57A2C51C6A8F}" type="slidenum">
              <a:rPr lang="ru-RU" altLang="ru-RU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D4FD8F34-9097-40CA-B8BF-120F014F10A9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xmlns="" id="{A8A6F4FB-82B4-4424-868B-C2BEF0588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xmlns="" id="{887C9FF7-9618-4B66-BE6D-5CD61D75E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xmlns="" id="{8C1F7C90-061D-4CEF-9CAB-7DBB4234E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62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51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DD9300CB-005A-470D-9245-BBACEACD24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id="{DA1809C6-8838-43D2-A51F-0950F64DDC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xmlns="" id="{F72CA94F-FF6A-410E-BB4C-10B8AA35E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5F5254-90F9-4291-BB32-8B2BDB4D28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9697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6C67B0D7-8194-4287-974F-AA79362257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8AFED1A9-1FD2-4A5F-A0C2-89B1642920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F5356271-6F46-4527-9357-BDB9A43124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730C4-CE47-45AB-8D13-88AD31C436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1575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B935E6D5-A551-4BCF-820B-98992629C8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D9FA7AED-632E-42E2-8344-D4BF32CC66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51505831-69D7-405C-87A6-29871A5CAA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5AAC9-47B5-475F-AD85-CEEE69F1A2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86149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1CF8AF5E-E950-4914-9B8B-823C8C7BB4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CF0C76F3-58F4-4722-A4FD-3AAF5046C0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21290141-9384-45E1-9CEC-390C9C6AC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2DD03-8DB1-4B7D-83D4-0441313996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62866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CCCB0BDE-291D-41E6-8614-E48F0B0E9C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DB0BD3CD-9DB7-4248-9685-458B22AEB5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B1762ADA-73C3-4A6D-B5E5-7A24252940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705EE-F0F0-490B-95D5-2BD1894921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3226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4D58C145-B7FC-4846-A386-DB35A22A2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5FD2C339-2EA7-4EB4-854B-E43E04FDF5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6C8E7440-CB73-4561-BAD2-46DF7EA3C1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35A76-E8F7-4CE1-A0EE-6178D3FCE6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22969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9F3EEBA4-86FA-4E00-BD89-47BA77F0BE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BF81F35B-D4D4-4DB0-98C9-B5871BC6C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94036D6A-500B-4CCE-ADD7-C552393862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53B7A-3120-4299-9983-AD83C67CDC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65999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58F135-24BD-4185-BE43-EBF6FF2B7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fld id="{A8ABC54D-9834-48E9-A9CE-50E90CDA61C2}" type="datetimeFigureOut">
              <a:rPr lang="ru-RU"/>
              <a:pPr>
                <a:defRPr/>
              </a:pPr>
              <a:t>15.09.2021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B3AE89-4704-4013-81C1-9C7D25EBA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C2000F-39B1-464B-9B03-7550D1F1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39C24E1-5D34-473D-9AB0-CFCDC1F550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57953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3D0A9F-65AB-4D95-8E19-ECB7BCEB3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fld id="{3B20055C-89F8-42F2-8F0C-FEF557F67F10}" type="datetimeFigureOut">
              <a:rPr lang="ru-RU"/>
              <a:pPr>
                <a:defRPr/>
              </a:pPr>
              <a:t>15.09.2021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F5D70F-572F-4232-BE7B-EF09DEC7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BBF66D-36CE-459A-8DEE-7D2ADD691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6A00404-2B78-4CDA-A4F7-06A69EA611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9155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9DC138-E406-41AF-BBFA-9CEE0EA7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fld id="{E25DB7CF-6654-4489-B677-5B29C75B6EF3}" type="datetimeFigureOut">
              <a:rPr lang="ru-RU"/>
              <a:pPr>
                <a:defRPr/>
              </a:pPr>
              <a:t>15.09.2021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84ACB2-251B-4E40-AEFE-9534275A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849DBF-C521-4843-94E4-1A28F342A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E793028-30A7-44A6-BAAE-5179B8BE4C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67080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81D416D-1ADB-4B0C-ACD9-8ED803B7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fld id="{31A9AA09-9110-4453-AEC4-E1DC6884A0E9}" type="datetimeFigureOut">
              <a:rPr lang="ru-RU"/>
              <a:pPr>
                <a:defRPr/>
              </a:pPr>
              <a:t>15.09.2021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D0116A-810E-4768-BF4D-62420B27B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0A6415C-C8FF-491D-97FF-52EB4757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98A4DE3-E7E5-4AD6-915C-A11B54E8C8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3321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497D1194-ACC9-4EDD-B679-6AFB496B1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A7A949F0-417B-4D01-A2B9-BCAC329D3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06FD576F-9972-4F37-9EC0-FC536F628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FA79A-9552-4C66-913F-0A1ACDD74E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4558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4D04ED0-B842-411C-8997-99810158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fld id="{CD873493-DDF0-4573-998E-B1D9D5601B10}" type="datetimeFigureOut">
              <a:rPr lang="ru-RU"/>
              <a:pPr>
                <a:defRPr/>
              </a:pPr>
              <a:t>15.09.2021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0B37DE6-2104-4C17-A0B7-B8B946FB3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2E3F5FC-39D4-4961-95E8-EAC202B9B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1F9B281-0AC5-41BD-89B2-8EB535E0C1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74484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3367B69-A88B-4DFA-8612-5F400C02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fld id="{1DF3EE35-EE25-4D18-AF0D-D03DF8E512BE}" type="datetimeFigureOut">
              <a:rPr lang="ru-RU"/>
              <a:pPr>
                <a:defRPr/>
              </a:pPr>
              <a:t>15.09.2021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86697C2-D1FA-46A3-B6A5-76A0F6DB9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3EF6229-69A5-4328-857D-8F9C35272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C78EE99-F5A6-4ADE-8A4C-6D58B759C0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74168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B45EDBA-6FD9-4F87-AABE-E0E86BDF8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fld id="{823A7FB0-85C1-4EEE-9521-F6E2F2D76448}" type="datetimeFigureOut">
              <a:rPr lang="ru-RU"/>
              <a:pPr>
                <a:defRPr/>
              </a:pPr>
              <a:t>15.09.2021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3BADA38-CCD2-42C8-97E6-59F1E2AC7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3B40F0-6C11-4215-8D48-F147DFE70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D02AE75-5C14-41D9-8943-8C64600547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62899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2F248F6-4CFE-4E3B-AE3B-BE4C2E572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fld id="{29B3A427-7A36-4CFF-92E4-85462FDEBF47}" type="datetimeFigureOut">
              <a:rPr lang="ru-RU"/>
              <a:pPr>
                <a:defRPr/>
              </a:pPr>
              <a:t>15.09.2021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6A23C08-A1EB-4673-B940-D3C4FC4F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BB71B2-7125-469D-93C3-D94E7AF4C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FABB579-CF0E-45CD-8AA6-5D59F92465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32417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280C505-E39A-4539-B61E-02A2D0FD3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fld id="{4671D92A-5CA9-4FFA-BFE2-A5C307495AA5}" type="datetimeFigureOut">
              <a:rPr lang="ru-RU"/>
              <a:pPr>
                <a:defRPr/>
              </a:pPr>
              <a:t>15.09.2021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DC7EBC4-8FCF-4F22-B291-5FE56D05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B9D5EAF-326C-4689-9E9A-A9F3490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886A0CA-B306-4D8A-9864-5F54B02C83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50953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66127D-2D6E-4B3E-A1FA-AFCD9B48C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fld id="{3F6CB39C-B377-4AAA-AF52-F7871A5A4F16}" type="datetimeFigureOut">
              <a:rPr lang="ru-RU"/>
              <a:pPr>
                <a:defRPr/>
              </a:pPr>
              <a:t>15.09.2021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BD99C5-8B79-428A-8000-7FC08EA0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A4E9DC-C3C2-4799-87A6-A6451116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A5A6C84-C3C8-4E8E-8120-A44CAE1C08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60028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B31DFD-427B-4360-BED8-0A86102D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fld id="{93A94C79-9BAE-453D-B2BE-E5B43D4B6E65}" type="datetimeFigureOut">
              <a:rPr lang="ru-RU"/>
              <a:pPr>
                <a:defRPr/>
              </a:pPr>
              <a:t>15.09.2021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56A428-8C90-450D-B3DE-594AA160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73EBC8-F13A-4EDF-B80E-951EC7AA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967B7FA-F848-4D0C-8AE3-AB9D3DB7CA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99290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F8C649DE-BCA5-46BF-B8EA-314B1530A9A3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xmlns="" id="{33AEC672-20E5-4E18-9ADB-325C5183E5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xmlns="" id="{00CA738F-A51A-4042-941E-0D7F692DB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xmlns="" id="{03B29BE3-70EC-4FBB-97D2-576034634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62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51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1503C26E-D3F5-4EDD-B4EE-C7020120F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id="{1AE985B1-56BD-44E4-BF97-C72DED461A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xmlns="" id="{D31C598F-1835-4D58-88DA-BA1B01E666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8A8D9AD8-7623-4B38-93AD-629D9BBD86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13928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9295A42D-5FF1-463E-87F1-717072FBBD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6EFA99B5-E768-4B14-A92B-F4F900FB1C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60E0409D-3E02-4671-9B2D-E0B61686DB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35386699-14A0-40FE-93D2-0BEB0A6CFB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28902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1A8A8817-3619-4CCF-99F1-15784EFC77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9C7CD99E-588B-483C-A312-C972458BE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C12C5D2B-F7E1-4E94-851C-C9DFF809B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F9D3954A-445A-40CB-9513-5287F83B94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8919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275B75EC-4759-44D4-BA0B-EF8AD10A2B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D25DF1E6-9A04-49AD-8E6F-8F2F78752E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CBCCF9A7-C0C3-48FA-8213-D05C01B0E0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64601-807E-4AEE-BF1A-C56325A5A6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40969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438FA7BB-02D8-43AF-818F-6B6DE5D87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7C43A901-5DFD-40B9-A202-BD5CCE28CD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1D5EE2A7-F1F6-42EC-BFEE-8FD21CE859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6239E5AC-2A47-491C-BDA2-193B3E0355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18845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3CE50E9A-9514-4AC3-8022-E9E7049A6A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1BBDE76F-2DEE-4D56-A860-8D823A148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D3B19E5C-3E81-4B76-B3E2-335644CB5D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A2783E8A-180C-4FF3-BBE7-E334CCC053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77969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xmlns="" id="{22584FDD-49DF-4C75-B16A-8EFAB6078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2B621DED-D694-4E79-8A31-63D6B12908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DDE39A23-672F-44EC-BD4D-99FE816A5C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CD845501-CE19-410F-B344-CA9C052611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53329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xmlns="" id="{AFCD2C54-C80F-4692-A236-96CC4FF173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461FD043-3115-4F9F-973F-BBEF34CE6B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D821D9C7-9A5D-48A8-A677-FD869860C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3F07E9E7-89CF-49DD-88A6-531E6D87D9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95990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D039B20B-621D-4A0D-AABB-3BEFA7947B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1BE9C2C4-15E2-4E5F-A719-87DEB4F9AB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2B4784AE-DD60-46A4-B1FB-73ED2D66C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13006568-3357-4061-BD48-71B7728D49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37206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5D25090A-F62F-4E70-9C9F-A3ED1683D1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65A2DE79-DAFC-4751-89AB-84ECDCD481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CC2A7BB2-6BEB-4314-A89A-0BCF412173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FD91C0F0-9D1F-41FB-91A6-A54DFD77B4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30776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3F4A90D6-3828-457F-91E2-E0E0132396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2B67BA62-41C6-4E51-A2E7-348FD364C6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57BC352E-EA99-4605-971F-3FC41590C4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49FA709F-DB1F-4F47-AFE6-4B2BD242FB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729168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54C20310-4672-45BB-8C9F-4E5FF50A27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0C8B4398-178D-406B-A945-5BEA15DEEF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B7DA9FB3-792F-4713-96FA-C29E2A559A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13E27352-EBC9-4153-9BDA-023BB2DA90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72038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388C4383-7DE5-40F4-9FBC-A369A3E62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99F418DB-DEFD-421F-89AC-A01173F3D2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431D73A2-75ED-432B-B0F9-66851C9EF5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2BBE9A12-BB13-4F72-AF19-1D344AAF02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526355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2C9C2C9A-5837-47EE-8321-55286C8809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5145B3B6-41DB-4F67-B0AE-F9D113A7A5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F2CD1D9F-534E-4DD8-B9BB-AB1F06A0A1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2735E966-41B6-44C6-9F05-85CA3AB3D6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9163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E4D4F6D0-D2DF-415B-9D41-ABDC9CEB64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061224ED-0929-46AB-86CE-DB821FBB19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71DF76C1-6F99-40DD-B392-2EDA741C9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2B71C-5574-479E-BD12-A059C2609A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987345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44AF65B2-3BB2-4DC1-BB60-83D3A646C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5F674444-B065-402C-8CDE-3EA91D79AF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EC52EC54-4249-4FC1-A52D-7E8911F47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0D72C981-57CA-4D6F-B353-B0E59FFE87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897740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12846F0-6EB5-47E7-93EA-77D4B4894E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461FA2D0-0EC8-4781-8E00-5C7AD06AD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Bookshelf Symbol 1" pitchFamily="34" charset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CEF24DF0-5282-4398-9C64-1C9B84702E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Bookshelf Symbol 1"/>
              </a:defRPr>
            </a:lvl1pPr>
          </a:lstStyle>
          <a:p>
            <a:pPr>
              <a:defRPr/>
            </a:pPr>
            <a:fld id="{A24D899D-2D03-4A62-B3EE-C075D49305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587903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4C499C19-3D60-4840-BC44-271500B9DA5B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xmlns="" id="{B1697759-1623-4479-8A65-E60D64338E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xmlns="" id="{368DC608-C2FE-4A71-A78D-8ED1FDA87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xmlns="" id="{967E4F96-E9F5-47D3-B328-BC8EB17A9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62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7A554661-4E84-47C6-AB03-030D077E8B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id="{75E78572-1CAB-4C1A-B317-58FA722D1F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xmlns="" id="{4C130270-7E5B-427F-94B1-12ED35FE19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D8A0F-0EB3-423B-93CD-133DD9263B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5062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32619F6F-B9C0-41E2-AC90-82B2E1A736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714A7EC0-E624-4195-AEEC-83590ED501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74CEC75D-1F32-4CCF-BF90-B0787ADF0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E3B3-712D-43E2-9224-2CD6E0017D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43908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034C5B3C-A237-4454-89F0-13BB8A5E04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C2BEA7C5-A4D5-4942-BC47-27E805556B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0FF1F344-FB97-4221-87EB-B8D573E0C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800A9-EA72-4BDA-A3F5-9AD586856C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69229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B08025FC-26BD-4908-A410-61585783F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B51695BF-FDBB-4230-81BF-BF1012580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FD2C75C3-D8D2-4B7B-A1E5-8BEDE4BB2E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CBEB5-F7F7-473A-A475-48390974B2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38570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4EF9BF05-E55B-4912-9438-6F00D1A0D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0931B78C-CBE1-4799-A5EC-6255FDB610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47A80B9A-BDDE-4EBB-9F8F-0C06DD4659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B64DF-365C-47EA-B871-BBB3314FD6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2117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xmlns="" id="{2187883D-CF02-4773-9EBC-4831E42F1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2E99A42D-8F6D-42C5-89AD-4A63A0DF4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64873061-3D01-4259-B8E5-CE3854C486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59EF7-5D6B-4AA5-9220-3C1C56EF93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352672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xmlns="" id="{4C4100FC-F924-4886-888B-F6341EEC29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48111E70-DD5E-49A6-B1FD-CD68F06FF1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87BD675D-9EAA-49EA-B574-1AA41773A7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71877-4AA0-4C3F-AA27-1D0F21BF0B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830821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06561218-0778-49A0-98A0-EB0B6488C7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2EE6D75A-7348-4E74-A2BE-07ED434F1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71E04F8E-9EB3-4BA9-85FD-94192A016A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AE4C-94D9-4720-BFFE-E67AF373D4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3306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DD5B88EC-C7EB-4DF5-A9F0-4FA2D57F99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3BD280AD-FF12-4D34-8BE5-020B665F33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8AA11124-E24B-4044-B3B6-0C015785A5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894E2-8E82-4BCD-8C8E-D35164F02E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807326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666B1F79-43B9-43C4-B205-1270B7CC88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0DC25B45-AD56-4332-8667-C6E12AC7A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F9017BE3-8D91-42D6-8B69-ACE717DA5D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DDBEC-0C83-47F3-8A41-C29CC46622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108460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167B8EA6-A88D-458E-863E-2BDC9D958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D9FDCA55-7D0D-4836-B6C6-CBBD19DD81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A234A2FE-A0C3-40EF-BE9A-4E771D414C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6437B-394D-4303-A202-B4B486CA6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590515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46AD6B5C-C0C8-477D-9D7E-38E29298C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B780619A-ACA8-4A4C-A5F9-F9518DF5BE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2B5ECC3C-6779-48F6-975C-C39394783B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1C8C5-F319-4EF5-820C-3CFFE81D1C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784158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14610A16-FC3B-4288-94F9-0F0D37942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C9103866-5490-4445-B4EF-A620EDC776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020428C7-C616-46D5-A7FA-F9D94D4C2A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B35EA-92D9-49BC-9010-9CC2EF6FDB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157979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F241C4B9-0DE0-40CF-BD88-19A7F465F8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0996AFAA-0B7E-4DED-A1C1-88E2DFE8E9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D336EA32-E66F-49A9-82C2-5DC41B337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B3DDA-6C3E-4D43-A21F-515E06BC35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939442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83A841BD-F5D5-4EFC-B8FB-319E18AD3E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1AE2C506-0FE2-4F24-99C5-F333C5B8BD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E2BB2B7B-F737-442A-9B9A-43B2BC4206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55DA7-A676-4A76-986E-B9A5919A87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699709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A68B7156-7FDE-4876-9EFD-FBB8C3F75D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439EF9DF-B4F5-4857-AEB5-CCD4855289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8B9C2C3B-E001-4A20-B6F3-1F0FED74C2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0813C-7D37-40B9-AD01-9CEDA8C0CA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6512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xmlns="" id="{3FDE0200-15D3-432F-89E9-A62DDD4E59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E212FAB3-0AC2-46D0-BD57-C80FF89EB7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41F6D311-8933-4D5F-A162-FEABB1C888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4771D-6233-4E25-AB45-6DB974B12B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0786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xmlns="" id="{92849D08-0B6B-4FED-BF35-DCA5C740EF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9C0EDC60-99A2-4AC5-BF4B-BAF9125DEC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6BA5CD32-0C70-4532-BED4-2F52AB528C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A672E-87EE-463C-95FB-9CFC3AF7D9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627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E2116CD8-B048-478B-AF9B-C7DB6DF080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0E1CEE14-D07E-4373-98A1-7ACEDF1D07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8D56F0AF-EFD8-4AA4-A7AA-C22AB847AD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DA6B7-7DC1-4D8B-9CDE-B20C2EB716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4352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CF9B31C3-3343-4641-8768-044C0AAFEF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36CE89F0-8F33-4E91-A0CE-B1B5B52E2E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3E2890DA-1CF7-4674-8AA6-F5F7320636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EA5A3-93DA-441E-8A56-5CACE8D436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0832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>
            <a:extLst>
              <a:ext uri="{FF2B5EF4-FFF2-40B4-BE49-F238E27FC236}">
                <a16:creationId xmlns:a16="http://schemas.microsoft.com/office/drawing/2014/main" xmlns="" id="{3777E898-FD1D-4411-9385-5E351B061EFC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248" name="AutoShape 3">
              <a:extLst>
                <a:ext uri="{FF2B5EF4-FFF2-40B4-BE49-F238E27FC236}">
                  <a16:creationId xmlns:a16="http://schemas.microsoft.com/office/drawing/2014/main" xmlns="" id="{3A375AF8-2536-49C7-BEF9-A3F2A5508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9" name="AutoShape 4">
              <a:extLst>
                <a:ext uri="{FF2B5EF4-FFF2-40B4-BE49-F238E27FC236}">
                  <a16:creationId xmlns:a16="http://schemas.microsoft.com/office/drawing/2014/main" xmlns="" id="{0831CA4D-FCE3-405E-A85A-795AA573A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Line 5">
              <a:extLst>
                <a:ext uri="{FF2B5EF4-FFF2-40B4-BE49-F238E27FC236}">
                  <a16:creationId xmlns:a16="http://schemas.microsoft.com/office/drawing/2014/main" xmlns="" id="{71F37AC8-6C74-489F-9A23-F3B940A62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3" name="Rectangle 6">
            <a:extLst>
              <a:ext uri="{FF2B5EF4-FFF2-40B4-BE49-F238E27FC236}">
                <a16:creationId xmlns:a16="http://schemas.microsoft.com/office/drawing/2014/main" xmlns="" id="{0B106E0C-CC99-4BC4-910F-9DA360F5E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44" name="Rectangle 7">
            <a:extLst>
              <a:ext uri="{FF2B5EF4-FFF2-40B4-BE49-F238E27FC236}">
                <a16:creationId xmlns:a16="http://schemas.microsoft.com/office/drawing/2014/main" xmlns="" id="{CEB7CEC3-6A3D-4938-8639-F2DA78257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95240" name="Rectangle 8">
            <a:extLst>
              <a:ext uri="{FF2B5EF4-FFF2-40B4-BE49-F238E27FC236}">
                <a16:creationId xmlns:a16="http://schemas.microsoft.com/office/drawing/2014/main" xmlns="" id="{ACF343E7-144C-4A74-909B-BE49906BA54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41" name="Rectangle 9">
            <a:extLst>
              <a:ext uri="{FF2B5EF4-FFF2-40B4-BE49-F238E27FC236}">
                <a16:creationId xmlns:a16="http://schemas.microsoft.com/office/drawing/2014/main" xmlns="" id="{AB0420A4-7BB7-4615-AE48-1FAD0557F8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42" name="Rectangle 10">
            <a:extLst>
              <a:ext uri="{FF2B5EF4-FFF2-40B4-BE49-F238E27FC236}">
                <a16:creationId xmlns:a16="http://schemas.microsoft.com/office/drawing/2014/main" xmlns="" id="{E4A15C22-1B5F-4E27-894B-BDDE0FDF09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4AC47644-620C-4748-830A-A7D36DC0D7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60" r:id="rId1"/>
    <p:sldLayoutId id="2147486922" r:id="rId2"/>
    <p:sldLayoutId id="2147486923" r:id="rId3"/>
    <p:sldLayoutId id="2147486924" r:id="rId4"/>
    <p:sldLayoutId id="2147486925" r:id="rId5"/>
    <p:sldLayoutId id="2147486926" r:id="rId6"/>
    <p:sldLayoutId id="2147486927" r:id="rId7"/>
    <p:sldLayoutId id="2147486928" r:id="rId8"/>
    <p:sldLayoutId id="2147486929" r:id="rId9"/>
    <p:sldLayoutId id="2147486930" r:id="rId10"/>
    <p:sldLayoutId id="2147486931" r:id="rId11"/>
    <p:sldLayoutId id="2147486932" r:id="rId12"/>
    <p:sldLayoutId id="2147486933" r:id="rId13"/>
    <p:sldLayoutId id="2147486934" r:id="rId14"/>
    <p:sldLayoutId id="214748693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xmlns="" id="{1F6DE46B-256A-4829-B07A-4F66D165D5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2291" name="Текст 2">
            <a:extLst>
              <a:ext uri="{FF2B5EF4-FFF2-40B4-BE49-F238E27FC236}">
                <a16:creationId xmlns:a16="http://schemas.microsoft.com/office/drawing/2014/main" xmlns="" id="{F777893E-1EDB-428F-BCB9-D16D69D338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CF5D1B-2192-4FAE-A88C-AF0214067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C656369-5995-4340-B699-41609B03C5CA}" type="datetimeFigureOut">
              <a:rPr lang="ru-RU"/>
              <a:pPr>
                <a:defRPr/>
              </a:pPr>
              <a:t>15.09.2021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55A31C-192D-45CF-A9E0-630921C4F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C99F69-5570-4C14-B7D8-74EE01309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0B6933E-9635-454E-B47A-B4AAF2F398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62" r:id="rId1"/>
    <p:sldLayoutId id="2147486963" r:id="rId2"/>
    <p:sldLayoutId id="2147486964" r:id="rId3"/>
    <p:sldLayoutId id="2147486965" r:id="rId4"/>
    <p:sldLayoutId id="2147486966" r:id="rId5"/>
    <p:sldLayoutId id="2147486967" r:id="rId6"/>
    <p:sldLayoutId id="2147486968" r:id="rId7"/>
    <p:sldLayoutId id="2147486969" r:id="rId8"/>
    <p:sldLayoutId id="2147486970" r:id="rId9"/>
    <p:sldLayoutId id="2147486971" r:id="rId10"/>
    <p:sldLayoutId id="21474869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>
            <a:extLst>
              <a:ext uri="{FF2B5EF4-FFF2-40B4-BE49-F238E27FC236}">
                <a16:creationId xmlns:a16="http://schemas.microsoft.com/office/drawing/2014/main" xmlns="" id="{08676C5F-A8CE-43D4-96AB-EF89416E5147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3320" name="AutoShape 3">
              <a:extLst>
                <a:ext uri="{FF2B5EF4-FFF2-40B4-BE49-F238E27FC236}">
                  <a16:creationId xmlns:a16="http://schemas.microsoft.com/office/drawing/2014/main" xmlns="" id="{532F93D8-05E4-4121-A6B5-981C09105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AutoShape 4">
              <a:extLst>
                <a:ext uri="{FF2B5EF4-FFF2-40B4-BE49-F238E27FC236}">
                  <a16:creationId xmlns:a16="http://schemas.microsoft.com/office/drawing/2014/main" xmlns="" id="{1AC4C350-F1E9-4EAC-9A45-86D9436B2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Line 5">
              <a:extLst>
                <a:ext uri="{FF2B5EF4-FFF2-40B4-BE49-F238E27FC236}">
                  <a16:creationId xmlns:a16="http://schemas.microsoft.com/office/drawing/2014/main" xmlns="" id="{4B136A18-7E02-4B98-9CB4-4A14AC0262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5" name="Rectangle 6">
            <a:extLst>
              <a:ext uri="{FF2B5EF4-FFF2-40B4-BE49-F238E27FC236}">
                <a16:creationId xmlns:a16="http://schemas.microsoft.com/office/drawing/2014/main" xmlns="" id="{9CBE179E-4A95-4EEB-A019-740D1EE23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3316" name="Rectangle 7">
            <a:extLst>
              <a:ext uri="{FF2B5EF4-FFF2-40B4-BE49-F238E27FC236}">
                <a16:creationId xmlns:a16="http://schemas.microsoft.com/office/drawing/2014/main" xmlns="" id="{715BD5AF-E371-42F2-9DED-DDF75571E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95240" name="Rectangle 8">
            <a:extLst>
              <a:ext uri="{FF2B5EF4-FFF2-40B4-BE49-F238E27FC236}">
                <a16:creationId xmlns:a16="http://schemas.microsoft.com/office/drawing/2014/main" xmlns="" id="{97D92BAF-927F-41D7-B029-9D17CD2639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41" name="Rectangle 9">
            <a:extLst>
              <a:ext uri="{FF2B5EF4-FFF2-40B4-BE49-F238E27FC236}">
                <a16:creationId xmlns:a16="http://schemas.microsoft.com/office/drawing/2014/main" xmlns="" id="{1D197779-20A3-4591-9FDE-F6ACD39BEF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42" name="Rectangle 10">
            <a:extLst>
              <a:ext uri="{FF2B5EF4-FFF2-40B4-BE49-F238E27FC236}">
                <a16:creationId xmlns:a16="http://schemas.microsoft.com/office/drawing/2014/main" xmlns="" id="{BA3F15F5-610E-4F98-8450-2DD7D8C0A2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97A1043-4456-48D5-A861-8EB3A93442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73" r:id="rId1"/>
    <p:sldLayoutId id="2147486974" r:id="rId2"/>
    <p:sldLayoutId id="2147486975" r:id="rId3"/>
    <p:sldLayoutId id="2147486976" r:id="rId4"/>
    <p:sldLayoutId id="2147486977" r:id="rId5"/>
    <p:sldLayoutId id="2147486978" r:id="rId6"/>
    <p:sldLayoutId id="2147486979" r:id="rId7"/>
    <p:sldLayoutId id="2147486980" r:id="rId8"/>
    <p:sldLayoutId id="2147486981" r:id="rId9"/>
    <p:sldLayoutId id="2147486982" r:id="rId10"/>
    <p:sldLayoutId id="2147486983" r:id="rId11"/>
    <p:sldLayoutId id="2147486984" r:id="rId12"/>
    <p:sldLayoutId id="2147486985" r:id="rId13"/>
    <p:sldLayoutId id="2147486986" r:id="rId14"/>
    <p:sldLayoutId id="214748698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>
            <a:extLst>
              <a:ext uri="{FF2B5EF4-FFF2-40B4-BE49-F238E27FC236}">
                <a16:creationId xmlns:a16="http://schemas.microsoft.com/office/drawing/2014/main" xmlns="" id="{FD17140B-2634-4B9F-92DB-D038AF1D7255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4344" name="AutoShape 3">
              <a:extLst>
                <a:ext uri="{FF2B5EF4-FFF2-40B4-BE49-F238E27FC236}">
                  <a16:creationId xmlns:a16="http://schemas.microsoft.com/office/drawing/2014/main" xmlns="" id="{6599AC5C-8487-401D-B456-6114AC16F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5" name="AutoShape 4">
              <a:extLst>
                <a:ext uri="{FF2B5EF4-FFF2-40B4-BE49-F238E27FC236}">
                  <a16:creationId xmlns:a16="http://schemas.microsoft.com/office/drawing/2014/main" xmlns="" id="{1A495946-001E-41C0-9C4D-637CC36AE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Line 5">
              <a:extLst>
                <a:ext uri="{FF2B5EF4-FFF2-40B4-BE49-F238E27FC236}">
                  <a16:creationId xmlns:a16="http://schemas.microsoft.com/office/drawing/2014/main" xmlns="" id="{06CDA2F7-ED00-4742-B20C-097E349A0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39" name="Rectangle 6">
            <a:extLst>
              <a:ext uri="{FF2B5EF4-FFF2-40B4-BE49-F238E27FC236}">
                <a16:creationId xmlns:a16="http://schemas.microsoft.com/office/drawing/2014/main" xmlns="" id="{DE881C49-BFB2-4E0C-9DEC-2711E2E91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4340" name="Rectangle 7">
            <a:extLst>
              <a:ext uri="{FF2B5EF4-FFF2-40B4-BE49-F238E27FC236}">
                <a16:creationId xmlns:a16="http://schemas.microsoft.com/office/drawing/2014/main" xmlns="" id="{BB0CDDCB-DFD9-47E8-ABD3-65D692B2C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95240" name="Rectangle 8">
            <a:extLst>
              <a:ext uri="{FF2B5EF4-FFF2-40B4-BE49-F238E27FC236}">
                <a16:creationId xmlns:a16="http://schemas.microsoft.com/office/drawing/2014/main" xmlns="" id="{4D4157BF-3EA7-4B34-8B4D-EA99BD4E85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41" name="Rectangle 9">
            <a:extLst>
              <a:ext uri="{FF2B5EF4-FFF2-40B4-BE49-F238E27FC236}">
                <a16:creationId xmlns:a16="http://schemas.microsoft.com/office/drawing/2014/main" xmlns="" id="{4C76D88F-3CF5-4A54-8EAE-44A682DD86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42" name="Rectangle 10">
            <a:extLst>
              <a:ext uri="{FF2B5EF4-FFF2-40B4-BE49-F238E27FC236}">
                <a16:creationId xmlns:a16="http://schemas.microsoft.com/office/drawing/2014/main" xmlns="" id="{8104EEBA-728C-4442-9050-792B01B5EC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BCF5F0F-031F-4094-9F97-41B349A032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88" r:id="rId1"/>
    <p:sldLayoutId id="2147486946" r:id="rId2"/>
    <p:sldLayoutId id="2147486947" r:id="rId3"/>
    <p:sldLayoutId id="2147486948" r:id="rId4"/>
    <p:sldLayoutId id="2147486949" r:id="rId5"/>
    <p:sldLayoutId id="2147486950" r:id="rId6"/>
    <p:sldLayoutId id="2147486951" r:id="rId7"/>
    <p:sldLayoutId id="2147486952" r:id="rId8"/>
    <p:sldLayoutId id="2147486953" r:id="rId9"/>
    <p:sldLayoutId id="2147486954" r:id="rId10"/>
    <p:sldLayoutId id="2147486955" r:id="rId11"/>
    <p:sldLayoutId id="2147486956" r:id="rId12"/>
    <p:sldLayoutId id="2147486957" r:id="rId13"/>
    <p:sldLayoutId id="2147486958" r:id="rId14"/>
    <p:sldLayoutId id="214748695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>
            <a:extLst>
              <a:ext uri="{FF2B5EF4-FFF2-40B4-BE49-F238E27FC236}">
                <a16:creationId xmlns:a16="http://schemas.microsoft.com/office/drawing/2014/main" xmlns="" id="{C9D0E986-7EB3-4FB0-895B-E784188A0B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3038" y="333375"/>
            <a:ext cx="7239000" cy="3382963"/>
          </a:xfrm>
        </p:spPr>
        <p:txBody>
          <a:bodyPr/>
          <a:lstStyle/>
          <a:p>
            <a:r>
              <a:rPr lang="ru-RU" altLang="ru-RU" sz="2400" dirty="0"/>
              <a:t/>
            </a:r>
            <a:br>
              <a:rPr lang="ru-RU" altLang="ru-RU" sz="2400" dirty="0"/>
            </a:br>
            <a:r>
              <a:rPr lang="ru-RU" altLang="ru-RU" sz="2400" dirty="0"/>
              <a:t/>
            </a:r>
            <a:br>
              <a:rPr lang="ru-RU" altLang="ru-RU" sz="2400" dirty="0"/>
            </a:br>
            <a:r>
              <a:rPr lang="ru-RU" altLang="ru-RU" sz="2400" dirty="0"/>
              <a:t>Кафедра Общественного здоровья и здравоохранения 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/>
              <a:t/>
            </a:r>
            <a:br>
              <a:rPr lang="ru-RU" altLang="ru-RU" sz="2400" dirty="0"/>
            </a:br>
            <a:r>
              <a:rPr lang="ru-RU" altLang="ru-RU" sz="2400" b="1" dirty="0" smtClean="0"/>
              <a:t>Тема</a:t>
            </a:r>
            <a:r>
              <a:rPr lang="ru-RU" altLang="ru-RU" sz="2400" b="1" dirty="0"/>
              <a:t>: </a:t>
            </a:r>
            <a:r>
              <a:rPr lang="ru-RU" altLang="ru-RU" sz="2400" b="1" u="sng" dirty="0"/>
              <a:t>Медицинская статистика как наука. Статистическая обработка медико-биологических исследований.</a:t>
            </a:r>
            <a:br>
              <a:rPr lang="ru-RU" altLang="ru-RU" sz="2400" b="1" u="sng" dirty="0"/>
            </a:br>
            <a:r>
              <a:rPr lang="ru-RU" altLang="ru-RU" sz="2400" dirty="0" smtClean="0"/>
              <a:t>Лекция для </a:t>
            </a:r>
            <a:r>
              <a:rPr lang="ru-RU" altLang="ru-RU" sz="2400" dirty="0"/>
              <a:t>студентов</a:t>
            </a:r>
            <a:br>
              <a:rPr lang="ru-RU" altLang="ru-RU" sz="2400" dirty="0"/>
            </a:br>
            <a:r>
              <a:rPr lang="ru-RU" altLang="ru-RU" sz="2400" dirty="0" smtClean="0"/>
              <a:t>специальности Стоматология</a:t>
            </a:r>
            <a:endParaRPr lang="ru-RU" altLang="ru-RU" sz="2400" dirty="0"/>
          </a:p>
        </p:txBody>
      </p:sp>
      <p:sp>
        <p:nvSpPr>
          <p:cNvPr id="47107" name="Подзаголовок 2">
            <a:extLst>
              <a:ext uri="{FF2B5EF4-FFF2-40B4-BE49-F238E27FC236}">
                <a16:creationId xmlns:a16="http://schemas.microsoft.com/office/drawing/2014/main" xmlns="" id="{3047C524-020E-4270-8123-CE8CFD950A5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31640" y="4437112"/>
            <a:ext cx="7239000" cy="1584325"/>
          </a:xfrm>
        </p:spPr>
        <p:txBody>
          <a:bodyPr/>
          <a:lstStyle/>
          <a:p>
            <a:pPr algn="ctr"/>
            <a:endParaRPr lang="ru-RU" altLang="ru-RU" dirty="0"/>
          </a:p>
          <a:p>
            <a:pPr algn="ctr"/>
            <a:endParaRPr lang="ru-RU" altLang="ru-RU" sz="1400" dirty="0"/>
          </a:p>
          <a:p>
            <a:pPr algn="ctr"/>
            <a:r>
              <a:rPr lang="ru-RU" altLang="ru-RU" sz="1400" dirty="0"/>
              <a:t>Красноярск, </a:t>
            </a:r>
            <a:r>
              <a:rPr lang="ru-RU" altLang="ru-RU" sz="1400" dirty="0" smtClean="0"/>
              <a:t>2020</a:t>
            </a:r>
            <a:endParaRPr lang="ru-RU" altLang="ru-RU" sz="1400" dirty="0"/>
          </a:p>
          <a:p>
            <a:pPr algn="ctr"/>
            <a:endParaRPr lang="ru-RU" altLang="ru-RU" sz="1400" dirty="0"/>
          </a:p>
          <a:p>
            <a:pPr algn="ctr"/>
            <a:endParaRPr lang="ru-RU" alt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>
            <a:extLst>
              <a:ext uri="{FF2B5EF4-FFF2-40B4-BE49-F238E27FC236}">
                <a16:creationId xmlns:a16="http://schemas.microsoft.com/office/drawing/2014/main" xmlns="" id="{463B9263-3A1B-4AB1-9899-45818FCA5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8316912" cy="1143000"/>
          </a:xfrm>
        </p:spPr>
        <p:txBody>
          <a:bodyPr/>
          <a:lstStyle/>
          <a:p>
            <a:r>
              <a:rPr lang="ru-RU" altLang="ru-RU"/>
              <a:t>Диагностика заболеваний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7E384F54-49B5-49AD-ACF6-27B13D694D18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1341438"/>
          <a:ext cx="8280400" cy="2454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44848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C00000"/>
                          </a:solidFill>
                        </a:rPr>
                        <a:t>Популяционный уровень</a:t>
                      </a:r>
                    </a:p>
                  </a:txBody>
                  <a:tcPr marL="91434" marR="91434" marT="45704" marB="45704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Индивидуальный уровень</a:t>
                      </a:r>
                    </a:p>
                  </a:txBody>
                  <a:tcPr marL="91434" marR="91434" marT="45704" marB="45704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9427">
                <a:tc>
                  <a:txBody>
                    <a:bodyPr/>
                    <a:lstStyle/>
                    <a:p>
                      <a:r>
                        <a:rPr lang="ru-RU" sz="2800" dirty="0"/>
                        <a:t>Разделение населения по группам</a:t>
                      </a:r>
                      <a:r>
                        <a:rPr lang="ru-RU" sz="2800" baseline="0" dirty="0"/>
                        <a:t> здоровья</a:t>
                      </a:r>
                      <a:endParaRPr lang="ru-RU" sz="2800" dirty="0"/>
                    </a:p>
                  </a:txBody>
                  <a:tcPr marL="91434" marR="91434" marT="45704" marB="45704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Дифференциальная диагностика</a:t>
                      </a:r>
                    </a:p>
                  </a:txBody>
                  <a:tcPr marL="91434" marR="91434" marT="45704" marB="45704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7D9531B-DC5F-4556-BE83-D531D6BBF29E}"/>
              </a:ext>
            </a:extLst>
          </p:cNvPr>
          <p:cNvSpPr/>
          <p:nvPr/>
        </p:nvSpPr>
        <p:spPr>
          <a:xfrm>
            <a:off x="755650" y="3789363"/>
            <a:ext cx="4103688" cy="28622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500" dirty="0"/>
              <a:t>I — здоровые с нормальным уровнем функций; II — здоровые, но имеющие функциональные отклонения, а также сниженную сопротивляемость к острым и хроническим заболеваниям; III — больные хроническими болезнями в состоянии компенсации; IV — больные хроническими болезнями в состоянии </a:t>
            </a:r>
            <a:r>
              <a:rPr lang="ru-RU" sz="1500" dirty="0" err="1"/>
              <a:t>субкомпенсации</a:t>
            </a:r>
            <a:r>
              <a:rPr lang="ru-RU" sz="1500" dirty="0"/>
              <a:t>; V — больные хроническими болезнями в состоянии декомпенсации.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11C65FF6-07B9-4D94-8F1E-449B48279CDF}"/>
              </a:ext>
            </a:extLst>
          </p:cNvPr>
          <p:cNvGraphicFramePr>
            <a:graphicFrameLocks noGrp="1"/>
          </p:cNvGraphicFramePr>
          <p:nvPr/>
        </p:nvGraphicFramePr>
        <p:xfrm>
          <a:off x="4859338" y="3213100"/>
          <a:ext cx="4176712" cy="365285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180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8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7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Симптомы аллергического</a:t>
                      </a:r>
                      <a:r>
                        <a:rPr lang="ru-RU" sz="14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ринита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Частота симптомов </a:t>
                      </a:r>
                      <a:r>
                        <a:rPr lang="en-US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P±m</a:t>
                      </a: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, 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8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Выделения из носа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96,2±3,8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2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Постназальный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синдром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76,9±8,4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08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Чихание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96,2±3,8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42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Затруднение носового дыхания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96,2±3,8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08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Слезотечение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73,1±8,9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Зуд в глазах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80,8±7,9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Покраснение глаз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80,8±7,9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Першение в горле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88,5±6,4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08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Нарушение сна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88,5±6,4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42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Нарушение дневной активности ИИС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100,0±0,01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47" marR="7547" marT="7541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>
            <a:extLst>
              <a:ext uri="{FF2B5EF4-FFF2-40B4-BE49-F238E27FC236}">
                <a16:creationId xmlns:a16="http://schemas.microsoft.com/office/drawing/2014/main" xmlns="" id="{2DF12BB8-B606-48AE-B1E0-31C4A4AFF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8316912" cy="1143000"/>
          </a:xfrm>
        </p:spPr>
        <p:txBody>
          <a:bodyPr/>
          <a:lstStyle/>
          <a:p>
            <a:r>
              <a:rPr lang="ru-RU" altLang="ru-RU"/>
              <a:t>Прогнозирование процессов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2FAAE530-53D0-44AE-9243-5802B86CB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1358833"/>
              </p:ext>
            </p:extLst>
          </p:nvPr>
        </p:nvGraphicFramePr>
        <p:xfrm>
          <a:off x="755650" y="1341438"/>
          <a:ext cx="8280400" cy="273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51189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C00000"/>
                          </a:solidFill>
                        </a:rPr>
                        <a:t>Популяционный уровень</a:t>
                      </a:r>
                    </a:p>
                  </a:txBody>
                  <a:tcPr marL="91434" marR="91434" marT="45704" marB="45704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Индивидуальный уровень</a:t>
                      </a:r>
                    </a:p>
                  </a:txBody>
                  <a:tcPr marL="91434" marR="91434" marT="45704" marB="45704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9311">
                <a:tc>
                  <a:txBody>
                    <a:bodyPr/>
                    <a:lstStyle/>
                    <a:p>
                      <a:r>
                        <a:rPr lang="ru-RU" sz="2800" dirty="0"/>
                        <a:t>Отдаленные результаты целевых программ</a:t>
                      </a:r>
                    </a:p>
                  </a:txBody>
                  <a:tcPr marL="91434" marR="91434" marT="45704" marB="45704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Исход заболевания отдельного 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больного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04" marB="45704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>
            <a:extLst>
              <a:ext uri="{FF2B5EF4-FFF2-40B4-BE49-F238E27FC236}">
                <a16:creationId xmlns:a16="http://schemas.microsoft.com/office/drawing/2014/main" xmlns="" id="{6F2A57E3-1BB6-4D8A-ABE4-6292ED708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8316912" cy="1143000"/>
          </a:xfrm>
        </p:spPr>
        <p:txBody>
          <a:bodyPr/>
          <a:lstStyle/>
          <a:p>
            <a:r>
              <a:rPr lang="ru-RU" altLang="ru-RU"/>
              <a:t>Выбор подходящего воздействия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85E17A95-0ED5-40DC-9164-B306AE0B7364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1341438"/>
          <a:ext cx="8280400" cy="273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51189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C00000"/>
                          </a:solidFill>
                        </a:rPr>
                        <a:t>Популяционный уровень</a:t>
                      </a:r>
                    </a:p>
                  </a:txBody>
                  <a:tcPr marL="91434" marR="91434" marT="45704" marB="45704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Индивидуальный уровень</a:t>
                      </a:r>
                    </a:p>
                  </a:txBody>
                  <a:tcPr marL="91434" marR="91434" marT="45704" marB="45704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9311">
                <a:tc>
                  <a:txBody>
                    <a:bodyPr/>
                    <a:lstStyle/>
                    <a:p>
                      <a:r>
                        <a:rPr lang="ru-RU" sz="2800" dirty="0"/>
                        <a:t>Разработка</a:t>
                      </a:r>
                      <a:r>
                        <a:rPr lang="ru-RU" sz="2800" baseline="0" dirty="0"/>
                        <a:t> целевых программ</a:t>
                      </a:r>
                      <a:endParaRPr lang="ru-RU" sz="2800" dirty="0"/>
                    </a:p>
                  </a:txBody>
                  <a:tcPr marL="91434" marR="91434" marT="45704" marB="45704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Подбор индивидуальной тактики лечения</a:t>
                      </a:r>
                    </a:p>
                  </a:txBody>
                  <a:tcPr marL="91434" marR="91434" marT="45704" marB="45704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>
            <a:extLst>
              <a:ext uri="{FF2B5EF4-FFF2-40B4-BE49-F238E27FC236}">
                <a16:creationId xmlns:a16="http://schemas.microsoft.com/office/drawing/2014/main" xmlns="" id="{3FEA0485-1015-4528-9525-E827BDD31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8316912" cy="1143000"/>
          </a:xfrm>
        </p:spPr>
        <p:txBody>
          <a:bodyPr/>
          <a:lstStyle/>
          <a:p>
            <a:r>
              <a:rPr lang="ru-RU" altLang="ru-RU"/>
              <a:t>Организация медицинской помощи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E08C75BB-3A49-4D46-9EDB-3CECEA87D26B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1341438"/>
          <a:ext cx="8280400" cy="3170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44960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C00000"/>
                          </a:solidFill>
                        </a:rPr>
                        <a:t>Популяционный уровень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Индивидуальный уровень</a:t>
                      </a:r>
                    </a:p>
                  </a:txBody>
                  <a:tcPr marL="91434" marR="91434" marT="45708" marB="45708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5277">
                <a:tc>
                  <a:txBody>
                    <a:bodyPr/>
                    <a:lstStyle/>
                    <a:p>
                      <a:r>
                        <a:rPr lang="ru-RU" sz="2800" dirty="0"/>
                        <a:t>Анализ деятельности системы здравоохранения и общественного здоровья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Анализ результатов</a:t>
                      </a:r>
                      <a:r>
                        <a:rPr lang="ru-RU" sz="2800" baseline="0" dirty="0">
                          <a:solidFill>
                            <a:schemeClr val="bg1"/>
                          </a:solidFill>
                        </a:rPr>
                        <a:t> своей работы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08" marB="45708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>
            <a:extLst>
              <a:ext uri="{FF2B5EF4-FFF2-40B4-BE49-F238E27FC236}">
                <a16:creationId xmlns:a16="http://schemas.microsoft.com/office/drawing/2014/main" xmlns="" id="{7AB47E3F-14F7-4D4D-AD38-EDD2A814C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488" y="4508500"/>
            <a:ext cx="8315325" cy="1143000"/>
          </a:xfrm>
        </p:spPr>
        <p:txBody>
          <a:bodyPr/>
          <a:lstStyle/>
          <a:p>
            <a:r>
              <a:rPr lang="ru-RU" altLang="ru-RU" b="1"/>
              <a:t>Планирование и проведение медицинских исследований</a:t>
            </a:r>
            <a:br>
              <a:rPr lang="ru-RU" altLang="ru-RU" b="1"/>
            </a:br>
            <a:r>
              <a:rPr lang="ru-RU" altLang="ru-RU" b="1"/>
              <a:t>Подготовка публикаций и сообщений</a:t>
            </a:r>
            <a:br>
              <a:rPr lang="ru-RU" altLang="ru-RU" b="1"/>
            </a:br>
            <a:r>
              <a:rPr lang="ru-RU" altLang="ru-RU" b="1">
                <a:solidFill>
                  <a:srgbClr val="FF0000"/>
                </a:solidFill>
              </a:rPr>
              <a:t>! Чтение и понимание медицинских сообщений</a:t>
            </a:r>
            <a:br>
              <a:rPr lang="ru-RU" altLang="ru-RU" b="1">
                <a:solidFill>
                  <a:srgbClr val="FF0000"/>
                </a:solidFill>
              </a:rPr>
            </a:br>
            <a:endParaRPr lang="ru-RU" altLang="ru-RU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E24B43D2-3D0A-4782-AA0D-B3C94DCDB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476672"/>
            <a:ext cx="7313612" cy="4384253"/>
          </a:xfrm>
        </p:spPr>
        <p:txBody>
          <a:bodyPr/>
          <a:lstStyle/>
          <a:p>
            <a:pPr eaLnBrk="1" hangingPunct="1"/>
            <a:r>
              <a:rPr lang="ru-RU" altLang="ru-RU" b="1" i="1" dirty="0"/>
              <a:t>Математическая статистика</a:t>
            </a:r>
            <a:r>
              <a:rPr lang="ru-RU" altLang="ru-RU" dirty="0"/>
              <a:t> – раздел </a:t>
            </a:r>
            <a:r>
              <a:rPr lang="ru-RU" altLang="ru-RU" dirty="0" smtClean="0"/>
              <a:t>математики, </a:t>
            </a:r>
            <a:r>
              <a:rPr lang="ru-RU" altLang="ru-RU" dirty="0"/>
              <a:t>посвященный методам систематизации, обработки, анализа и использования статистических данных для научных и практических выводов.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C670D183-96A2-45B0-8382-6FF345D73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5373688"/>
            <a:ext cx="8316912" cy="148431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/>
              <a:t>  Изучает явления, оценка которых может производиться только на массе наблюдений.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xmlns="" id="{C7A3DECE-713C-423A-AA26-1F4C099DA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425450"/>
            <a:ext cx="7313612" cy="10985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 sz="3300" b="1"/>
              <a:t>Основные понятия теории вероятности</a:t>
            </a:r>
            <a:r>
              <a:rPr lang="ru-RU" altLang="ru-RU" sz="3300"/>
              <a:t>.</a:t>
            </a:r>
          </a:p>
        </p:txBody>
      </p:sp>
      <p:sp>
        <p:nvSpPr>
          <p:cNvPr id="442371" name="Rectangle 3">
            <a:extLst>
              <a:ext uri="{FF2B5EF4-FFF2-40B4-BE49-F238E27FC236}">
                <a16:creationId xmlns:a16="http://schemas.microsoft.com/office/drawing/2014/main" xmlns="" id="{5DFD8150-090E-4869-AFBD-99357FDD6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6013" y="1557338"/>
            <a:ext cx="8027987" cy="14843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ru-RU" altLang="ru-RU" sz="2800"/>
              <a:t>  </a:t>
            </a:r>
            <a:r>
              <a:rPr lang="ru-RU" altLang="ru-RU" sz="3200" b="1"/>
              <a:t>Вероятность </a:t>
            </a:r>
            <a:r>
              <a:rPr lang="ru-RU" altLang="ru-RU" sz="3200"/>
              <a:t>– количественная мера объективной возможности появления события при реализации определенного комплекса условий.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altLang="ru-RU" sz="3200" b="1"/>
              <a:t>Мера вероятности (р) </a:t>
            </a:r>
            <a:r>
              <a:rPr lang="ru-RU" altLang="ru-RU" sz="3200"/>
              <a:t>– диапазон ее числовых значений: от 0 до 1 или от 0 до 100%.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altLang="ru-RU" sz="3200" b="1"/>
              <a:t>Случайное событие </a:t>
            </a:r>
            <a:r>
              <a:rPr lang="ru-RU" altLang="ru-RU" sz="3200"/>
              <a:t>– событие, которое при реализации определенного комплекса условий может произойти или не произойти.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xmlns="" id="{58D39D89-841A-44D6-A984-D01138F36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333375"/>
            <a:ext cx="7313612" cy="11906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 b="1"/>
              <a:t>Основные понятия теории вероятности</a:t>
            </a:r>
            <a:r>
              <a:rPr lang="ru-RU" altLang="ru-RU"/>
              <a:t>.</a:t>
            </a:r>
          </a:p>
        </p:txBody>
      </p:sp>
      <p:sp>
        <p:nvSpPr>
          <p:cNvPr id="444419" name="Rectangle 3">
            <a:extLst>
              <a:ext uri="{FF2B5EF4-FFF2-40B4-BE49-F238E27FC236}">
                <a16:creationId xmlns:a16="http://schemas.microsoft.com/office/drawing/2014/main" xmlns="" id="{966DE704-B3C5-440C-A98D-CB5B02E14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  <a:solidFill>
            <a:srgbClr val="CCFFFF"/>
          </a:solidFill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ru-RU" altLang="ru-RU" sz="2400" b="1"/>
              <a:t>Достоверное событие </a:t>
            </a:r>
            <a:r>
              <a:rPr lang="ru-RU" altLang="ru-RU" sz="2400"/>
              <a:t>- событие, которое при реализации определенного комплекса условий произойдет непременно. Его вероятность будет равна 1 или 100%.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altLang="ru-RU" sz="2400" b="1"/>
              <a:t>Невозможное событие</a:t>
            </a:r>
            <a:r>
              <a:rPr lang="ru-RU" altLang="ru-RU" sz="2400"/>
              <a:t> - событие, которое при реализации определенного комплекса условий не произойдет никогда. Его вероятность будет равна 0. </a:t>
            </a:r>
            <a:br>
              <a:rPr lang="ru-RU" altLang="ru-RU" sz="2400"/>
            </a:br>
            <a:r>
              <a:rPr lang="ru-RU" altLang="ru-RU" sz="2400" b="1"/>
              <a:t>В медицинских исследованиях достаточной считается вероятность появления события не менее 0,95 или 95%. При изучении заболеваний или ситуаций, имеющих важнейшие медико-социальные последствия или высокие показатели летальности и инвалидности, а также при фармакологических исследованиях вероятность появления события должна быть не менее 0,99 (99%).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altLang="ru-RU" sz="2400"/>
              <a:t>р&lt;0,05; р&lt;0,01; р&lt;0,001</a:t>
            </a:r>
          </a:p>
          <a:p>
            <a:pPr marL="0" indent="0" eaLnBrk="1" hangingPunct="1">
              <a:lnSpc>
                <a:spcPct val="80000"/>
              </a:lnSpc>
            </a:pPr>
            <a:endParaRPr lang="ru-RU" altLang="ru-RU" sz="2400"/>
          </a:p>
          <a:p>
            <a:pPr marL="0" indent="0" eaLnBrk="1" hangingPunct="1">
              <a:lnSpc>
                <a:spcPct val="80000"/>
              </a:lnSpc>
            </a:pPr>
            <a:endParaRPr lang="ru-RU" altLang="ru-RU" sz="2400"/>
          </a:p>
          <a:p>
            <a:pPr marL="0" indent="0" eaLnBrk="1" hangingPunct="1">
              <a:lnSpc>
                <a:spcPct val="80000"/>
              </a:lnSpc>
            </a:pPr>
            <a:endParaRPr lang="ru-RU" altLang="ru-RU" sz="2400" b="1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44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44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9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xmlns="" id="{0020E1DB-05D9-4F79-ADFB-9276F1DF9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44450"/>
            <a:ext cx="7313612" cy="11906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 b="1"/>
              <a:t>Основные понятия теории вероятности</a:t>
            </a:r>
            <a:r>
              <a:rPr lang="ru-RU" altLang="ru-RU"/>
              <a:t>.</a:t>
            </a:r>
          </a:p>
        </p:txBody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xmlns="" id="{483D47C3-0818-4E13-8152-7FEFB1845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450" y="1196975"/>
            <a:ext cx="7956550" cy="14843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ru-RU" altLang="ru-RU" sz="2400" b="1"/>
              <a:t>Частота появления события (статистическая вероятность) </a:t>
            </a:r>
            <a:r>
              <a:rPr lang="ru-RU" altLang="ru-RU" sz="2400"/>
              <a:t>– это отношение числа случаев, в которых реализовался определенный комплекс условий (m), к общему числу случаев (n): p(A)=m/n. Вероятность отсутствия события: q= 1- p.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altLang="ru-RU" sz="2400" b="1"/>
              <a:t>Случайная величина </a:t>
            </a:r>
            <a:r>
              <a:rPr lang="ru-RU" altLang="ru-RU" sz="2400"/>
              <a:t>– величина, которая при реализации определенного комплекса условий может принимать различные значения.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altLang="ru-RU" sz="2400" b="1"/>
              <a:t>Закон больших чисел</a:t>
            </a:r>
            <a:r>
              <a:rPr lang="ru-RU" altLang="ru-RU" sz="2400"/>
              <a:t>: при достаточно большом числе наблюдений случайные отклонения взаимно погашаются и проявляется устойчивость некоторых параметров, которая выражается в основной тенденции (закономерности). При этом наблюдаемая частота случайного события будет сколь угодно мало отличаться от вероятности появления события в отдельном опыте.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3">
            <a:extLst>
              <a:ext uri="{FF2B5EF4-FFF2-40B4-BE49-F238E27FC236}">
                <a16:creationId xmlns:a16="http://schemas.microsoft.com/office/drawing/2014/main" xmlns="" id="{BFD33F6B-3A11-4BFF-8F7D-5BF78A4E9A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/>
          <a:p>
            <a:r>
              <a:rPr lang="ru-RU" altLang="ru-RU"/>
              <a:t>Часть 2</a:t>
            </a:r>
          </a:p>
        </p:txBody>
      </p:sp>
      <p:sp>
        <p:nvSpPr>
          <p:cNvPr id="91139" name="Подзаголовок 4">
            <a:extLst>
              <a:ext uri="{FF2B5EF4-FFF2-40B4-BE49-F238E27FC236}">
                <a16:creationId xmlns:a16="http://schemas.microsoft.com/office/drawing/2014/main" xmlns="" id="{AFD870C4-F111-4F15-8F76-FA8EA0ABFE0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dirty="0"/>
              <a:t>Этапы статистического </a:t>
            </a:r>
            <a:r>
              <a:rPr lang="ru-RU" altLang="ru-RU" dirty="0" smtClean="0"/>
              <a:t>исследования</a:t>
            </a:r>
            <a:endParaRPr lang="ru-RU" alt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>
            <a:extLst>
              <a:ext uri="{FF2B5EF4-FFF2-40B4-BE49-F238E27FC236}">
                <a16:creationId xmlns:a16="http://schemas.microsoft.com/office/drawing/2014/main" xmlns="" id="{F774A4CC-EB34-4F3D-A1AF-006D33303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0"/>
            <a:ext cx="7313612" cy="1143000"/>
          </a:xfrm>
        </p:spPr>
        <p:txBody>
          <a:bodyPr/>
          <a:lstStyle/>
          <a:p>
            <a:pPr eaLnBrk="1" hangingPunct="1"/>
            <a:r>
              <a:rPr lang="ru-RU" altLang="ru-RU"/>
              <a:t>План лекции:</a:t>
            </a:r>
          </a:p>
        </p:txBody>
      </p:sp>
      <p:sp>
        <p:nvSpPr>
          <p:cNvPr id="24579" name="Содержимое 2">
            <a:extLst>
              <a:ext uri="{FF2B5EF4-FFF2-40B4-BE49-F238E27FC236}">
                <a16:creationId xmlns:a16="http://schemas.microsoft.com/office/drawing/2014/main" xmlns="" id="{9B1C545B-A924-49FC-9056-580815444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3" y="1143000"/>
            <a:ext cx="7313612" cy="4114800"/>
          </a:xfrm>
        </p:spPr>
        <p:txBody>
          <a:bodyPr rtlCol="0"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2400" dirty="0"/>
              <a:t>История развития и становления медицинской статистики как науки.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2400" dirty="0"/>
              <a:t>Определение понятия медицинская статистика и ее роли в деятельности руководителей медицинских организаций.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2400" dirty="0"/>
              <a:t>Этапы статистического исследования.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2400" dirty="0"/>
              <a:t>Абсолютные величины и коэффициенты соотношения.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2400" dirty="0"/>
              <a:t>Средние величины.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2400" dirty="0"/>
              <a:t>Основные подходы к доказательной медицине.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2400" dirty="0"/>
              <a:t>Оценка статистических величин в динамике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2400" dirty="0"/>
              <a:t>Оценка связей между признаками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>
            <a:extLst>
              <a:ext uri="{FF2B5EF4-FFF2-40B4-BE49-F238E27FC236}">
                <a16:creationId xmlns:a16="http://schemas.microsoft.com/office/drawing/2014/main" xmlns="" id="{C4134654-7C4A-45A0-8AB5-878A71D6A4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44450"/>
            <a:ext cx="7313612" cy="11906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 b="1"/>
              <a:t>Этапы статистического исследования:</a:t>
            </a:r>
            <a:endParaRPr lang="ru-RU" altLang="ru-RU"/>
          </a:p>
        </p:txBody>
      </p:sp>
      <p:sp>
        <p:nvSpPr>
          <p:cNvPr id="446467" name="Rectangle 3">
            <a:extLst>
              <a:ext uri="{FF2B5EF4-FFF2-40B4-BE49-F238E27FC236}">
                <a16:creationId xmlns:a16="http://schemas.microsoft.com/office/drawing/2014/main" xmlns="" id="{4214FB5D-3F41-40D8-B9C7-C54F4411FA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450" y="1584325"/>
            <a:ext cx="7956550" cy="14843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200"/>
              <a:t>I. Формирование цели и задач исследования.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200"/>
              <a:t>II. Организация исследования.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200"/>
              <a:t>III. Сбор информации.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200"/>
              <a:t>IV. Обработка информации.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200"/>
              <a:t>V. Анализ результатов исследования.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200"/>
              <a:t>VI. Внедрение результатов исследования в практику и оценка эффективности внедрения.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6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6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6" grpId="0"/>
      <p:bldP spid="4464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>
            <a:extLst>
              <a:ext uri="{FF2B5EF4-FFF2-40B4-BE49-F238E27FC236}">
                <a16:creationId xmlns:a16="http://schemas.microsoft.com/office/drawing/2014/main" xmlns="" id="{49432D8F-0884-453F-BE38-0155B923D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44450"/>
            <a:ext cx="7961312" cy="11906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Формирование цели и задач исследования</a:t>
            </a:r>
          </a:p>
        </p:txBody>
      </p:sp>
      <p:sp>
        <p:nvSpPr>
          <p:cNvPr id="448515" name="Rectangle 3">
            <a:extLst>
              <a:ext uri="{FF2B5EF4-FFF2-40B4-BE49-F238E27FC236}">
                <a16:creationId xmlns:a16="http://schemas.microsoft.com/office/drawing/2014/main" xmlns="" id="{B4C75534-1A5D-40AE-986D-B996CB571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0" y="2133600"/>
            <a:ext cx="7956550" cy="1484313"/>
          </a:xfrm>
        </p:spPr>
        <p:txBody>
          <a:bodyPr/>
          <a:lstStyle/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dirty="0"/>
              <a:t>Цель </a:t>
            </a:r>
            <a:r>
              <a:rPr lang="ru-RU" altLang="ru-RU" sz="2800" dirty="0"/>
              <a:t>- отвечает на вопрос зачем проводится данное </a:t>
            </a:r>
            <a:r>
              <a:rPr lang="ru-RU" altLang="ru-RU" sz="2800" dirty="0" smtClean="0"/>
              <a:t>исследование</a:t>
            </a:r>
            <a:endParaRPr lang="ru-RU" altLang="ru-RU" sz="2800" dirty="0"/>
          </a:p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800" dirty="0"/>
          </a:p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dirty="0"/>
              <a:t>Задачи исследования</a:t>
            </a:r>
            <a:r>
              <a:rPr lang="ru-RU" altLang="ru-RU" sz="2800" dirty="0"/>
              <a:t> - дают ответ на вопрос как будет достигнута </a:t>
            </a:r>
            <a:r>
              <a:rPr lang="ru-RU" altLang="ru-RU" sz="2800" dirty="0" smtClean="0"/>
              <a:t>цель</a:t>
            </a:r>
            <a:endParaRPr lang="ru-RU" altLang="ru-RU" sz="28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4" grpId="0"/>
      <p:bldP spid="4485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>
            <a:extLst>
              <a:ext uri="{FF2B5EF4-FFF2-40B4-BE49-F238E27FC236}">
                <a16:creationId xmlns:a16="http://schemas.microsoft.com/office/drawing/2014/main" xmlns="" id="{BDDFDBC5-4DAB-48B6-BB0A-A4103C6CAC9A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-26988"/>
            <a:ext cx="8820150" cy="6884988"/>
            <a:chOff x="854" y="1126"/>
            <a:chExt cx="1872" cy="720"/>
          </a:xfrm>
        </p:grpSpPr>
        <p:cxnSp>
          <p:nvCxnSpPr>
            <p:cNvPr id="1028" name="_s1028">
              <a:extLst>
                <a:ext uri="{FF2B5EF4-FFF2-40B4-BE49-F238E27FC236}">
                  <a16:creationId xmlns:a16="http://schemas.microsoft.com/office/drawing/2014/main" xmlns="" id="{F800E9F7-4F59-410C-9779-A3843A8C5D89}"/>
                </a:ext>
              </a:extLst>
            </p:cNvPr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970" y="1234"/>
              <a:ext cx="144" cy="504"/>
            </a:xfrm>
            <a:prstGeom prst="bentConnector3">
              <a:avLst>
                <a:gd name="adj1" fmla="val 830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>
              <a:extLst>
                <a:ext uri="{FF2B5EF4-FFF2-40B4-BE49-F238E27FC236}">
                  <a16:creationId xmlns:a16="http://schemas.microsoft.com/office/drawing/2014/main" xmlns="" id="{DAF5CF73-4CC5-48CF-9B3A-097A26F9E137}"/>
                </a:ext>
              </a:extLst>
            </p:cNvPr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466" y="1234"/>
              <a:ext cx="144" cy="504"/>
            </a:xfrm>
            <a:prstGeom prst="bentConnector3">
              <a:avLst>
                <a:gd name="adj1" fmla="val 830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0">
              <a:extLst>
                <a:ext uri="{FF2B5EF4-FFF2-40B4-BE49-F238E27FC236}">
                  <a16:creationId xmlns:a16="http://schemas.microsoft.com/office/drawing/2014/main" xmlns="" id="{0CE0F3A6-FEC8-4886-9285-7F9742BA9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" y="112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3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По целям исследования</a:t>
              </a:r>
            </a:p>
          </p:txBody>
        </p:sp>
        <p:sp>
          <p:nvSpPr>
            <p:cNvPr id="4" name="_s1031">
              <a:extLst>
                <a:ext uri="{FF2B5EF4-FFF2-40B4-BE49-F238E27FC236}">
                  <a16:creationId xmlns:a16="http://schemas.microsoft.com/office/drawing/2014/main" xmlns="" id="{3C2C85B5-998F-420A-A68F-9D12B7010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155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3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Дескриптивное (для описания и прогнозирования тенденций)</a:t>
              </a:r>
            </a:p>
          </p:txBody>
        </p:sp>
        <p:sp>
          <p:nvSpPr>
            <p:cNvPr id="5" name="_s1032">
              <a:extLst>
                <a:ext uri="{FF2B5EF4-FFF2-40B4-BE49-F238E27FC236}">
                  <a16:creationId xmlns:a16="http://schemas.microsoft.com/office/drawing/2014/main" xmlns="" id="{230AAEC5-10F0-443E-81AC-079199EFB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155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Оптимизационное (для решения проблемы и принятия управленческих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решений</a:t>
              </a: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>
            <a:extLst>
              <a:ext uri="{FF2B5EF4-FFF2-40B4-BE49-F238E27FC236}">
                <a16:creationId xmlns:a16="http://schemas.microsoft.com/office/drawing/2014/main" xmlns="" id="{84DBFA42-3F75-46C1-8C89-84A48BD3ADFB}"/>
              </a:ext>
            </a:extLst>
          </p:cNvPr>
          <p:cNvGrpSpPr>
            <a:grpSpLocks/>
          </p:cNvGrpSpPr>
          <p:nvPr/>
        </p:nvGrpSpPr>
        <p:grpSpPr bwMode="auto">
          <a:xfrm>
            <a:off x="180931" y="-26988"/>
            <a:ext cx="8963069" cy="6884988"/>
            <a:chOff x="805" y="1126"/>
            <a:chExt cx="3073" cy="1152"/>
          </a:xfrm>
        </p:grpSpPr>
        <p:cxnSp>
          <p:nvCxnSpPr>
            <p:cNvPr id="2052" name="_s2052">
              <a:extLst>
                <a:ext uri="{FF2B5EF4-FFF2-40B4-BE49-F238E27FC236}">
                  <a16:creationId xmlns:a16="http://schemas.microsoft.com/office/drawing/2014/main" xmlns="" id="{F0524C1F-A056-4C8E-BA24-0E7F967EC92A}"/>
                </a:ext>
              </a:extLst>
            </p:cNvPr>
            <p:cNvCxnSpPr>
              <a:cxnSpLocks noChangeShapeType="1"/>
              <a:stCxn id="7" idx="1"/>
              <a:endCxn id="3" idx="2"/>
            </p:cNvCxnSpPr>
            <p:nvPr/>
          </p:nvCxnSpPr>
          <p:spPr bwMode="auto">
            <a:xfrm rot="10800000">
              <a:off x="2870" y="1414"/>
              <a:ext cx="72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>
              <a:extLst>
                <a:ext uri="{FF2B5EF4-FFF2-40B4-BE49-F238E27FC236}">
                  <a16:creationId xmlns:a16="http://schemas.microsoft.com/office/drawing/2014/main" xmlns="" id="{E2A3F48E-9D3E-4787-AEDC-2E16B2BACEA7}"/>
                </a:ext>
              </a:extLst>
            </p:cNvPr>
            <p:cNvCxnSpPr>
              <a:cxnSpLocks noChangeShapeType="1"/>
              <a:stCxn id="6" idx="0"/>
              <a:endCxn id="4" idx="2"/>
            </p:cNvCxnSpPr>
            <p:nvPr/>
          </p:nvCxnSpPr>
          <p:spPr bwMode="auto">
            <a:xfrm rot="16200000" flipV="1">
              <a:off x="1988" y="1612"/>
              <a:ext cx="144" cy="61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>
              <a:extLst>
                <a:ext uri="{FF2B5EF4-FFF2-40B4-BE49-F238E27FC236}">
                  <a16:creationId xmlns:a16="http://schemas.microsoft.com/office/drawing/2014/main" xmlns="" id="{F62218BB-6086-44FD-838D-787F9E120B72}"/>
                </a:ext>
              </a:extLst>
            </p:cNvPr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5400000" flipH="1" flipV="1">
              <a:off x="1454" y="1690"/>
              <a:ext cx="144" cy="45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_s2055">
              <a:extLst>
                <a:ext uri="{FF2B5EF4-FFF2-40B4-BE49-F238E27FC236}">
                  <a16:creationId xmlns:a16="http://schemas.microsoft.com/office/drawing/2014/main" xmlns="" id="{830DB29C-1335-4553-B142-80A8AB19E5FF}"/>
                </a:ext>
              </a:extLst>
            </p:cNvPr>
            <p:cNvCxnSpPr>
              <a:cxnSpLocks noChangeShapeType="1"/>
              <a:stCxn id="4" idx="3"/>
              <a:endCxn id="3" idx="2"/>
            </p:cNvCxnSpPr>
            <p:nvPr/>
          </p:nvCxnSpPr>
          <p:spPr bwMode="auto">
            <a:xfrm flipV="1">
              <a:off x="2222" y="1414"/>
              <a:ext cx="648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56">
              <a:extLst>
                <a:ext uri="{FF2B5EF4-FFF2-40B4-BE49-F238E27FC236}">
                  <a16:creationId xmlns:a16="http://schemas.microsoft.com/office/drawing/2014/main" xmlns="" id="{9C769E89-730C-4B24-8A70-EB7CDD97D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112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В зависимости от методического подхода к исследованию</a:t>
              </a:r>
            </a:p>
          </p:txBody>
        </p:sp>
        <p:sp>
          <p:nvSpPr>
            <p:cNvPr id="4" name="_s2057">
              <a:extLst>
                <a:ext uri="{FF2B5EF4-FFF2-40B4-BE49-F238E27FC236}">
                  <a16:creationId xmlns:a16="http://schemas.microsoft.com/office/drawing/2014/main" xmlns="" id="{3E83B5A4-A538-43EE-8464-20104D311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" y="1558"/>
              <a:ext cx="93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Активные исследования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5" name="_s2058">
              <a:extLst>
                <a:ext uri="{FF2B5EF4-FFF2-40B4-BE49-F238E27FC236}">
                  <a16:creationId xmlns:a16="http://schemas.microsoft.com/office/drawing/2014/main" xmlns="" id="{1EA18EFC-7548-4957-B3AF-19E55EEA4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" y="1990"/>
              <a:ext cx="987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Поисковые эксперименты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6" name="_s2059">
              <a:extLst>
                <a:ext uri="{FF2B5EF4-FFF2-40B4-BE49-F238E27FC236}">
                  <a16:creationId xmlns:a16="http://schemas.microsoft.com/office/drawing/2014/main" xmlns="" id="{4D572F04-D82F-48B2-A455-E2BEB65DE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1990"/>
              <a:ext cx="1008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Управляемые эксперименты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7" name="_s2060">
              <a:extLst>
                <a:ext uri="{FF2B5EF4-FFF2-40B4-BE49-F238E27FC236}">
                  <a16:creationId xmlns:a16="http://schemas.microsoft.com/office/drawing/2014/main" xmlns="" id="{60094C66-624E-4456-849F-F075A8E0A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1558"/>
              <a:ext cx="93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Пассивные исследования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>
            <a:extLst>
              <a:ext uri="{FF2B5EF4-FFF2-40B4-BE49-F238E27FC236}">
                <a16:creationId xmlns:a16="http://schemas.microsoft.com/office/drawing/2014/main" xmlns="" id="{02F7A814-B1B3-4DBC-9607-0C021F3D7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593725"/>
            <a:ext cx="7961312" cy="6413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Организация исследования:</a:t>
            </a:r>
          </a:p>
        </p:txBody>
      </p:sp>
      <p:sp>
        <p:nvSpPr>
          <p:cNvPr id="449539" name="Rectangle 3">
            <a:extLst>
              <a:ext uri="{FF2B5EF4-FFF2-40B4-BE49-F238E27FC236}">
                <a16:creationId xmlns:a16="http://schemas.microsoft.com/office/drawing/2014/main" xmlns="" id="{A1C2D5CD-D7FA-477B-A2A5-3AFFA443C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512888"/>
            <a:ext cx="7956550" cy="1484312"/>
          </a:xfrm>
        </p:spPr>
        <p:txBody>
          <a:bodyPr/>
          <a:lstStyle/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600" b="1"/>
              <a:t>План исследования </a:t>
            </a:r>
            <a:r>
              <a:rPr lang="ru-RU" altLang="ru-RU" sz="3600"/>
              <a:t>предусматривает </a:t>
            </a:r>
            <a:r>
              <a:rPr lang="ru-RU" altLang="ru-RU" sz="3600" u="sng"/>
              <a:t>методику</a:t>
            </a:r>
            <a:r>
              <a:rPr lang="ru-RU" altLang="ru-RU" sz="3600"/>
              <a:t> проведения исследования, дает раскладку </a:t>
            </a:r>
            <a:r>
              <a:rPr lang="ru-RU" altLang="ru-RU" sz="3600" u="sng"/>
              <a:t>организационных вопросов </a:t>
            </a:r>
            <a:r>
              <a:rPr lang="ru-RU" altLang="ru-RU" sz="3600"/>
              <a:t>(что, где, когда, сколько?).</a:t>
            </a:r>
          </a:p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600"/>
              <a:t>Определяет субъектов исследования.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8" grpId="0"/>
      <p:bldP spid="4495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xmlns="" id="{DDAE2A7E-BA9A-42D9-A7C9-83BA0D571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593725"/>
            <a:ext cx="7961312" cy="6413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Организация исследования:</a:t>
            </a:r>
          </a:p>
        </p:txBody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xmlns="" id="{9B982760-E1A1-40A5-A2A5-72BEE553B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512888"/>
            <a:ext cx="7956550" cy="1484312"/>
          </a:xfrm>
        </p:spPr>
        <p:txBody>
          <a:bodyPr/>
          <a:lstStyle/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200"/>
              <a:t>Программа исследования(отвечает на вопрос: </a:t>
            </a:r>
            <a:r>
              <a:rPr lang="ru-RU" altLang="ru-RU" sz="3200" b="1"/>
              <a:t>как</a:t>
            </a:r>
            <a:r>
              <a:rPr lang="ru-RU" altLang="ru-RU" sz="3200"/>
              <a:t> делать?) состоит из трех главных компонентов :</a:t>
            </a:r>
          </a:p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ru-RU" altLang="ru-RU" sz="3200"/>
              <a:t> программы сбора материала;</a:t>
            </a:r>
          </a:p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ru-RU" altLang="ru-RU" sz="3200"/>
              <a:t> программы его разработки (табличной сводки); </a:t>
            </a:r>
          </a:p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ru-RU" altLang="ru-RU" sz="3200"/>
              <a:t> программы анализа.  </a:t>
            </a:r>
          </a:p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200"/>
              <a:t>Прежде всего устанавливается </a:t>
            </a:r>
            <a:r>
              <a:rPr lang="ru-RU" altLang="ru-RU" sz="3200" b="1"/>
              <a:t>объект исследования</a:t>
            </a:r>
            <a:r>
              <a:rPr lang="ru-RU" altLang="ru-RU" sz="3200"/>
              <a:t> и </a:t>
            </a:r>
            <a:r>
              <a:rPr lang="ru-RU" altLang="ru-RU" sz="3200" b="1"/>
              <a:t>единица наблюдения</a:t>
            </a:r>
            <a:r>
              <a:rPr lang="ru-RU" altLang="ru-RU" sz="3200"/>
              <a:t>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xmlns="" id="{567C29B0-04C0-4275-A541-D86C99162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593725"/>
            <a:ext cx="7961312" cy="6413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Организация исследования:</a:t>
            </a:r>
          </a:p>
        </p:txBody>
      </p:sp>
      <p:sp>
        <p:nvSpPr>
          <p:cNvPr id="451587" name="Rectangle 3">
            <a:extLst>
              <a:ext uri="{FF2B5EF4-FFF2-40B4-BE49-F238E27FC236}">
                <a16:creationId xmlns:a16="http://schemas.microsoft.com/office/drawing/2014/main" xmlns="" id="{F9048EB9-9C30-4BFC-BAC3-D073CA0BA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512888"/>
            <a:ext cx="7956550" cy="1484312"/>
          </a:xfrm>
        </p:spPr>
        <p:txBody>
          <a:bodyPr/>
          <a:lstStyle/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Под </a:t>
            </a:r>
            <a:r>
              <a:rPr lang="ru-RU" altLang="ru-RU" sz="2800" b="1"/>
              <a:t>объектом наблюдения</a:t>
            </a:r>
            <a:r>
              <a:rPr lang="ru-RU" altLang="ru-RU" sz="2800"/>
              <a:t> понимают </a:t>
            </a:r>
            <a:r>
              <a:rPr lang="ru-RU" altLang="ru-RU" sz="2800" u="sng"/>
              <a:t>статистическую совокупность</a:t>
            </a:r>
            <a:r>
              <a:rPr lang="ru-RU" altLang="ru-RU" sz="2800"/>
              <a:t>, состоящую из отдельных предметов или явлений - единиц наблюдений, взятых в определённых границах времени и пространства.</a:t>
            </a:r>
          </a:p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/>
              <a:t>Единица наблюдения</a:t>
            </a:r>
            <a:r>
              <a:rPr lang="ru-RU" altLang="ru-RU" sz="2800"/>
              <a:t> - первичный элемент статистической совокупности, являющейся носителем признаков, подлежащих регистрации, изучению в ходе исследования.</a:t>
            </a:r>
          </a:p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/>
              <a:t>Учетные признаки</a:t>
            </a:r>
            <a:r>
              <a:rPr lang="ru-RU" altLang="ru-RU" sz="2800"/>
              <a:t> – признаки подлежащие регистрации в ходе статистического исследования.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7">
            <a:extLst>
              <a:ext uri="{FF2B5EF4-FFF2-40B4-BE49-F238E27FC236}">
                <a16:creationId xmlns:a16="http://schemas.microsoft.com/office/drawing/2014/main" xmlns="" id="{D589D91D-3011-4616-97FE-E6CCCC1017ED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-26988"/>
            <a:ext cx="8820150" cy="6884988"/>
            <a:chOff x="854" y="1126"/>
            <a:chExt cx="3024" cy="1584"/>
          </a:xfrm>
        </p:grpSpPr>
        <p:cxnSp>
          <p:nvCxnSpPr>
            <p:cNvPr id="3076" name="_s3076">
              <a:extLst>
                <a:ext uri="{FF2B5EF4-FFF2-40B4-BE49-F238E27FC236}">
                  <a16:creationId xmlns:a16="http://schemas.microsoft.com/office/drawing/2014/main" xmlns="" id="{3835A49F-F45A-41A6-BB29-A25EA68F3C20}"/>
                </a:ext>
              </a:extLst>
            </p:cNvPr>
            <p:cNvCxnSpPr>
              <a:cxnSpLocks noChangeShapeType="1"/>
              <a:stCxn id="9" idx="1"/>
              <a:endCxn id="5" idx="2"/>
            </p:cNvCxnSpPr>
            <p:nvPr/>
          </p:nvCxnSpPr>
          <p:spPr bwMode="auto">
            <a:xfrm rot="10800000">
              <a:off x="2930" y="1846"/>
              <a:ext cx="8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_s3077">
              <a:extLst>
                <a:ext uri="{FF2B5EF4-FFF2-40B4-BE49-F238E27FC236}">
                  <a16:creationId xmlns:a16="http://schemas.microsoft.com/office/drawing/2014/main" xmlns="" id="{3E400F09-9743-45C2-812F-FCF41F8C4418}"/>
                </a:ext>
              </a:extLst>
            </p:cNvPr>
            <p:cNvCxnSpPr>
              <a:cxnSpLocks noChangeShapeType="1"/>
              <a:stCxn id="8" idx="1"/>
              <a:endCxn id="5" idx="2"/>
            </p:cNvCxnSpPr>
            <p:nvPr/>
          </p:nvCxnSpPr>
          <p:spPr bwMode="auto">
            <a:xfrm rot="10800000">
              <a:off x="2930" y="1846"/>
              <a:ext cx="8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_s3078">
              <a:extLst>
                <a:ext uri="{FF2B5EF4-FFF2-40B4-BE49-F238E27FC236}">
                  <a16:creationId xmlns:a16="http://schemas.microsoft.com/office/drawing/2014/main" xmlns="" id="{66F152AD-6757-4181-8077-DA494444422A}"/>
                </a:ext>
              </a:extLst>
            </p:cNvPr>
            <p:cNvCxnSpPr>
              <a:cxnSpLocks noChangeShapeType="1"/>
              <a:stCxn id="7" idx="3"/>
              <a:endCxn id="4" idx="2"/>
            </p:cNvCxnSpPr>
            <p:nvPr/>
          </p:nvCxnSpPr>
          <p:spPr bwMode="auto">
            <a:xfrm flipV="1">
              <a:off x="1718" y="1846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9" name="_s3079">
              <a:extLst>
                <a:ext uri="{FF2B5EF4-FFF2-40B4-BE49-F238E27FC236}">
                  <a16:creationId xmlns:a16="http://schemas.microsoft.com/office/drawing/2014/main" xmlns="" id="{41D111A5-F327-4E49-93DA-FE4FDF5D8123}"/>
                </a:ext>
              </a:extLst>
            </p:cNvPr>
            <p:cNvCxnSpPr>
              <a:cxnSpLocks noChangeShapeType="1"/>
              <a:stCxn id="6" idx="3"/>
              <a:endCxn id="4" idx="2"/>
            </p:cNvCxnSpPr>
            <p:nvPr/>
          </p:nvCxnSpPr>
          <p:spPr bwMode="auto">
            <a:xfrm flipV="1">
              <a:off x="1718" y="1846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0" name="_s3080">
              <a:extLst>
                <a:ext uri="{FF2B5EF4-FFF2-40B4-BE49-F238E27FC236}">
                  <a16:creationId xmlns:a16="http://schemas.microsoft.com/office/drawing/2014/main" xmlns="" id="{0B7C1D5E-9534-4F5B-8ED5-A60D98081222}"/>
                </a:ext>
              </a:extLst>
            </p:cNvPr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 flipV="1">
              <a:off x="2576" y="1204"/>
              <a:ext cx="144" cy="56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1" name="_s3081">
              <a:extLst>
                <a:ext uri="{FF2B5EF4-FFF2-40B4-BE49-F238E27FC236}">
                  <a16:creationId xmlns:a16="http://schemas.microsoft.com/office/drawing/2014/main" xmlns="" id="{FA14F327-198F-4ABE-9C07-1FBDD7C3B593}"/>
                </a:ext>
              </a:extLst>
            </p:cNvPr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2042" y="1234"/>
              <a:ext cx="144" cy="504"/>
            </a:xfrm>
            <a:prstGeom prst="bentConnector3">
              <a:avLst>
                <a:gd name="adj1" fmla="val 3063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3082">
              <a:extLst>
                <a:ext uri="{FF2B5EF4-FFF2-40B4-BE49-F238E27FC236}">
                  <a16:creationId xmlns:a16="http://schemas.microsoft.com/office/drawing/2014/main" xmlns="" id="{A44012D2-23CB-4FB5-886C-446D56E2E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" y="112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Учетные признаки</a:t>
              </a:r>
            </a:p>
          </p:txBody>
        </p:sp>
        <p:sp>
          <p:nvSpPr>
            <p:cNvPr id="4" name="_s3083">
              <a:extLst>
                <a:ext uri="{FF2B5EF4-FFF2-40B4-BE49-F238E27FC236}">
                  <a16:creationId xmlns:a16="http://schemas.microsoft.com/office/drawing/2014/main" xmlns="" id="{1004D4E7-9E17-465C-B101-40B0545B0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155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Качественные</a:t>
              </a:r>
            </a:p>
          </p:txBody>
        </p:sp>
        <p:sp>
          <p:nvSpPr>
            <p:cNvPr id="5" name="_s3084">
              <a:extLst>
                <a:ext uri="{FF2B5EF4-FFF2-40B4-BE49-F238E27FC236}">
                  <a16:creationId xmlns:a16="http://schemas.microsoft.com/office/drawing/2014/main" xmlns="" id="{5A9B142E-0708-4D17-8AF1-1483C901D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1558"/>
              <a:ext cx="983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Количественные</a:t>
              </a:r>
            </a:p>
          </p:txBody>
        </p:sp>
        <p:sp>
          <p:nvSpPr>
            <p:cNvPr id="6" name="_s3085">
              <a:extLst>
                <a:ext uri="{FF2B5EF4-FFF2-40B4-BE49-F238E27FC236}">
                  <a16:creationId xmlns:a16="http://schemas.microsoft.com/office/drawing/2014/main" xmlns="" id="{AAB8A2C6-A502-4138-891E-5BC8BBE2C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199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Альтернативная (номинальная) шкала (пол)</a:t>
              </a:r>
            </a:p>
          </p:txBody>
        </p:sp>
        <p:sp>
          <p:nvSpPr>
            <p:cNvPr id="7" name="_s3086">
              <a:extLst>
                <a:ext uri="{FF2B5EF4-FFF2-40B4-BE49-F238E27FC236}">
                  <a16:creationId xmlns:a16="http://schemas.microsoft.com/office/drawing/2014/main" xmlns="" id="{31225A07-DA20-416E-ACE8-1B5E58BCB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242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Шкала рангов (порядковая)</a:t>
              </a:r>
              <a:br>
                <a:rPr kumimoji="0" lang="ru-RU" altLang="ru-RU" sz="2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</a:br>
              <a:r>
                <a:rPr kumimoji="0" lang="ru-RU" altLang="ru-RU" sz="2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(стадии болезни)</a:t>
              </a:r>
            </a:p>
          </p:txBody>
        </p:sp>
        <p:sp>
          <p:nvSpPr>
            <p:cNvPr id="8" name="_s3087">
              <a:extLst>
                <a:ext uri="{FF2B5EF4-FFF2-40B4-BE49-F238E27FC236}">
                  <a16:creationId xmlns:a16="http://schemas.microsoft.com/office/drawing/2014/main" xmlns="" id="{5753DCB8-526C-487C-9249-F73012334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199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Интервальные (шкала Цельсия)</a:t>
              </a:r>
            </a:p>
          </p:txBody>
        </p:sp>
        <p:sp>
          <p:nvSpPr>
            <p:cNvPr id="9" name="_s3088">
              <a:extLst>
                <a:ext uri="{FF2B5EF4-FFF2-40B4-BE49-F238E27FC236}">
                  <a16:creationId xmlns:a16="http://schemas.microsoft.com/office/drawing/2014/main" xmlns="" id="{FDD516D5-B9EB-4CA3-A277-FFF611A39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2422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Относительные шкалы (наличие нулевой точки) </a:t>
              </a: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>
            <a:extLst>
              <a:ext uri="{FF2B5EF4-FFF2-40B4-BE49-F238E27FC236}">
                <a16:creationId xmlns:a16="http://schemas.microsoft.com/office/drawing/2014/main" xmlns="" id="{0C763418-0114-437C-B8A8-10389489F20F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-26988"/>
            <a:ext cx="8820150" cy="6884988"/>
            <a:chOff x="854" y="1126"/>
            <a:chExt cx="2016" cy="1154"/>
          </a:xfrm>
        </p:grpSpPr>
        <p:cxnSp>
          <p:nvCxnSpPr>
            <p:cNvPr id="4100" name="_s4100">
              <a:extLst>
                <a:ext uri="{FF2B5EF4-FFF2-40B4-BE49-F238E27FC236}">
                  <a16:creationId xmlns:a16="http://schemas.microsoft.com/office/drawing/2014/main" xmlns="" id="{132E44F4-43BB-4869-8580-3E8D9E998A42}"/>
                </a:ext>
              </a:extLst>
            </p:cNvPr>
            <p:cNvCxnSpPr>
              <a:cxnSpLocks noChangeShapeType="1"/>
              <a:stCxn id="5" idx="3"/>
              <a:endCxn id="4" idx="2"/>
            </p:cNvCxnSpPr>
            <p:nvPr/>
          </p:nvCxnSpPr>
          <p:spPr bwMode="auto">
            <a:xfrm flipV="1">
              <a:off x="2245" y="1847"/>
              <a:ext cx="193" cy="28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1" name="_s4101">
              <a:extLst>
                <a:ext uri="{FF2B5EF4-FFF2-40B4-BE49-F238E27FC236}">
                  <a16:creationId xmlns:a16="http://schemas.microsoft.com/office/drawing/2014/main" xmlns="" id="{769BAB72-9ADA-4DA0-B330-5847468D229D}"/>
                </a:ext>
              </a:extLst>
            </p:cNvPr>
            <p:cNvCxnSpPr>
              <a:cxnSpLocks noChangeShapeType="1"/>
              <a:stCxn id="4" idx="1"/>
              <a:endCxn id="3" idx="2"/>
            </p:cNvCxnSpPr>
            <p:nvPr/>
          </p:nvCxnSpPr>
          <p:spPr bwMode="auto">
            <a:xfrm rot="10800000">
              <a:off x="1286" y="1414"/>
              <a:ext cx="720" cy="28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4102">
              <a:extLst>
                <a:ext uri="{FF2B5EF4-FFF2-40B4-BE49-F238E27FC236}">
                  <a16:creationId xmlns:a16="http://schemas.microsoft.com/office/drawing/2014/main" xmlns="" id="{91D6D387-C25D-4B47-9887-EFBD758D9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112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Учетные признаки</a:t>
              </a:r>
            </a:p>
          </p:txBody>
        </p:sp>
        <p:sp>
          <p:nvSpPr>
            <p:cNvPr id="4" name="_s4103">
              <a:extLst>
                <a:ext uri="{FF2B5EF4-FFF2-40B4-BE49-F238E27FC236}">
                  <a16:creationId xmlns:a16="http://schemas.microsoft.com/office/drawing/2014/main" xmlns="" id="{4D12B1B7-7974-4FDE-AC63-B4088A0A6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6" y="155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Факторные</a:t>
              </a:r>
            </a:p>
          </p:txBody>
        </p:sp>
        <p:sp>
          <p:nvSpPr>
            <p:cNvPr id="5" name="_s4104">
              <a:extLst>
                <a:ext uri="{FF2B5EF4-FFF2-40B4-BE49-F238E27FC236}">
                  <a16:creationId xmlns:a16="http://schemas.microsoft.com/office/drawing/2014/main" xmlns="" id="{4B3DCD7E-728C-4E2C-98A8-8747C8775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" y="1992"/>
              <a:ext cx="980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Результативные</a:t>
              </a: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>
            <a:extLst>
              <a:ext uri="{FF2B5EF4-FFF2-40B4-BE49-F238E27FC236}">
                <a16:creationId xmlns:a16="http://schemas.microsoft.com/office/drawing/2014/main" xmlns="" id="{403F77F6-E488-4CE7-8B36-090011DF2991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-26988"/>
            <a:ext cx="8820150" cy="6884988"/>
            <a:chOff x="854" y="1126"/>
            <a:chExt cx="2880" cy="721"/>
          </a:xfrm>
        </p:grpSpPr>
        <p:cxnSp>
          <p:nvCxnSpPr>
            <p:cNvPr id="5124" name="_s5124">
              <a:extLst>
                <a:ext uri="{FF2B5EF4-FFF2-40B4-BE49-F238E27FC236}">
                  <a16:creationId xmlns:a16="http://schemas.microsoft.com/office/drawing/2014/main" xmlns="" id="{A30EB5F7-C7AA-4F25-A4F1-398C54653765}"/>
                </a:ext>
              </a:extLst>
            </p:cNvPr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2725" y="983"/>
              <a:ext cx="145" cy="1008"/>
            </a:xfrm>
            <a:prstGeom prst="bentConnector3">
              <a:avLst>
                <a:gd name="adj1" fmla="val 824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5" name="_s5125">
              <a:extLst>
                <a:ext uri="{FF2B5EF4-FFF2-40B4-BE49-F238E27FC236}">
                  <a16:creationId xmlns:a16="http://schemas.microsoft.com/office/drawing/2014/main" xmlns="" id="{37C112D6-851A-4992-8FFF-382C0500CC8D}"/>
                </a:ext>
              </a:extLst>
            </p:cNvPr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2222" y="1486"/>
              <a:ext cx="145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6" name="_s5126">
              <a:extLst>
                <a:ext uri="{FF2B5EF4-FFF2-40B4-BE49-F238E27FC236}">
                  <a16:creationId xmlns:a16="http://schemas.microsoft.com/office/drawing/2014/main" xmlns="" id="{A93D9813-FD2D-4B3E-8AE9-309AEBD02769}"/>
                </a:ext>
              </a:extLst>
            </p:cNvPr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717" y="983"/>
              <a:ext cx="145" cy="1008"/>
            </a:xfrm>
            <a:prstGeom prst="bentConnector3">
              <a:avLst>
                <a:gd name="adj1" fmla="val 824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5127">
              <a:extLst>
                <a:ext uri="{FF2B5EF4-FFF2-40B4-BE49-F238E27FC236}">
                  <a16:creationId xmlns:a16="http://schemas.microsoft.com/office/drawing/2014/main" xmlns="" id="{C7B4CEEE-796B-488D-BEA3-DE7963B22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112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Способы наблюдения</a:t>
              </a:r>
            </a:p>
          </p:txBody>
        </p:sp>
        <p:sp>
          <p:nvSpPr>
            <p:cNvPr id="4" name="_s5128">
              <a:extLst>
                <a:ext uri="{FF2B5EF4-FFF2-40B4-BE49-F238E27FC236}">
                  <a16:creationId xmlns:a16="http://schemas.microsoft.com/office/drawing/2014/main" xmlns="" id="{59FF10F0-733E-4250-8BCB-34D4AE007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155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Непосредственное наблюдение</a:t>
              </a:r>
            </a:p>
          </p:txBody>
        </p:sp>
        <p:sp>
          <p:nvSpPr>
            <p:cNvPr id="5" name="_s5129">
              <a:extLst>
                <a:ext uri="{FF2B5EF4-FFF2-40B4-BE49-F238E27FC236}">
                  <a16:creationId xmlns:a16="http://schemas.microsoft.com/office/drawing/2014/main" xmlns="" id="{1FED263B-905B-4FDA-B101-DAF8F7F94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155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Выкопировка данных</a:t>
              </a:r>
            </a:p>
          </p:txBody>
        </p:sp>
        <p:sp>
          <p:nvSpPr>
            <p:cNvPr id="6" name="_s5130">
              <a:extLst>
                <a:ext uri="{FF2B5EF4-FFF2-40B4-BE49-F238E27FC236}">
                  <a16:creationId xmlns:a16="http://schemas.microsoft.com/office/drawing/2014/main" xmlns="" id="{B9A59AFB-41BC-4D47-A66A-602F7D393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0" y="155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Опрос</a:t>
              </a: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>
            <a:extLst>
              <a:ext uri="{FF2B5EF4-FFF2-40B4-BE49-F238E27FC236}">
                <a16:creationId xmlns:a16="http://schemas.microsoft.com/office/drawing/2014/main" xmlns="" id="{1821A788-2AA2-422E-9A7B-A7D0471308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0"/>
            <a:ext cx="7313612" cy="1143000"/>
          </a:xfrm>
        </p:spPr>
        <p:txBody>
          <a:bodyPr/>
          <a:lstStyle/>
          <a:p>
            <a:r>
              <a:rPr lang="ru-RU" altLang="ru-RU"/>
              <a:t>Цель лекции:</a:t>
            </a:r>
          </a:p>
        </p:txBody>
      </p:sp>
      <p:sp>
        <p:nvSpPr>
          <p:cNvPr id="50179" name="Содержимое 2">
            <a:extLst>
              <a:ext uri="{FF2B5EF4-FFF2-40B4-BE49-F238E27FC236}">
                <a16:creationId xmlns:a16="http://schemas.microsoft.com/office/drawing/2014/main" xmlns="" id="{6CF6E954-D957-4AEB-AA33-55D6012D10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0013" y="1143000"/>
            <a:ext cx="7313612" cy="4114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400" dirty="0"/>
              <a:t>Формирование навыка использования инструментов статистического анализа в деятельности </a:t>
            </a:r>
            <a:r>
              <a:rPr lang="ru-RU" altLang="ru-RU" sz="2400" dirty="0" smtClean="0"/>
              <a:t>врача</a:t>
            </a:r>
            <a:endParaRPr lang="ru-RU" altLang="ru-RU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>
            <a:extLst>
              <a:ext uri="{FF2B5EF4-FFF2-40B4-BE49-F238E27FC236}">
                <a16:creationId xmlns:a16="http://schemas.microsoft.com/office/drawing/2014/main" xmlns="" id="{D8A643BA-E9C4-4E1C-A2A5-92C9B027CBC6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-26988"/>
            <a:ext cx="8820150" cy="6884988"/>
            <a:chOff x="854" y="1126"/>
            <a:chExt cx="1872" cy="720"/>
          </a:xfrm>
        </p:grpSpPr>
        <p:cxnSp>
          <p:nvCxnSpPr>
            <p:cNvPr id="6148" name="_s6148">
              <a:extLst>
                <a:ext uri="{FF2B5EF4-FFF2-40B4-BE49-F238E27FC236}">
                  <a16:creationId xmlns:a16="http://schemas.microsoft.com/office/drawing/2014/main" xmlns="" id="{846C10ED-405C-473C-B4AE-F8EAD2E06793}"/>
                </a:ext>
              </a:extLst>
            </p:cNvPr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970" y="1234"/>
              <a:ext cx="144" cy="504"/>
            </a:xfrm>
            <a:prstGeom prst="bentConnector3">
              <a:avLst>
                <a:gd name="adj1" fmla="val 830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9" name="_s6149">
              <a:extLst>
                <a:ext uri="{FF2B5EF4-FFF2-40B4-BE49-F238E27FC236}">
                  <a16:creationId xmlns:a16="http://schemas.microsoft.com/office/drawing/2014/main" xmlns="" id="{8BC602C7-9D8D-4AAF-AE6A-5178B7E2CF62}"/>
                </a:ext>
              </a:extLst>
            </p:cNvPr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466" y="1234"/>
              <a:ext cx="144" cy="504"/>
            </a:xfrm>
            <a:prstGeom prst="bentConnector3">
              <a:avLst>
                <a:gd name="adj1" fmla="val 830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6150">
              <a:extLst>
                <a:ext uri="{FF2B5EF4-FFF2-40B4-BE49-F238E27FC236}">
                  <a16:creationId xmlns:a16="http://schemas.microsoft.com/office/drawing/2014/main" xmlns="" id="{14EBACAA-2C6A-4A6B-B883-D0FC6198D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" y="112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3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По времени наблюдения</a:t>
              </a:r>
            </a:p>
          </p:txBody>
        </p:sp>
        <p:sp>
          <p:nvSpPr>
            <p:cNvPr id="4" name="_s6151">
              <a:extLst>
                <a:ext uri="{FF2B5EF4-FFF2-40B4-BE49-F238E27FC236}">
                  <a16:creationId xmlns:a16="http://schemas.microsoft.com/office/drawing/2014/main" xmlns="" id="{5F65868F-5F9D-44D6-AB78-AC4546CD8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155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Текущее</a:t>
              </a:r>
            </a:p>
          </p:txBody>
        </p:sp>
        <p:sp>
          <p:nvSpPr>
            <p:cNvPr id="5" name="_s6152">
              <a:extLst>
                <a:ext uri="{FF2B5EF4-FFF2-40B4-BE49-F238E27FC236}">
                  <a16:creationId xmlns:a16="http://schemas.microsoft.com/office/drawing/2014/main" xmlns="" id="{3688DE3F-05CE-4A66-A9D8-7C688F872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155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Единовременное</a:t>
              </a: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>
            <a:extLst>
              <a:ext uri="{FF2B5EF4-FFF2-40B4-BE49-F238E27FC236}">
                <a16:creationId xmlns:a16="http://schemas.microsoft.com/office/drawing/2014/main" xmlns="" id="{9899FD5D-D227-4563-B0E5-A45DCADEA625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-26988"/>
            <a:ext cx="8820150" cy="6884988"/>
            <a:chOff x="854" y="1126"/>
            <a:chExt cx="4032" cy="1152"/>
          </a:xfrm>
        </p:grpSpPr>
        <p:cxnSp>
          <p:nvCxnSpPr>
            <p:cNvPr id="7172" name="_s7172">
              <a:extLst>
                <a:ext uri="{FF2B5EF4-FFF2-40B4-BE49-F238E27FC236}">
                  <a16:creationId xmlns:a16="http://schemas.microsoft.com/office/drawing/2014/main" xmlns="" id="{C417F774-E609-4FA1-9AE0-A8091B540457}"/>
                </a:ext>
              </a:extLst>
            </p:cNvPr>
            <p:cNvCxnSpPr>
              <a:cxnSpLocks noChangeShapeType="1"/>
              <a:stCxn id="8" idx="0"/>
              <a:endCxn id="5" idx="2"/>
            </p:cNvCxnSpPr>
            <p:nvPr/>
          </p:nvCxnSpPr>
          <p:spPr bwMode="auto">
            <a:xfrm rot="5400000" flipH="1">
              <a:off x="3878" y="1414"/>
              <a:ext cx="144" cy="1008"/>
            </a:xfrm>
            <a:prstGeom prst="bentConnector3">
              <a:avLst>
                <a:gd name="adj1" fmla="val 1328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3" name="_s7173">
              <a:extLst>
                <a:ext uri="{FF2B5EF4-FFF2-40B4-BE49-F238E27FC236}">
                  <a16:creationId xmlns:a16="http://schemas.microsoft.com/office/drawing/2014/main" xmlns="" id="{63A43F1B-D453-402E-B9D3-83AC06E6D81C}"/>
                </a:ext>
              </a:extLst>
            </p:cNvPr>
            <p:cNvCxnSpPr>
              <a:cxnSpLocks noChangeShapeType="1"/>
              <a:stCxn id="7" idx="0"/>
              <a:endCxn id="5" idx="2"/>
            </p:cNvCxnSpPr>
            <p:nvPr/>
          </p:nvCxnSpPr>
          <p:spPr bwMode="auto">
            <a:xfrm rot="16200000">
              <a:off x="3375" y="1917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4" name="_s7174">
              <a:extLst>
                <a:ext uri="{FF2B5EF4-FFF2-40B4-BE49-F238E27FC236}">
                  <a16:creationId xmlns:a16="http://schemas.microsoft.com/office/drawing/2014/main" xmlns="" id="{02C4C411-7B55-4AEA-A4DB-C27193A2DBC8}"/>
                </a:ext>
              </a:extLst>
            </p:cNvPr>
            <p:cNvCxnSpPr>
              <a:cxnSpLocks noChangeShapeType="1"/>
              <a:stCxn id="6" idx="0"/>
              <a:endCxn id="5" idx="2"/>
            </p:cNvCxnSpPr>
            <p:nvPr/>
          </p:nvCxnSpPr>
          <p:spPr bwMode="auto">
            <a:xfrm rot="16200000">
              <a:off x="2870" y="1414"/>
              <a:ext cx="144" cy="1008"/>
            </a:xfrm>
            <a:prstGeom prst="bentConnector3">
              <a:avLst>
                <a:gd name="adj1" fmla="val 1328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5" name="_s7175">
              <a:extLst>
                <a:ext uri="{FF2B5EF4-FFF2-40B4-BE49-F238E27FC236}">
                  <a16:creationId xmlns:a16="http://schemas.microsoft.com/office/drawing/2014/main" xmlns="" id="{AB507DA9-356E-4FC8-8A49-5BC374023236}"/>
                </a:ext>
              </a:extLst>
            </p:cNvPr>
            <p:cNvCxnSpPr>
              <a:cxnSpLocks noChangeShapeType="1"/>
              <a:stCxn id="5" idx="1"/>
              <a:endCxn id="3" idx="2"/>
            </p:cNvCxnSpPr>
            <p:nvPr/>
          </p:nvCxnSpPr>
          <p:spPr bwMode="auto">
            <a:xfrm rot="10800000">
              <a:off x="1862" y="1414"/>
              <a:ext cx="1152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6" name="_s7176">
              <a:extLst>
                <a:ext uri="{FF2B5EF4-FFF2-40B4-BE49-F238E27FC236}">
                  <a16:creationId xmlns:a16="http://schemas.microsoft.com/office/drawing/2014/main" xmlns="" id="{2FD860D1-5AB8-4FF6-A7FE-8686541E1972}"/>
                </a:ext>
              </a:extLst>
            </p:cNvPr>
            <p:cNvCxnSpPr>
              <a:cxnSpLocks noChangeShapeType="1"/>
              <a:stCxn id="4" idx="3"/>
              <a:endCxn id="3" idx="2"/>
            </p:cNvCxnSpPr>
            <p:nvPr/>
          </p:nvCxnSpPr>
          <p:spPr bwMode="auto">
            <a:xfrm flipV="1">
              <a:off x="1718" y="1414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7177">
              <a:extLst>
                <a:ext uri="{FF2B5EF4-FFF2-40B4-BE49-F238E27FC236}">
                  <a16:creationId xmlns:a16="http://schemas.microsoft.com/office/drawing/2014/main" xmlns="" id="{4307F48D-E37F-4AAC-BC88-699DE2F41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112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Исследование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по охвату</a:t>
              </a:r>
            </a:p>
          </p:txBody>
        </p:sp>
        <p:sp>
          <p:nvSpPr>
            <p:cNvPr id="4" name="_s7178">
              <a:extLst>
                <a:ext uri="{FF2B5EF4-FFF2-40B4-BE49-F238E27FC236}">
                  <a16:creationId xmlns:a16="http://schemas.microsoft.com/office/drawing/2014/main" xmlns="" id="{042107F6-4FCD-43D5-851C-1B90DF8A9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155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3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Сплошное</a:t>
              </a:r>
            </a:p>
          </p:txBody>
        </p:sp>
        <p:sp>
          <p:nvSpPr>
            <p:cNvPr id="5" name="_s7179">
              <a:extLst>
                <a:ext uri="{FF2B5EF4-FFF2-40B4-BE49-F238E27FC236}">
                  <a16:creationId xmlns:a16="http://schemas.microsoft.com/office/drawing/2014/main" xmlns="" id="{F2F02393-0423-4442-89D7-4C41F6383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155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3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Выборочное</a:t>
              </a:r>
            </a:p>
          </p:txBody>
        </p:sp>
        <p:sp>
          <p:nvSpPr>
            <p:cNvPr id="6" name="_s7180">
              <a:extLst>
                <a:ext uri="{FF2B5EF4-FFF2-40B4-BE49-F238E27FC236}">
                  <a16:creationId xmlns:a16="http://schemas.microsoft.com/office/drawing/2014/main" xmlns="" id="{B6DC583A-5222-4179-92CC-7A45A40D1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6" y="199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Монографическое (объект имеет яркие особенности)</a:t>
              </a:r>
            </a:p>
          </p:txBody>
        </p:sp>
        <p:sp>
          <p:nvSpPr>
            <p:cNvPr id="7" name="_s7181">
              <a:extLst>
                <a:ext uri="{FF2B5EF4-FFF2-40B4-BE49-F238E27FC236}">
                  <a16:creationId xmlns:a16="http://schemas.microsoft.com/office/drawing/2014/main" xmlns="" id="{A68363DE-3F3C-4475-BDCD-7585CE216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199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Метод основного массива</a:t>
              </a:r>
            </a:p>
          </p:txBody>
        </p:sp>
        <p:sp>
          <p:nvSpPr>
            <p:cNvPr id="8" name="_s7182">
              <a:extLst>
                <a:ext uri="{FF2B5EF4-FFF2-40B4-BE49-F238E27FC236}">
                  <a16:creationId xmlns:a16="http://schemas.microsoft.com/office/drawing/2014/main" xmlns="" id="{A0073470-3B20-44F8-97D1-999B2DA71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2" y="199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Выборочное исследование</a:t>
              </a: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>
            <a:extLst>
              <a:ext uri="{FF2B5EF4-FFF2-40B4-BE49-F238E27FC236}">
                <a16:creationId xmlns:a16="http://schemas.microsoft.com/office/drawing/2014/main" xmlns="" id="{EA9F5D9F-91DB-4C03-8C83-3B238168C79A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-26988"/>
            <a:ext cx="8820150" cy="6884988"/>
            <a:chOff x="854" y="1126"/>
            <a:chExt cx="1872" cy="720"/>
          </a:xfrm>
        </p:grpSpPr>
        <p:cxnSp>
          <p:nvCxnSpPr>
            <p:cNvPr id="8196" name="_s8196">
              <a:extLst>
                <a:ext uri="{FF2B5EF4-FFF2-40B4-BE49-F238E27FC236}">
                  <a16:creationId xmlns:a16="http://schemas.microsoft.com/office/drawing/2014/main" xmlns="" id="{91C10E04-22BE-43B2-876E-96FA50E4DBD2}"/>
                </a:ext>
              </a:extLst>
            </p:cNvPr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970" y="1234"/>
              <a:ext cx="144" cy="504"/>
            </a:xfrm>
            <a:prstGeom prst="bentConnector3">
              <a:avLst>
                <a:gd name="adj1" fmla="val 830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7" name="_s8197">
              <a:extLst>
                <a:ext uri="{FF2B5EF4-FFF2-40B4-BE49-F238E27FC236}">
                  <a16:creationId xmlns:a16="http://schemas.microsoft.com/office/drawing/2014/main" xmlns="" id="{66F6FEF4-4B28-41F4-BA2E-06BC08DBA749}"/>
                </a:ext>
              </a:extLst>
            </p:cNvPr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466" y="1234"/>
              <a:ext cx="144" cy="504"/>
            </a:xfrm>
            <a:prstGeom prst="bentConnector3">
              <a:avLst>
                <a:gd name="adj1" fmla="val 830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8198">
              <a:extLst>
                <a:ext uri="{FF2B5EF4-FFF2-40B4-BE49-F238E27FC236}">
                  <a16:creationId xmlns:a16="http://schemas.microsoft.com/office/drawing/2014/main" xmlns="" id="{F8A67CC0-ABF7-49E2-81B6-879EC443B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" y="112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3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Репрезентативность выборки</a:t>
              </a:r>
            </a:p>
          </p:txBody>
        </p:sp>
        <p:sp>
          <p:nvSpPr>
            <p:cNvPr id="4" name="_s8199">
              <a:extLst>
                <a:ext uri="{FF2B5EF4-FFF2-40B4-BE49-F238E27FC236}">
                  <a16:creationId xmlns:a16="http://schemas.microsoft.com/office/drawing/2014/main" xmlns="" id="{8C06045C-5C4D-48EA-9117-7885AC54F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155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3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Количественная</a:t>
              </a:r>
            </a:p>
          </p:txBody>
        </p:sp>
        <p:sp>
          <p:nvSpPr>
            <p:cNvPr id="5" name="_s8200">
              <a:extLst>
                <a:ext uri="{FF2B5EF4-FFF2-40B4-BE49-F238E27FC236}">
                  <a16:creationId xmlns:a16="http://schemas.microsoft.com/office/drawing/2014/main" xmlns="" id="{349F5D75-1446-48A8-9859-0378DD258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155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3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Качественная</a:t>
              </a: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>
            <a:extLst>
              <a:ext uri="{FF2B5EF4-FFF2-40B4-BE49-F238E27FC236}">
                <a16:creationId xmlns:a16="http://schemas.microsoft.com/office/drawing/2014/main" xmlns="" id="{966CD260-55FC-496B-BC8C-BDF780EB5B8E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-26988"/>
            <a:ext cx="8820150" cy="6884988"/>
            <a:chOff x="854" y="1126"/>
            <a:chExt cx="2880" cy="721"/>
          </a:xfrm>
        </p:grpSpPr>
        <p:cxnSp>
          <p:nvCxnSpPr>
            <p:cNvPr id="9220" name="_s9220">
              <a:extLst>
                <a:ext uri="{FF2B5EF4-FFF2-40B4-BE49-F238E27FC236}">
                  <a16:creationId xmlns:a16="http://schemas.microsoft.com/office/drawing/2014/main" xmlns="" id="{AA428138-CDD1-4E53-BB57-FEBA8AFAEAEA}"/>
                </a:ext>
              </a:extLst>
            </p:cNvPr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2725" y="983"/>
              <a:ext cx="145" cy="1008"/>
            </a:xfrm>
            <a:prstGeom prst="bentConnector3">
              <a:avLst>
                <a:gd name="adj1" fmla="val 824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1" name="_s9221">
              <a:extLst>
                <a:ext uri="{FF2B5EF4-FFF2-40B4-BE49-F238E27FC236}">
                  <a16:creationId xmlns:a16="http://schemas.microsoft.com/office/drawing/2014/main" xmlns="" id="{38AE2E1D-1B50-4519-A05F-30194AC4D8F8}"/>
                </a:ext>
              </a:extLst>
            </p:cNvPr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flipH="1" flipV="1">
              <a:off x="2294" y="1414"/>
              <a:ext cx="28" cy="14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2" name="_s9222">
              <a:extLst>
                <a:ext uri="{FF2B5EF4-FFF2-40B4-BE49-F238E27FC236}">
                  <a16:creationId xmlns:a16="http://schemas.microsoft.com/office/drawing/2014/main" xmlns="" id="{6EBF1BAF-D611-495F-868F-B54749AC657D}"/>
                </a:ext>
              </a:extLst>
            </p:cNvPr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717" y="983"/>
              <a:ext cx="145" cy="1008"/>
            </a:xfrm>
            <a:prstGeom prst="bentConnector3">
              <a:avLst>
                <a:gd name="adj1" fmla="val 824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9223">
              <a:extLst>
                <a:ext uri="{FF2B5EF4-FFF2-40B4-BE49-F238E27FC236}">
                  <a16:creationId xmlns:a16="http://schemas.microsoft.com/office/drawing/2014/main" xmlns="" id="{12CE169C-01DD-47E5-A05A-E8DAFC284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112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Формирование выборки</a:t>
              </a:r>
            </a:p>
          </p:txBody>
        </p:sp>
        <p:sp>
          <p:nvSpPr>
            <p:cNvPr id="4" name="_s9224">
              <a:extLst>
                <a:ext uri="{FF2B5EF4-FFF2-40B4-BE49-F238E27FC236}">
                  <a16:creationId xmlns:a16="http://schemas.microsoft.com/office/drawing/2014/main" xmlns="" id="{DECBA602-D28E-46C1-AB6A-072124C91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155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Механически</a:t>
              </a:r>
            </a:p>
          </p:txBody>
        </p:sp>
        <p:sp>
          <p:nvSpPr>
            <p:cNvPr id="5" name="_s9225">
              <a:extLst>
                <a:ext uri="{FF2B5EF4-FFF2-40B4-BE49-F238E27FC236}">
                  <a16:creationId xmlns:a16="http://schemas.microsoft.com/office/drawing/2014/main" xmlns="" id="{83FA12B6-1D96-458C-9D90-CE179450F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1559"/>
              <a:ext cx="920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Типологически</a:t>
              </a:r>
            </a:p>
          </p:txBody>
        </p:sp>
        <p:sp>
          <p:nvSpPr>
            <p:cNvPr id="6" name="_s9226">
              <a:extLst>
                <a:ext uri="{FF2B5EF4-FFF2-40B4-BE49-F238E27FC236}">
                  <a16:creationId xmlns:a16="http://schemas.microsoft.com/office/drawing/2014/main" xmlns="" id="{D27D9794-A7D2-41A6-9D34-29CC9D5AA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0" y="155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</a:rPr>
                <a:t>Когортно</a:t>
              </a: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Заголовок 3">
            <a:extLst>
              <a:ext uri="{FF2B5EF4-FFF2-40B4-BE49-F238E27FC236}">
                <a16:creationId xmlns:a16="http://schemas.microsoft.com/office/drawing/2014/main" xmlns="" id="{FECD89F3-39C0-4E9B-BB99-1ED6DB60F4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/>
          <a:p>
            <a:r>
              <a:rPr lang="ru-RU" altLang="ru-RU"/>
              <a:t>Часть 2</a:t>
            </a:r>
          </a:p>
        </p:txBody>
      </p:sp>
      <p:sp>
        <p:nvSpPr>
          <p:cNvPr id="112643" name="Подзаголовок 4">
            <a:extLst>
              <a:ext uri="{FF2B5EF4-FFF2-40B4-BE49-F238E27FC236}">
                <a16:creationId xmlns:a16="http://schemas.microsoft.com/office/drawing/2014/main" xmlns="" id="{C56545F2-A2B5-497E-AF4B-2C8492354FF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dirty="0"/>
              <a:t>Статистическая обработка и анализ полученных </a:t>
            </a:r>
            <a:r>
              <a:rPr lang="ru-RU" altLang="ru-RU" dirty="0" smtClean="0"/>
              <a:t>данных</a:t>
            </a:r>
            <a:endParaRPr lang="ru-RU" alt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>
            <a:extLst>
              <a:ext uri="{FF2B5EF4-FFF2-40B4-BE49-F238E27FC236}">
                <a16:creationId xmlns:a16="http://schemas.microsoft.com/office/drawing/2014/main" xmlns="" id="{6B7FD0E1-3674-49B5-A54F-F7B75BB07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44450"/>
            <a:ext cx="7961312" cy="11906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 b="1"/>
              <a:t>V этап: Анализ результатов исследования.</a:t>
            </a:r>
            <a:endParaRPr lang="ru-RU" altLang="ru-RU"/>
          </a:p>
        </p:txBody>
      </p:sp>
      <p:sp>
        <p:nvSpPr>
          <p:cNvPr id="464899" name="Rectangle 3">
            <a:extLst>
              <a:ext uri="{FF2B5EF4-FFF2-40B4-BE49-F238E27FC236}">
                <a16:creationId xmlns:a16="http://schemas.microsoft.com/office/drawing/2014/main" xmlns="" id="{69C69696-9BC7-4113-8F20-071779DB9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512888"/>
            <a:ext cx="8316912" cy="1484312"/>
          </a:xfrm>
        </p:spPr>
        <p:txBody>
          <a:bodyPr/>
          <a:lstStyle/>
          <a:p>
            <a:pPr marL="152400" indent="-152400" eaLnBrk="1" hangingPunct="1">
              <a:buFont typeface="Wingdings" panose="05000000000000000000" pitchFamily="2" charset="2"/>
              <a:buNone/>
            </a:pPr>
            <a:r>
              <a:rPr lang="ru-RU" altLang="ru-RU" dirty="0"/>
              <a:t>1. Методы расчета обобщающих коэффициентов, характеризующие различные стороны каждого из признаков:</a:t>
            </a:r>
          </a:p>
          <a:p>
            <a:pPr marL="152400" indent="-152400" eaLnBrk="1" hangingPunct="1"/>
            <a:r>
              <a:rPr lang="ru-RU" altLang="ru-RU" dirty="0"/>
              <a:t> методы расчета </a:t>
            </a:r>
            <a:r>
              <a:rPr lang="ru-RU" altLang="ru-RU" b="1" dirty="0"/>
              <a:t>относительных величин</a:t>
            </a:r>
            <a:r>
              <a:rPr lang="ru-RU" altLang="ru-RU" dirty="0"/>
              <a:t>;</a:t>
            </a:r>
          </a:p>
          <a:p>
            <a:pPr marL="152400" indent="-152400" eaLnBrk="1" hangingPunct="1"/>
            <a:r>
              <a:rPr lang="ru-RU" altLang="ru-RU" dirty="0"/>
              <a:t> методы расчета </a:t>
            </a:r>
            <a:r>
              <a:rPr lang="ru-RU" altLang="ru-RU" b="1" dirty="0"/>
              <a:t>средних величин</a:t>
            </a:r>
            <a:r>
              <a:rPr lang="ru-RU" altLang="ru-RU" dirty="0"/>
              <a:t>;</a:t>
            </a:r>
          </a:p>
          <a:p>
            <a:pPr marL="152400" indent="-152400" eaLnBrk="1" hangingPunct="1"/>
            <a:r>
              <a:rPr lang="ru-RU" altLang="ru-RU" dirty="0"/>
              <a:t> методы оценки </a:t>
            </a:r>
            <a:r>
              <a:rPr lang="ru-RU" altLang="ru-RU" dirty="0" smtClean="0"/>
              <a:t>статистической значимости относительных </a:t>
            </a:r>
            <a:r>
              <a:rPr lang="ru-RU" altLang="ru-RU" dirty="0"/>
              <a:t>и средних величин.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8" grpId="0"/>
      <p:bldP spid="46489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>
            <a:extLst>
              <a:ext uri="{FF2B5EF4-FFF2-40B4-BE49-F238E27FC236}">
                <a16:creationId xmlns:a16="http://schemas.microsoft.com/office/drawing/2014/main" xmlns="" id="{B1331237-71F8-479F-BC14-1E64F08485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44450"/>
            <a:ext cx="7961312" cy="11906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 b="1"/>
              <a:t>V этап: Анализ результатов исследования.</a:t>
            </a:r>
            <a:endParaRPr lang="ru-RU" altLang="ru-RU"/>
          </a:p>
        </p:txBody>
      </p:sp>
      <p:sp>
        <p:nvSpPr>
          <p:cNvPr id="468995" name="Rectangle 3">
            <a:extLst>
              <a:ext uri="{FF2B5EF4-FFF2-40B4-BE49-F238E27FC236}">
                <a16:creationId xmlns:a16="http://schemas.microsoft.com/office/drawing/2014/main" xmlns="" id="{10002435-2DA1-4DF6-B46C-49552823E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512888"/>
            <a:ext cx="8316912" cy="1484312"/>
          </a:xfrm>
        </p:spPr>
        <p:txBody>
          <a:bodyPr/>
          <a:lstStyle/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800"/>
              <a:t>4. Методы анализа динамики явлений (анализ динамических или временных рядов).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4" grpId="0"/>
      <p:bldP spid="46899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xmlns="" id="{233DC219-FB1B-4BE7-A8D6-80B12A1BD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2708275"/>
            <a:ext cx="7313612" cy="1143000"/>
          </a:xfrm>
        </p:spPr>
        <p:txBody>
          <a:bodyPr/>
          <a:lstStyle/>
          <a:p>
            <a:pPr eaLnBrk="1" hangingPunct="1"/>
            <a:r>
              <a:rPr lang="ru-RU" altLang="ru-RU" sz="3200" b="1"/>
              <a:t>Относительные величины. Статистические коэффициенты.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xmlns="" id="{BDB65A07-0C81-4B78-A982-77E3C23CF7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981075"/>
            <a:ext cx="7885112" cy="4454525"/>
          </a:xfrm>
        </p:spPr>
        <p:txBody>
          <a:bodyPr/>
          <a:lstStyle/>
          <a:p>
            <a:pPr eaLnBrk="1" hangingPunct="1"/>
            <a:r>
              <a:rPr lang="ru-RU" altLang="ru-RU" sz="3200" b="1" i="1" dirty="0"/>
              <a:t>Абсолютные величины – </a:t>
            </a:r>
            <a:r>
              <a:rPr lang="ru-RU" altLang="ru-RU" sz="3200" b="1" dirty="0"/>
              <a:t>могут быть простыми (имеют именованные единицы измерения </a:t>
            </a:r>
            <a:r>
              <a:rPr lang="ru-RU" altLang="ru-RU" sz="3200" b="1" dirty="0" smtClean="0"/>
              <a:t>-сантиметры</a:t>
            </a:r>
            <a:r>
              <a:rPr lang="ru-RU" altLang="ru-RU" sz="3200" b="1" dirty="0"/>
              <a:t>, дни, случаи заболевания и т. п.) и сложными (выражаются произведениями единиц различной размерности человеко-часы, потерянные годы жизни и т. п.).</a:t>
            </a:r>
            <a:r>
              <a:rPr lang="ru-RU" altLang="ru-RU" sz="3200" dirty="0"/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xmlns="" id="{1D5970CD-AD4A-4883-8C57-84F00B791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620713"/>
            <a:ext cx="7313612" cy="4383087"/>
          </a:xfrm>
        </p:spPr>
        <p:txBody>
          <a:bodyPr/>
          <a:lstStyle/>
          <a:p>
            <a:pPr eaLnBrk="1" hangingPunct="1"/>
            <a:r>
              <a:rPr lang="ru-RU" altLang="ru-RU" sz="3200" b="1" i="1" dirty="0"/>
              <a:t>Относительной статистической величиной</a:t>
            </a:r>
            <a:r>
              <a:rPr lang="ru-RU" altLang="ru-RU" sz="3200" b="1" dirty="0"/>
              <a:t> - называется отношение двух чисел, выражающих меру каких-либо явлений. </a:t>
            </a:r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r>
              <a:rPr lang="ru-RU" altLang="ru-RU" sz="3200" b="1" dirty="0" smtClean="0"/>
              <a:t>Смысл </a:t>
            </a:r>
            <a:r>
              <a:rPr lang="ru-RU" altLang="ru-RU" sz="3200" b="1" dirty="0"/>
              <a:t>получения относительных величин – нахождение общей меры, приведение к общему знаменателю.</a:t>
            </a:r>
            <a:r>
              <a:rPr lang="ru-RU" altLang="ru-RU" sz="3200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3">
            <a:extLst>
              <a:ext uri="{FF2B5EF4-FFF2-40B4-BE49-F238E27FC236}">
                <a16:creationId xmlns:a16="http://schemas.microsoft.com/office/drawing/2014/main" xmlns="" id="{64FE9D53-9CDF-49B2-8BC3-19C400772C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/>
          <a:p>
            <a:r>
              <a:rPr lang="ru-RU" altLang="ru-RU" dirty="0"/>
              <a:t>Часть 1</a:t>
            </a:r>
          </a:p>
        </p:txBody>
      </p:sp>
      <p:sp>
        <p:nvSpPr>
          <p:cNvPr id="52227" name="Подзаголовок 4">
            <a:extLst>
              <a:ext uri="{FF2B5EF4-FFF2-40B4-BE49-F238E27FC236}">
                <a16:creationId xmlns:a16="http://schemas.microsoft.com/office/drawing/2014/main" xmlns="" id="{EFDDF64C-D45F-4108-ABC1-E6F64139794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dirty="0"/>
              <a:t>Основные термины и понятия.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xmlns="" id="{1B11DF9F-C138-416E-91B6-59A3C8A9AA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692150"/>
            <a:ext cx="7313612" cy="3879850"/>
          </a:xfrm>
        </p:spPr>
        <p:txBody>
          <a:bodyPr/>
          <a:lstStyle/>
          <a:p>
            <a:pPr eaLnBrk="1" hangingPunct="1"/>
            <a:r>
              <a:rPr lang="ru-RU" altLang="ru-RU" sz="3200" b="1" i="1"/>
              <a:t>Интенсивные коэффициенты </a:t>
            </a:r>
            <a:r>
              <a:rPr lang="ru-RU" altLang="ru-RU" sz="3200" b="1"/>
              <a:t>показывают размер явления (частоту, уровень, распространенность) явления в среде которая продуцирует его. Эти коэффициенты отвечают на вопрос, как часто явление встречается в известной среде.</a:t>
            </a:r>
            <a:r>
              <a:rPr lang="ru-RU" altLang="ru-RU" sz="3200"/>
              <a:t> </a:t>
            </a:r>
          </a:p>
        </p:txBody>
      </p:sp>
      <p:graphicFrame>
        <p:nvGraphicFramePr>
          <p:cNvPr id="124931" name="Object 3">
            <a:extLst>
              <a:ext uri="{FF2B5EF4-FFF2-40B4-BE49-F238E27FC236}">
                <a16:creationId xmlns:a16="http://schemas.microsoft.com/office/drawing/2014/main" xmlns="" id="{179B738D-6F8C-43E0-B072-4C838C33406F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0" y="4868863"/>
          <a:ext cx="9144000" cy="1320800"/>
        </p:xfrm>
        <a:graphic>
          <a:graphicData uri="http://schemas.openxmlformats.org/presentationml/2006/ole">
            <p:oleObj spid="_x0000_s124944" name="Формула" r:id="rId4" imgW="4483100" imgH="647700" progId="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6EE0DB-2D77-4B42-A720-222EEE4CA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Как сравнить?</a:t>
            </a:r>
          </a:p>
        </p:txBody>
      </p:sp>
      <p:pic>
        <p:nvPicPr>
          <p:cNvPr id="126979" name="Рисунок 3">
            <a:extLst>
              <a:ext uri="{FF2B5EF4-FFF2-40B4-BE49-F238E27FC236}">
                <a16:creationId xmlns:a16="http://schemas.microsoft.com/office/drawing/2014/main" xmlns="" id="{68ED09EB-FC1E-4A08-AA9B-B813977B60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33600"/>
            <a:ext cx="5762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Рисунок 4">
            <a:extLst>
              <a:ext uri="{FF2B5EF4-FFF2-40B4-BE49-F238E27FC236}">
                <a16:creationId xmlns:a16="http://schemas.microsoft.com/office/drawing/2014/main" xmlns="" id="{EDB02169-6359-4538-8D98-C5EA06F60E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182813"/>
            <a:ext cx="5762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Рисунок 5">
            <a:extLst>
              <a:ext uri="{FF2B5EF4-FFF2-40B4-BE49-F238E27FC236}">
                <a16:creationId xmlns:a16="http://schemas.microsoft.com/office/drawing/2014/main" xmlns="" id="{E01BEC00-463B-46C5-BCBA-E974490E1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05038"/>
            <a:ext cx="5762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2" name="Рисунок 6">
            <a:extLst>
              <a:ext uri="{FF2B5EF4-FFF2-40B4-BE49-F238E27FC236}">
                <a16:creationId xmlns:a16="http://schemas.microsoft.com/office/drawing/2014/main" xmlns="" id="{774013EC-C89B-4508-8788-0627D341B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5762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3" name="Рисунок 7">
            <a:extLst>
              <a:ext uri="{FF2B5EF4-FFF2-40B4-BE49-F238E27FC236}">
                <a16:creationId xmlns:a16="http://schemas.microsoft.com/office/drawing/2014/main" xmlns="" id="{CFE088B7-89F2-4A8C-8A82-4FC381CE5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060575"/>
            <a:ext cx="5762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4" name="Рисунок 8">
            <a:extLst>
              <a:ext uri="{FF2B5EF4-FFF2-40B4-BE49-F238E27FC236}">
                <a16:creationId xmlns:a16="http://schemas.microsoft.com/office/drawing/2014/main" xmlns="" id="{07152312-6A43-4432-BC87-DCD0EE243C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989138"/>
            <a:ext cx="5762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5" name="Рисунок 9">
            <a:extLst>
              <a:ext uri="{FF2B5EF4-FFF2-40B4-BE49-F238E27FC236}">
                <a16:creationId xmlns:a16="http://schemas.microsoft.com/office/drawing/2014/main" xmlns="" id="{6DCB771B-D51D-4ED6-AADE-D0D818B171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060575"/>
            <a:ext cx="5762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6" name="Рисунок 10">
            <a:extLst>
              <a:ext uri="{FF2B5EF4-FFF2-40B4-BE49-F238E27FC236}">
                <a16:creationId xmlns:a16="http://schemas.microsoft.com/office/drawing/2014/main" xmlns="" id="{79BA4A70-A733-422D-B7C5-11B4F26220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60575"/>
            <a:ext cx="57626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7" name="Рисунок 11">
            <a:extLst>
              <a:ext uri="{FF2B5EF4-FFF2-40B4-BE49-F238E27FC236}">
                <a16:creationId xmlns:a16="http://schemas.microsoft.com/office/drawing/2014/main" xmlns="" id="{469BA326-5BB6-4A63-B89F-E6A47072D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133600"/>
            <a:ext cx="5762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8" name="Рисунок 12">
            <a:extLst>
              <a:ext uri="{FF2B5EF4-FFF2-40B4-BE49-F238E27FC236}">
                <a16:creationId xmlns:a16="http://schemas.microsoft.com/office/drawing/2014/main" xmlns="" id="{DCF673BD-D9D9-4967-8F91-A9007A673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133600"/>
            <a:ext cx="5762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F0C214C-43BD-49FB-8F91-9B9F76501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>
            <a:off x="1772072" y="4703007"/>
            <a:ext cx="576064" cy="8142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143E6CA-3702-44E9-8D89-604240BF5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>
            <a:off x="2492152" y="4752877"/>
            <a:ext cx="576065" cy="81422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31EBCD4-1049-4AFF-A602-1B4F632C3C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>
            <a:off x="3212232" y="4775015"/>
            <a:ext cx="576064" cy="8142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C05422E-67E8-4937-9776-147A44600E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>
            <a:off x="907976" y="4775015"/>
            <a:ext cx="576064" cy="8142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D37D5E1-A518-4A81-90BE-5E38BDF5F0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>
            <a:off x="3860304" y="4703007"/>
            <a:ext cx="576064" cy="814225"/>
          </a:xfrm>
          <a:prstGeom prst="rect">
            <a:avLst/>
          </a:prstGeom>
        </p:spPr>
      </p:pic>
      <p:sp>
        <p:nvSpPr>
          <p:cNvPr id="25" name="Крест 24">
            <a:extLst>
              <a:ext uri="{FF2B5EF4-FFF2-40B4-BE49-F238E27FC236}">
                <a16:creationId xmlns:a16="http://schemas.microsoft.com/office/drawing/2014/main" xmlns="" id="{48DCA0CB-791B-416F-BEEF-0ED64CF2E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2133600"/>
            <a:ext cx="647700" cy="719138"/>
          </a:xfrm>
          <a:prstGeom prst="plus">
            <a:avLst>
              <a:gd name="adj" fmla="val 400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57263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Крест 25">
            <a:extLst>
              <a:ext uri="{FF2B5EF4-FFF2-40B4-BE49-F238E27FC236}">
                <a16:creationId xmlns:a16="http://schemas.microsoft.com/office/drawing/2014/main" xmlns="" id="{BD940AFA-2890-478C-8BAD-62998BF01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350" y="2111375"/>
            <a:ext cx="647700" cy="719138"/>
          </a:xfrm>
          <a:prstGeom prst="plus">
            <a:avLst>
              <a:gd name="adj" fmla="val 400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57263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5B77570-D381-4505-83B9-B4CE4CB14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213100"/>
            <a:ext cx="2160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из 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0FFAE7A-0301-445C-84F1-E98192CBE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797425"/>
            <a:ext cx="2160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из 5</a:t>
            </a:r>
          </a:p>
        </p:txBody>
      </p:sp>
      <p:sp>
        <p:nvSpPr>
          <p:cNvPr id="29" name="Крест 28">
            <a:extLst>
              <a:ext uri="{FF2B5EF4-FFF2-40B4-BE49-F238E27FC236}">
                <a16:creationId xmlns:a16="http://schemas.microsoft.com/office/drawing/2014/main" xmlns="" id="{58FA8CDF-18A2-4C5C-AD94-D4492586C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797425"/>
            <a:ext cx="647700" cy="719138"/>
          </a:xfrm>
          <a:prstGeom prst="plus">
            <a:avLst>
              <a:gd name="adj" fmla="val 400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57263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Крест 29">
            <a:extLst>
              <a:ext uri="{FF2B5EF4-FFF2-40B4-BE49-F238E27FC236}">
                <a16:creationId xmlns:a16="http://schemas.microsoft.com/office/drawing/2014/main" xmlns="" id="{97680509-FF19-4EFD-A747-C0C2F06AD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797425"/>
            <a:ext cx="647700" cy="719138"/>
          </a:xfrm>
          <a:prstGeom prst="plus">
            <a:avLst>
              <a:gd name="adj" fmla="val 400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57263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F441DB17-029F-4E91-A733-7165084C3115}"/>
              </a:ext>
            </a:extLst>
          </p:cNvPr>
          <p:cNvSpPr/>
          <p:nvPr/>
        </p:nvSpPr>
        <p:spPr>
          <a:xfrm>
            <a:off x="107504" y="1721333"/>
            <a:ext cx="2792757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Популяция 1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3B4FB87-F62A-4C8F-942B-EB84DD302248}"/>
              </a:ext>
            </a:extLst>
          </p:cNvPr>
          <p:cNvSpPr/>
          <p:nvPr/>
        </p:nvSpPr>
        <p:spPr>
          <a:xfrm>
            <a:off x="414214" y="4095167"/>
            <a:ext cx="2792757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Популяция 2</a:t>
            </a:r>
          </a:p>
        </p:txBody>
      </p:sp>
      <p:sp>
        <p:nvSpPr>
          <p:cNvPr id="127002" name="Номер слайда 2">
            <a:extLst>
              <a:ext uri="{FF2B5EF4-FFF2-40B4-BE49-F238E27FC236}">
                <a16:creationId xmlns:a16="http://schemas.microsoft.com/office/drawing/2014/main" xmlns="" id="{AB96969E-2E4F-4266-B226-662FDAC7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6449AA-9C47-416C-80AB-9C353C3E1536}" type="slidenum">
              <a:rPr lang="ru-RU" altLang="ru-RU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ru-RU" altLang="ru-RU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6" grpId="0" animBg="1"/>
      <p:bldP spid="27" grpId="0"/>
      <p:bldP spid="28" grpId="0"/>
      <p:bldP spid="29" grpId="0" animBg="1"/>
      <p:bldP spid="3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Заголовок 1">
            <a:extLst>
              <a:ext uri="{FF2B5EF4-FFF2-40B4-BE49-F238E27FC236}">
                <a16:creationId xmlns:a16="http://schemas.microsoft.com/office/drawing/2014/main" xmlns="" id="{36EA0511-20C1-44B9-8410-478FEF14B4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Привести к общему знаменателю</a:t>
            </a:r>
          </a:p>
        </p:txBody>
      </p:sp>
      <p:pic>
        <p:nvPicPr>
          <p:cNvPr id="129027" name="Рисунок 3">
            <a:extLst>
              <a:ext uri="{FF2B5EF4-FFF2-40B4-BE49-F238E27FC236}">
                <a16:creationId xmlns:a16="http://schemas.microsoft.com/office/drawing/2014/main" xmlns="" id="{5F0F39F9-CB34-44DC-B205-9C6D2C0EE0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73238"/>
            <a:ext cx="5762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8" name="Рисунок 4">
            <a:extLst>
              <a:ext uri="{FF2B5EF4-FFF2-40B4-BE49-F238E27FC236}">
                <a16:creationId xmlns:a16="http://schemas.microsoft.com/office/drawing/2014/main" xmlns="" id="{084E3847-F60D-4150-8130-078321115D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22450"/>
            <a:ext cx="5762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9" name="Рисунок 5">
            <a:extLst>
              <a:ext uri="{FF2B5EF4-FFF2-40B4-BE49-F238E27FC236}">
                <a16:creationId xmlns:a16="http://schemas.microsoft.com/office/drawing/2014/main" xmlns="" id="{0AA6E7E8-2547-40F8-9DAC-CAE62B9044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44675"/>
            <a:ext cx="57626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0" name="Рисунок 6">
            <a:extLst>
              <a:ext uri="{FF2B5EF4-FFF2-40B4-BE49-F238E27FC236}">
                <a16:creationId xmlns:a16="http://schemas.microsoft.com/office/drawing/2014/main" xmlns="" id="{0CA86948-E29E-4898-814F-4E537A3691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44675"/>
            <a:ext cx="5762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1" name="Рисунок 7">
            <a:extLst>
              <a:ext uri="{FF2B5EF4-FFF2-40B4-BE49-F238E27FC236}">
                <a16:creationId xmlns:a16="http://schemas.microsoft.com/office/drawing/2014/main" xmlns="" id="{D82D108A-EE9A-4800-8620-00F52A4AB1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700213"/>
            <a:ext cx="5762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2" name="Рисунок 8">
            <a:extLst>
              <a:ext uri="{FF2B5EF4-FFF2-40B4-BE49-F238E27FC236}">
                <a16:creationId xmlns:a16="http://schemas.microsoft.com/office/drawing/2014/main" xmlns="" id="{E233F69D-83F9-420F-8277-315E7A53BA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628775"/>
            <a:ext cx="5762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3" name="Рисунок 9">
            <a:extLst>
              <a:ext uri="{FF2B5EF4-FFF2-40B4-BE49-F238E27FC236}">
                <a16:creationId xmlns:a16="http://schemas.microsoft.com/office/drawing/2014/main" xmlns="" id="{EB8358D8-EA51-413C-8C2C-EB4CE44D7A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00213"/>
            <a:ext cx="5762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4" name="Рисунок 10">
            <a:extLst>
              <a:ext uri="{FF2B5EF4-FFF2-40B4-BE49-F238E27FC236}">
                <a16:creationId xmlns:a16="http://schemas.microsoft.com/office/drawing/2014/main" xmlns="" id="{03528E17-6002-4BA9-B7E6-E9715CDA40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00213"/>
            <a:ext cx="5762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5" name="Рисунок 11">
            <a:extLst>
              <a:ext uri="{FF2B5EF4-FFF2-40B4-BE49-F238E27FC236}">
                <a16:creationId xmlns:a16="http://schemas.microsoft.com/office/drawing/2014/main" xmlns="" id="{61316F3B-155C-4AA4-9E5B-E9DFB4EE5D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73238"/>
            <a:ext cx="5762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6" name="Рисунок 12">
            <a:extLst>
              <a:ext uri="{FF2B5EF4-FFF2-40B4-BE49-F238E27FC236}">
                <a16:creationId xmlns:a16="http://schemas.microsoft.com/office/drawing/2014/main" xmlns="" id="{7B4E5E31-E49F-4CDB-9A69-92FCBAC30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773238"/>
            <a:ext cx="5762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21DA1D1-A2EC-4F86-BB61-A877B558DD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>
            <a:off x="1772072" y="4005064"/>
            <a:ext cx="576064" cy="8142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5FE324E-35C7-44C3-90C9-B9EDD8C39A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>
            <a:off x="2492152" y="4054934"/>
            <a:ext cx="576065" cy="81422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A763320-2636-4FC3-97BC-844CDE3804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>
            <a:off x="3212232" y="4077072"/>
            <a:ext cx="576064" cy="8142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15ADD7C-A987-4528-9F89-13BC9A82F3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>
            <a:off x="907976" y="4077072"/>
            <a:ext cx="576064" cy="8142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DEB5E849-3D83-4078-869C-7CF8BE3B5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>
            <a:off x="3860304" y="4005064"/>
            <a:ext cx="576064" cy="814225"/>
          </a:xfrm>
          <a:prstGeom prst="rect">
            <a:avLst/>
          </a:prstGeom>
        </p:spPr>
      </p:pic>
      <p:sp>
        <p:nvSpPr>
          <p:cNvPr id="129042" name="Крест 24">
            <a:extLst>
              <a:ext uri="{FF2B5EF4-FFF2-40B4-BE49-F238E27FC236}">
                <a16:creationId xmlns:a16="http://schemas.microsoft.com/office/drawing/2014/main" xmlns="" id="{1154D0CC-67BE-44E1-AB1D-83AAFC536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1773238"/>
            <a:ext cx="647700" cy="719137"/>
          </a:xfrm>
          <a:prstGeom prst="plus">
            <a:avLst>
              <a:gd name="adj" fmla="val 400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57263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43" name="Крест 25">
            <a:extLst>
              <a:ext uri="{FF2B5EF4-FFF2-40B4-BE49-F238E27FC236}">
                <a16:creationId xmlns:a16="http://schemas.microsoft.com/office/drawing/2014/main" xmlns="" id="{DF7BCE10-92FB-4FCD-81B0-D88E283A0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350" y="1751013"/>
            <a:ext cx="647700" cy="720725"/>
          </a:xfrm>
          <a:prstGeom prst="plus">
            <a:avLst>
              <a:gd name="adj" fmla="val 400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57263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2677082-55AB-4C35-B77E-013368BA1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452813"/>
            <a:ext cx="33115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 смерти соотносятся как 0,2 и 0,4</a:t>
            </a:r>
          </a:p>
        </p:txBody>
      </p:sp>
      <p:sp>
        <p:nvSpPr>
          <p:cNvPr id="129045" name="Крест 28">
            <a:extLst>
              <a:ext uri="{FF2B5EF4-FFF2-40B4-BE49-F238E27FC236}">
                <a16:creationId xmlns:a16="http://schemas.microsoft.com/office/drawing/2014/main" xmlns="" id="{4B66260B-AF39-48F9-BE30-2C441760E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098925"/>
            <a:ext cx="647700" cy="720725"/>
          </a:xfrm>
          <a:prstGeom prst="plus">
            <a:avLst>
              <a:gd name="adj" fmla="val 400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57263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46" name="Крест 29">
            <a:extLst>
              <a:ext uri="{FF2B5EF4-FFF2-40B4-BE49-F238E27FC236}">
                <a16:creationId xmlns:a16="http://schemas.microsoft.com/office/drawing/2014/main" xmlns="" id="{827B9B5C-5622-4F76-8A99-1A2209FA1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098925"/>
            <a:ext cx="647700" cy="720725"/>
          </a:xfrm>
          <a:prstGeom prst="plus">
            <a:avLst>
              <a:gd name="adj" fmla="val 400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57263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57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57263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E0C84731-18DE-4444-A05F-77AC543D06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2960688"/>
          <a:ext cx="3151188" cy="800100"/>
        </p:xfrm>
        <a:graphic>
          <a:graphicData uri="http://schemas.openxmlformats.org/presentationml/2006/ole">
            <p:oleObj spid="_x0000_s129076" name="Формула" r:id="rId6" imgW="1548728" imgH="393529" progId="">
              <p:embed/>
            </p:oleObj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xmlns="" id="{5DF9D1AE-61F2-44BB-9E73-BA83F493F6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5963" y="5157788"/>
          <a:ext cx="3022600" cy="800100"/>
        </p:xfrm>
        <a:graphic>
          <a:graphicData uri="http://schemas.openxmlformats.org/presentationml/2006/ole">
            <p:oleObj spid="_x0000_s129077" name="Формула" r:id="rId7" imgW="1485900" imgH="393700" progId="">
              <p:embed/>
            </p:oleObj>
          </a:graphicData>
        </a:graphic>
      </p:graphicFrame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4A125A43-764E-422A-A402-34716FE80A9F}"/>
              </a:ext>
            </a:extLst>
          </p:cNvPr>
          <p:cNvSpPr/>
          <p:nvPr/>
        </p:nvSpPr>
        <p:spPr>
          <a:xfrm>
            <a:off x="107504" y="2915652"/>
            <a:ext cx="2792757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Популяция 1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229C9B8D-7AC7-479D-8B5C-34DE4F6AB61B}"/>
              </a:ext>
            </a:extLst>
          </p:cNvPr>
          <p:cNvSpPr/>
          <p:nvPr/>
        </p:nvSpPr>
        <p:spPr>
          <a:xfrm>
            <a:off x="259904" y="5085184"/>
            <a:ext cx="2792757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Популяция 2</a:t>
            </a:r>
          </a:p>
        </p:txBody>
      </p:sp>
      <p:sp>
        <p:nvSpPr>
          <p:cNvPr id="129051" name="Номер слайда 18">
            <a:extLst>
              <a:ext uri="{FF2B5EF4-FFF2-40B4-BE49-F238E27FC236}">
                <a16:creationId xmlns:a16="http://schemas.microsoft.com/office/drawing/2014/main" xmlns="" id="{29F4C17D-5364-4078-9A0B-298B62EFA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8402F5-643B-46A0-B9B1-3F19A1E71CAC}" type="slidenum">
              <a:rPr lang="ru-RU" altLang="ru-RU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ru-RU" altLang="ru-RU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xmlns="" id="{3D8F96F8-04B1-4396-9643-CA84FCCD34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8525" y="773113"/>
            <a:ext cx="8137525" cy="4240212"/>
          </a:xfrm>
        </p:spPr>
        <p:txBody>
          <a:bodyPr/>
          <a:lstStyle/>
          <a:p>
            <a:pPr eaLnBrk="1" hangingPunct="1"/>
            <a:r>
              <a:rPr lang="ru-RU" altLang="ru-RU" sz="3200"/>
              <a:t>Мерой смертности является интенсивный коэффициент, представляющий собой отношение числа умерших на отрезке времени наблюдения (за год) к средней численности изучаемого населения или соответствующие его  группы:</a:t>
            </a:r>
            <a:br>
              <a:rPr lang="ru-RU" altLang="ru-RU" sz="3200"/>
            </a:br>
            <a:r>
              <a:rPr lang="ru-RU" altLang="ru-RU" sz="3200"/>
              <a:t> </a:t>
            </a:r>
            <a:r>
              <a:rPr lang="ru-RU" altLang="ru-RU" sz="2000"/>
              <a:t>Общий показатель   =        </a:t>
            </a:r>
            <a:r>
              <a:rPr lang="ru-RU" altLang="ru-RU" sz="2000" u="sng"/>
              <a:t>число умерших за год         </a:t>
            </a:r>
            <a:r>
              <a:rPr lang="ru-RU" altLang="ru-RU" sz="2000"/>
              <a:t> х1000</a:t>
            </a:r>
            <a:br>
              <a:rPr lang="ru-RU" altLang="ru-RU" sz="2000"/>
            </a:br>
            <a:r>
              <a:rPr lang="ru-RU" altLang="ru-RU" sz="2000"/>
              <a:t>         смертности                  среднегодовая численность</a:t>
            </a:r>
            <a:br>
              <a:rPr lang="ru-RU" altLang="ru-RU" sz="2000"/>
            </a:br>
            <a:r>
              <a:rPr lang="ru-RU" altLang="ru-RU" sz="2000"/>
              <a:t>                                                                 населения</a:t>
            </a:r>
          </a:p>
        </p:txBody>
      </p:sp>
      <p:sp>
        <p:nvSpPr>
          <p:cNvPr id="131075" name="Номер слайда 1">
            <a:extLst>
              <a:ext uri="{FF2B5EF4-FFF2-40B4-BE49-F238E27FC236}">
                <a16:creationId xmlns:a16="http://schemas.microsoft.com/office/drawing/2014/main" xmlns="" id="{DACD96A3-A9B4-44F4-9A66-0A2C2F94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26FBBD-8038-4A80-9E37-B8013CFCFA42}" type="slidenum">
              <a:rPr lang="ru-RU" altLang="ru-RU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ru-RU" altLang="ru-RU" sz="120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xmlns="" id="{4023E4E1-CFCA-4DD4-BEB1-D629D6624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/>
              <a:t>Шкала оценки уровня смертности (коэффициент смертности на 1000 жителей).</a:t>
            </a:r>
          </a:p>
        </p:txBody>
      </p:sp>
      <p:sp>
        <p:nvSpPr>
          <p:cNvPr id="132099" name="Rectangle 33">
            <a:extLst>
              <a:ext uri="{FF2B5EF4-FFF2-40B4-BE49-F238E27FC236}">
                <a16:creationId xmlns:a16="http://schemas.microsoft.com/office/drawing/2014/main" xmlns="" id="{7F8A23E8-789C-4F86-8D57-41745ADD5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До 10 - низкий	</a:t>
            </a:r>
          </a:p>
          <a:p>
            <a:pPr eaLnBrk="1" hangingPunct="1"/>
            <a:r>
              <a:rPr lang="ru-RU" altLang="ru-RU"/>
              <a:t>10-14,9 - средний</a:t>
            </a:r>
          </a:p>
          <a:p>
            <a:pPr eaLnBrk="1" hangingPunct="1"/>
            <a:r>
              <a:rPr lang="ru-RU" altLang="ru-RU"/>
              <a:t>15-24,9 - высокий	</a:t>
            </a:r>
          </a:p>
          <a:p>
            <a:pPr eaLnBrk="1" hangingPunct="1"/>
            <a:r>
              <a:rPr lang="ru-RU" altLang="ru-RU"/>
              <a:t>25-34,9 – очень высокий</a:t>
            </a:r>
          </a:p>
          <a:p>
            <a:pPr eaLnBrk="1" hangingPunct="1"/>
            <a:r>
              <a:rPr lang="ru-RU" altLang="ru-RU"/>
              <a:t>35 и более – чрезвычайно высокий</a:t>
            </a:r>
          </a:p>
        </p:txBody>
      </p:sp>
      <p:sp>
        <p:nvSpPr>
          <p:cNvPr id="132100" name="Номер слайда 1">
            <a:extLst>
              <a:ext uri="{FF2B5EF4-FFF2-40B4-BE49-F238E27FC236}">
                <a16:creationId xmlns:a16="http://schemas.microsoft.com/office/drawing/2014/main" xmlns="" id="{2AF966E4-52D5-4851-9C0F-6DF7EAF79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42F2CA-839F-40F6-822C-8E9EDDACEBAF}" type="slidenum">
              <a:rPr lang="ru-RU" altLang="ru-RU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ru-RU" altLang="ru-RU" sz="120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xmlns="" id="{A7AEF3CA-60F3-40E1-86B2-90F49A348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1493838"/>
            <a:ext cx="8027987" cy="3879850"/>
          </a:xfrm>
        </p:spPr>
        <p:txBody>
          <a:bodyPr/>
          <a:lstStyle/>
          <a:p>
            <a:pPr eaLnBrk="1" hangingPunct="1"/>
            <a:r>
              <a:rPr lang="ru-RU" altLang="ru-RU" sz="3200" b="1" i="1"/>
              <a:t>Экстенсивные коэффициенты </a:t>
            </a:r>
            <a:r>
              <a:rPr lang="ru-RU" altLang="ru-RU" sz="3200" b="1"/>
              <a:t>отражают структуру, распределение. Они характеризуют отношение части статистической совокупности к целой совокупности (долю, удельный вес), то есть отношение отдельного элемента к итогу. Выражаются только в процентах.</a:t>
            </a:r>
          </a:p>
        </p:txBody>
      </p:sp>
      <p:graphicFrame>
        <p:nvGraphicFramePr>
          <p:cNvPr id="133123" name="Object 3">
            <a:extLst>
              <a:ext uri="{FF2B5EF4-FFF2-40B4-BE49-F238E27FC236}">
                <a16:creationId xmlns:a16="http://schemas.microsoft.com/office/drawing/2014/main" xmlns="" id="{3178E4D4-EBAB-4448-A369-F3088C7A2421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760413" y="5421313"/>
          <a:ext cx="7623175" cy="1320800"/>
        </p:xfrm>
        <a:graphic>
          <a:graphicData uri="http://schemas.openxmlformats.org/presentationml/2006/ole">
            <p:oleObj spid="_x0000_s133136" name="Формула" r:id="rId4" imgW="2565400" imgH="444500" progId="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xmlns="" id="{C6E97AB4-1FDC-43AD-9DF4-5F2485A873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981075"/>
            <a:ext cx="8243887" cy="3879850"/>
          </a:xfrm>
        </p:spPr>
        <p:txBody>
          <a:bodyPr/>
          <a:lstStyle/>
          <a:p>
            <a:pPr eaLnBrk="1" hangingPunct="1"/>
            <a:r>
              <a:rPr lang="ru-RU" altLang="ru-RU" sz="3200" b="1" i="1" dirty="0"/>
              <a:t>Коэффициенты соотношения</a:t>
            </a:r>
            <a:r>
              <a:rPr lang="ru-RU" altLang="ru-RU" sz="3200" b="1" dirty="0"/>
              <a:t> – применяются, когда приходится оценивать соотношение разнородных величин. Данные коэффициенты вычисляются через пропорцию. Могут вычисляться на 100, на 1000, на 10000. Могут выражаться дробными числами: 1, 53 медсестры на врача.</a:t>
            </a:r>
            <a:r>
              <a:rPr lang="ru-RU" altLang="ru-RU" sz="3200" dirty="0"/>
              <a:t> </a:t>
            </a:r>
          </a:p>
        </p:txBody>
      </p:sp>
      <p:graphicFrame>
        <p:nvGraphicFramePr>
          <p:cNvPr id="135171" name="Object 3">
            <a:extLst>
              <a:ext uri="{FF2B5EF4-FFF2-40B4-BE49-F238E27FC236}">
                <a16:creationId xmlns:a16="http://schemas.microsoft.com/office/drawing/2014/main" xmlns="" id="{D186F876-8BB1-40BD-991B-F8F48335D7CE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790825" y="4992688"/>
          <a:ext cx="4424363" cy="1749425"/>
        </p:xfrm>
        <a:graphic>
          <a:graphicData uri="http://schemas.openxmlformats.org/presentationml/2006/ole">
            <p:oleObj spid="_x0000_s135184" name="Формула" r:id="rId4" imgW="2184400" imgH="863600" progId="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4">
            <a:extLst>
              <a:ext uri="{FF2B5EF4-FFF2-40B4-BE49-F238E27FC236}">
                <a16:creationId xmlns:a16="http://schemas.microsoft.com/office/drawing/2014/main" xmlns="" id="{2F53F304-6025-4027-AB58-65A74CEE1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xmlns="" id="{2512C825-513A-4377-BEEB-A334AC5EA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620713"/>
            <a:ext cx="7235825" cy="1916112"/>
          </a:xfrm>
        </p:spPr>
        <p:txBody>
          <a:bodyPr/>
          <a:lstStyle/>
          <a:p>
            <a:pPr eaLnBrk="1" hangingPunct="1"/>
            <a:r>
              <a:rPr lang="ru-RU" altLang="ru-RU" sz="3200" b="1" i="1"/>
              <a:t>Абсолютный прирост</a:t>
            </a:r>
            <a:r>
              <a:rPr lang="ru-RU" altLang="ru-RU" sz="3200" b="1"/>
              <a:t> (убыль) – характеризует изменение явления в единицу времени.</a:t>
            </a:r>
          </a:p>
        </p:txBody>
      </p:sp>
      <p:graphicFrame>
        <p:nvGraphicFramePr>
          <p:cNvPr id="139267" name="Object 3">
            <a:extLst>
              <a:ext uri="{FF2B5EF4-FFF2-40B4-BE49-F238E27FC236}">
                <a16:creationId xmlns:a16="http://schemas.microsoft.com/office/drawing/2014/main" xmlns="" id="{55EB35A1-CDB0-4CE2-8ACD-B1812D217AC5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84163" y="2565400"/>
          <a:ext cx="8859837" cy="1495425"/>
        </p:xfrm>
        <a:graphic>
          <a:graphicData uri="http://schemas.openxmlformats.org/presentationml/2006/ole">
            <p:oleObj spid="_x0000_s139280" name="Формула" r:id="rId4" imgW="3987800" imgH="673100" progId="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xmlns="" id="{CB9DB316-AFD7-4C6E-A579-A26A01F8A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1081088"/>
            <a:ext cx="7235825" cy="1916112"/>
          </a:xfrm>
        </p:spPr>
        <p:txBody>
          <a:bodyPr/>
          <a:lstStyle/>
          <a:p>
            <a:pPr eaLnBrk="1" hangingPunct="1"/>
            <a:r>
              <a:rPr lang="ru-RU" altLang="ru-RU" sz="3200" b="1" i="1"/>
              <a:t>Темп роста</a:t>
            </a:r>
            <a:r>
              <a:rPr lang="ru-RU" altLang="ru-RU" sz="3200" b="1"/>
              <a:t> – показывает соотношение в процентах последующего и предыдущего уровней.</a:t>
            </a:r>
          </a:p>
        </p:txBody>
      </p:sp>
      <p:graphicFrame>
        <p:nvGraphicFramePr>
          <p:cNvPr id="141315" name="Object 3">
            <a:extLst>
              <a:ext uri="{FF2B5EF4-FFF2-40B4-BE49-F238E27FC236}">
                <a16:creationId xmlns:a16="http://schemas.microsoft.com/office/drawing/2014/main" xmlns="" id="{2193C294-3F4F-4D90-9867-AFE7116670D0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116013" y="2997200"/>
          <a:ext cx="7364412" cy="1350963"/>
        </p:xfrm>
        <a:graphic>
          <a:graphicData uri="http://schemas.openxmlformats.org/presentationml/2006/ole">
            <p:oleObj spid="_x0000_s141328" name="Формула" r:id="rId4" imgW="3670300" imgH="673100" progId="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0A6B4DBE-5F59-4B04-B3AA-03CE3CF188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20788" y="1049338"/>
            <a:ext cx="7599362" cy="4108450"/>
          </a:xfrm>
        </p:spPr>
        <p:txBody>
          <a:bodyPr/>
          <a:lstStyle/>
          <a:p>
            <a:pPr eaLnBrk="1" hangingPunct="1"/>
            <a:r>
              <a:rPr lang="ru-RU" altLang="ru-RU" sz="4400" b="1" dirty="0"/>
              <a:t>Статистика </a:t>
            </a:r>
            <a:r>
              <a:rPr lang="ru-RU" altLang="ru-RU" sz="4400" dirty="0"/>
              <a:t>– наука, изучающая количественные закономерности материальных</a:t>
            </a:r>
            <a:br>
              <a:rPr lang="ru-RU" altLang="ru-RU" sz="4400" dirty="0"/>
            </a:br>
            <a:r>
              <a:rPr lang="ru-RU" altLang="ru-RU" sz="4400" dirty="0"/>
              <a:t>явлений в неразрывной связи с их качественной </a:t>
            </a:r>
            <a:r>
              <a:rPr lang="ru-RU" altLang="ru-RU" sz="4400" dirty="0" smtClean="0"/>
              <a:t>стороной</a:t>
            </a:r>
            <a:endParaRPr lang="ru-RU" alt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xmlns="" id="{6FD6BCD2-9EA1-45CA-AB8A-3BF3FE94A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1081088"/>
            <a:ext cx="7235825" cy="1916112"/>
          </a:xfrm>
        </p:spPr>
        <p:txBody>
          <a:bodyPr/>
          <a:lstStyle/>
          <a:p>
            <a:pPr eaLnBrk="1" hangingPunct="1"/>
            <a:r>
              <a:rPr lang="ru-RU" altLang="ru-RU" sz="3200" b="1" i="1"/>
              <a:t>Темп прироста</a:t>
            </a:r>
            <a:r>
              <a:rPr lang="ru-RU" altLang="ru-RU" sz="3200" b="1"/>
              <a:t> – показывает на сколько процентов увеличился или уменьшился уровень явления.</a:t>
            </a:r>
          </a:p>
        </p:txBody>
      </p:sp>
      <p:graphicFrame>
        <p:nvGraphicFramePr>
          <p:cNvPr id="143363" name="Object 3">
            <a:extLst>
              <a:ext uri="{FF2B5EF4-FFF2-40B4-BE49-F238E27FC236}">
                <a16:creationId xmlns:a16="http://schemas.microsoft.com/office/drawing/2014/main" xmlns="" id="{7AFE76D8-C583-43E3-A6A6-F119B55E9AB8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116013" y="3087688"/>
          <a:ext cx="7364412" cy="1168400"/>
        </p:xfrm>
        <a:graphic>
          <a:graphicData uri="http://schemas.openxmlformats.org/presentationml/2006/ole">
            <p:oleObj spid="_x0000_s143376" name="Формула" r:id="rId4" imgW="4241800" imgH="673100" progId="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xmlns="" id="{95E99E72-1CBA-48A9-9682-BBD0D5F0DB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493838"/>
            <a:ext cx="8675687" cy="3879850"/>
          </a:xfrm>
        </p:spPr>
        <p:txBody>
          <a:bodyPr/>
          <a:lstStyle/>
          <a:p>
            <a:pPr eaLnBrk="1" hangingPunct="1"/>
            <a:r>
              <a:rPr lang="ru-RU" altLang="ru-RU" sz="3200" b="1" i="1"/>
              <a:t>Коэффициент наглядности</a:t>
            </a:r>
            <a:r>
              <a:rPr lang="ru-RU" altLang="ru-RU" sz="3200" b="1"/>
              <a:t> – используются для облегчения сравнения и повышения наглядности. Не изменяя по существу отношения между числами, они дают более отчетливое представление о характере изменения явления во времени. Выражаются коэффициенты наглядности в процентах или долях единицы, которые вычисляют от исходного уровня, принимаемого за 100%.</a:t>
            </a:r>
          </a:p>
        </p:txBody>
      </p:sp>
      <p:graphicFrame>
        <p:nvGraphicFramePr>
          <p:cNvPr id="147459" name="Object 3">
            <a:extLst>
              <a:ext uri="{FF2B5EF4-FFF2-40B4-BE49-F238E27FC236}">
                <a16:creationId xmlns:a16="http://schemas.microsoft.com/office/drawing/2014/main" xmlns="" id="{0506EEF6-C9A2-4B5B-8058-0461123FEE56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339975" y="4992688"/>
          <a:ext cx="5326063" cy="1749425"/>
        </p:xfrm>
        <a:graphic>
          <a:graphicData uri="http://schemas.openxmlformats.org/presentationml/2006/ole">
            <p:oleObj spid="_x0000_s147472" name="Формула" r:id="rId4" imgW="2628900" imgH="863600" progId="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Прямоугольник 1">
            <a:extLst>
              <a:ext uri="{FF2B5EF4-FFF2-40B4-BE49-F238E27FC236}">
                <a16:creationId xmlns:a16="http://schemas.microsoft.com/office/drawing/2014/main" xmlns="" id="{B838DD22-64D8-461D-B480-22103B36C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1857375"/>
            <a:ext cx="81438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Вариационный ряд (frequency table)- </a:t>
            </a:r>
            <a:r>
              <a:rPr lang="ru-RU" altLang="ru-RU" sz="2400" b="0"/>
              <a:t>ранжированный ряд распределения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0"/>
              <a:t>по величине какого-либо признака. Этот признак носит название варьирующего, а его отдельные числовые значения называются вариантами и обозначаются через “</a:t>
            </a:r>
            <a:r>
              <a:rPr lang="en-US" altLang="ru-RU" sz="2400" b="0"/>
              <a:t>v</a:t>
            </a:r>
            <a:r>
              <a:rPr lang="ru-RU" altLang="ru-RU" sz="2400" b="0"/>
              <a:t>". Число, показывающее, сколько раз данная варианта встречается в вариационном ряду, называется частотой и обозначается через "р"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xmlns="" id="{8432545E-9E9F-4ADF-A5B0-A4A4EEA4B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281781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xmlns="" id="{CC029BE3-E7B6-483B-8356-94DE44443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281781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xmlns="" id="{178DEA20-BE0C-4506-BCB9-3F23AD99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281781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xmlns="" id="{F2EF1E89-DBDD-4A94-B091-4F6648B9F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281781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xmlns="" id="{B2C2C68D-D4DF-4DB1-B59E-5C715AC0A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281781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</p:txBody>
      </p:sp>
      <p:sp>
        <p:nvSpPr>
          <p:cNvPr id="500743" name="Rectangle 7">
            <a:extLst>
              <a:ext uri="{FF2B5EF4-FFF2-40B4-BE49-F238E27FC236}">
                <a16:creationId xmlns:a16="http://schemas.microsoft.com/office/drawing/2014/main" xmlns="" id="{B816FB78-AD22-4461-B1F1-6AD9E068E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5913"/>
            <a:ext cx="91440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Кривая нормального распределения</a:t>
            </a:r>
          </a:p>
        </p:txBody>
      </p:sp>
      <p:sp>
        <p:nvSpPr>
          <p:cNvPr id="151560" name="Freeform 10">
            <a:extLst>
              <a:ext uri="{FF2B5EF4-FFF2-40B4-BE49-F238E27FC236}">
                <a16:creationId xmlns:a16="http://schemas.microsoft.com/office/drawing/2014/main" xmlns="" id="{83B06F15-7EF8-44AF-9E94-864188A7A9C2}"/>
              </a:ext>
            </a:extLst>
          </p:cNvPr>
          <p:cNvSpPr>
            <a:spLocks/>
          </p:cNvSpPr>
          <p:nvPr/>
        </p:nvSpPr>
        <p:spPr bwMode="auto">
          <a:xfrm>
            <a:off x="684213" y="3130550"/>
            <a:ext cx="7632700" cy="3179763"/>
          </a:xfrm>
          <a:custGeom>
            <a:avLst/>
            <a:gdLst>
              <a:gd name="T0" fmla="*/ 2147483646 w 4808"/>
              <a:gd name="T1" fmla="*/ 2147483646 h 2003"/>
              <a:gd name="T2" fmla="*/ 2147483646 w 4808"/>
              <a:gd name="T3" fmla="*/ 2147483646 h 2003"/>
              <a:gd name="T4" fmla="*/ 2147483646 w 4808"/>
              <a:gd name="T5" fmla="*/ 2147483646 h 2003"/>
              <a:gd name="T6" fmla="*/ 2147483646 w 4808"/>
              <a:gd name="T7" fmla="*/ 2147483646 h 2003"/>
              <a:gd name="T8" fmla="*/ 2147483646 w 4808"/>
              <a:gd name="T9" fmla="*/ 2147483646 h 2003"/>
              <a:gd name="T10" fmla="*/ 2147483646 w 4808"/>
              <a:gd name="T11" fmla="*/ 2147483646 h 2003"/>
              <a:gd name="T12" fmla="*/ 2147483646 w 4808"/>
              <a:gd name="T13" fmla="*/ 2147483646 h 2003"/>
              <a:gd name="T14" fmla="*/ 2147483646 w 4808"/>
              <a:gd name="T15" fmla="*/ 2147483646 h 2003"/>
              <a:gd name="T16" fmla="*/ 0 w 4808"/>
              <a:gd name="T17" fmla="*/ 2147483646 h 20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08"/>
              <a:gd name="T28" fmla="*/ 0 h 2003"/>
              <a:gd name="T29" fmla="*/ 4808 w 4808"/>
              <a:gd name="T30" fmla="*/ 2003 h 20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08" h="2003">
                <a:moveTo>
                  <a:pt x="4808" y="2003"/>
                </a:moveTo>
                <a:cubicBezTo>
                  <a:pt x="4634" y="2003"/>
                  <a:pt x="4460" y="2003"/>
                  <a:pt x="4263" y="1867"/>
                </a:cubicBezTo>
                <a:cubicBezTo>
                  <a:pt x="4066" y="1731"/>
                  <a:pt x="3855" y="1467"/>
                  <a:pt x="3628" y="1187"/>
                </a:cubicBezTo>
                <a:cubicBezTo>
                  <a:pt x="3401" y="907"/>
                  <a:pt x="3115" y="378"/>
                  <a:pt x="2903" y="189"/>
                </a:cubicBezTo>
                <a:cubicBezTo>
                  <a:pt x="2691" y="0"/>
                  <a:pt x="2516" y="30"/>
                  <a:pt x="2358" y="53"/>
                </a:cubicBezTo>
                <a:cubicBezTo>
                  <a:pt x="2200" y="76"/>
                  <a:pt x="2180" y="94"/>
                  <a:pt x="1953" y="328"/>
                </a:cubicBezTo>
                <a:cubicBezTo>
                  <a:pt x="1726" y="562"/>
                  <a:pt x="1240" y="1203"/>
                  <a:pt x="998" y="1459"/>
                </a:cubicBezTo>
                <a:cubicBezTo>
                  <a:pt x="756" y="1715"/>
                  <a:pt x="665" y="1776"/>
                  <a:pt x="499" y="1867"/>
                </a:cubicBezTo>
                <a:cubicBezTo>
                  <a:pt x="333" y="1958"/>
                  <a:pt x="83" y="1980"/>
                  <a:pt x="0" y="2003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1" name="Line 12">
            <a:extLst>
              <a:ext uri="{FF2B5EF4-FFF2-40B4-BE49-F238E27FC236}">
                <a16:creationId xmlns:a16="http://schemas.microsoft.com/office/drawing/2014/main" xmlns="" id="{1B0C0A18-6D18-49C4-8651-A3D071D222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4213" y="6310313"/>
            <a:ext cx="8208962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2" name="Line 13">
            <a:extLst>
              <a:ext uri="{FF2B5EF4-FFF2-40B4-BE49-F238E27FC236}">
                <a16:creationId xmlns:a16="http://schemas.microsoft.com/office/drawing/2014/main" xmlns="" id="{15464BA8-B0AD-4B94-A45E-6903332B06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3213100"/>
            <a:ext cx="0" cy="3168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3" name="Rectangle 14">
            <a:extLst>
              <a:ext uri="{FF2B5EF4-FFF2-40B4-BE49-F238E27FC236}">
                <a16:creationId xmlns:a16="http://schemas.microsoft.com/office/drawing/2014/main" xmlns="" id="{FA22F539-7A4F-45E2-A3E6-EFC0E38AD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549275"/>
            <a:ext cx="824388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Нормальное </a:t>
            </a:r>
            <a:r>
              <a:rPr lang="ru-RU" altLang="ru-RU" sz="2000" b="0"/>
              <a:t>(гауссово, симметричное, колоколообразное) распределение – описывает совместное воздействие на изучаемое явление небольшого числа случайно сочетающихся факторов, число которых неограничено велико. Встречается в природе наиболее часто, за что и получило название «нормального».Характеризует распределение непрерывных случайных величин.</a:t>
            </a:r>
          </a:p>
        </p:txBody>
      </p:sp>
      <p:sp>
        <p:nvSpPr>
          <p:cNvPr id="151564" name="Rectangle 15">
            <a:extLst>
              <a:ext uri="{FF2B5EF4-FFF2-40B4-BE49-F238E27FC236}">
                <a16:creationId xmlns:a16="http://schemas.microsoft.com/office/drawing/2014/main" xmlns="" id="{41D31D57-0F46-440D-9310-8C0AF8500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573463"/>
            <a:ext cx="1444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/>
              <a:t>Р</a:t>
            </a:r>
          </a:p>
        </p:txBody>
      </p:sp>
      <p:sp>
        <p:nvSpPr>
          <p:cNvPr id="151565" name="Rectangle 16">
            <a:extLst>
              <a:ext uri="{FF2B5EF4-FFF2-40B4-BE49-F238E27FC236}">
                <a16:creationId xmlns:a16="http://schemas.microsoft.com/office/drawing/2014/main" xmlns="" id="{54DC5A82-6A34-4A58-8E90-D6A6C6D0C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6426200"/>
            <a:ext cx="1444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/>
              <a:t>Х</a:t>
            </a:r>
          </a:p>
        </p:txBody>
      </p:sp>
      <p:sp>
        <p:nvSpPr>
          <p:cNvPr id="151566" name="Rectangle 17">
            <a:extLst>
              <a:ext uri="{FF2B5EF4-FFF2-40B4-BE49-F238E27FC236}">
                <a16:creationId xmlns:a16="http://schemas.microsoft.com/office/drawing/2014/main" xmlns="" id="{25A12E50-B73E-4D48-8FA0-92EC43D6C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068638"/>
            <a:ext cx="33480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/>
              <a:t>х – значения случайной величины;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/>
              <a:t>р – вероятность появления данного значения в совокупности.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28BB435-C22D-4906-AC52-D71C54593B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1412875"/>
            <a:ext cx="72771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лилиния 5">
            <a:extLst>
              <a:ext uri="{FF2B5EF4-FFF2-40B4-BE49-F238E27FC236}">
                <a16:creationId xmlns:a16="http://schemas.microsoft.com/office/drawing/2014/main" xmlns="" id="{F34253D1-6375-4186-98A8-5DED49ECADC9}"/>
              </a:ext>
            </a:extLst>
          </p:cNvPr>
          <p:cNvSpPr/>
          <p:nvPr/>
        </p:nvSpPr>
        <p:spPr>
          <a:xfrm>
            <a:off x="1466850" y="2452688"/>
            <a:ext cx="6705600" cy="3148012"/>
          </a:xfrm>
          <a:custGeom>
            <a:avLst/>
            <a:gdLst>
              <a:gd name="connsiteX0" fmla="*/ 25250 w 6487629"/>
              <a:gd name="connsiteY0" fmla="*/ 203313 h 2956819"/>
              <a:gd name="connsiteX1" fmla="*/ 131782 w 6487629"/>
              <a:gd name="connsiteY1" fmla="*/ 1721395 h 2956819"/>
              <a:gd name="connsiteX2" fmla="*/ 1046182 w 6487629"/>
              <a:gd name="connsiteY2" fmla="*/ 2618039 h 2956819"/>
              <a:gd name="connsiteX3" fmla="*/ 2315688 w 6487629"/>
              <a:gd name="connsiteY3" fmla="*/ 2928758 h 2956819"/>
              <a:gd name="connsiteX4" fmla="*/ 3585195 w 6487629"/>
              <a:gd name="connsiteY4" fmla="*/ 2857736 h 2956819"/>
              <a:gd name="connsiteX5" fmla="*/ 4819191 w 6487629"/>
              <a:gd name="connsiteY5" fmla="*/ 2183033 h 2956819"/>
              <a:gd name="connsiteX6" fmla="*/ 5706958 w 6487629"/>
              <a:gd name="connsiteY6" fmla="*/ 1437309 h 2956819"/>
              <a:gd name="connsiteX7" fmla="*/ 6284007 w 6487629"/>
              <a:gd name="connsiteY7" fmla="*/ 558420 h 2956819"/>
              <a:gd name="connsiteX8" fmla="*/ 6470438 w 6487629"/>
              <a:gd name="connsiteY8" fmla="*/ 61270 h 2956819"/>
              <a:gd name="connsiteX9" fmla="*/ 6479316 w 6487629"/>
              <a:gd name="connsiteY9" fmla="*/ 8004 h 2956819"/>
              <a:gd name="connsiteX10" fmla="*/ 25250 w 6487629"/>
              <a:gd name="connsiteY10" fmla="*/ 203313 h 295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87629" h="2956819">
                <a:moveTo>
                  <a:pt x="25250" y="203313"/>
                </a:moveTo>
                <a:cubicBezTo>
                  <a:pt x="-6562" y="761127"/>
                  <a:pt x="-38373" y="1318941"/>
                  <a:pt x="131782" y="1721395"/>
                </a:cubicBezTo>
                <a:cubicBezTo>
                  <a:pt x="301937" y="2123849"/>
                  <a:pt x="682198" y="2416812"/>
                  <a:pt x="1046182" y="2618039"/>
                </a:cubicBezTo>
                <a:cubicBezTo>
                  <a:pt x="1410166" y="2819266"/>
                  <a:pt x="1892519" y="2888809"/>
                  <a:pt x="2315688" y="2928758"/>
                </a:cubicBezTo>
                <a:cubicBezTo>
                  <a:pt x="2738857" y="2968708"/>
                  <a:pt x="3167945" y="2982023"/>
                  <a:pt x="3585195" y="2857736"/>
                </a:cubicBezTo>
                <a:cubicBezTo>
                  <a:pt x="4002445" y="2733449"/>
                  <a:pt x="4465564" y="2419771"/>
                  <a:pt x="4819191" y="2183033"/>
                </a:cubicBezTo>
                <a:cubicBezTo>
                  <a:pt x="5172818" y="1946295"/>
                  <a:pt x="5462822" y="1708078"/>
                  <a:pt x="5706958" y="1437309"/>
                </a:cubicBezTo>
                <a:cubicBezTo>
                  <a:pt x="5951094" y="1166540"/>
                  <a:pt x="6156760" y="787760"/>
                  <a:pt x="6284007" y="558420"/>
                </a:cubicBezTo>
                <a:cubicBezTo>
                  <a:pt x="6411254" y="329080"/>
                  <a:pt x="6437887" y="153006"/>
                  <a:pt x="6470438" y="61270"/>
                </a:cubicBezTo>
                <a:cubicBezTo>
                  <a:pt x="6502989" y="-30466"/>
                  <a:pt x="6479316" y="8004"/>
                  <a:pt x="6479316" y="8004"/>
                </a:cubicBezTo>
                <a:lnTo>
                  <a:pt x="25250" y="203313"/>
                </a:lnTo>
                <a:close/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739330" name="Picture 2">
            <a:extLst>
              <a:ext uri="{FF2B5EF4-FFF2-40B4-BE49-F238E27FC236}">
                <a16:creationId xmlns:a16="http://schemas.microsoft.com/office/drawing/2014/main" xmlns="" id="{8A02B61F-5CF5-4718-8D4B-B99F5877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2655888" y="3148013"/>
            <a:ext cx="306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2CF24395-0BD3-45C7-8521-EB320DE9E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000" t="2921" r="5215" b="9747"/>
          <a:stretch>
            <a:fillRect/>
          </a:stretch>
        </p:blipFill>
        <p:spPr bwMode="auto">
          <a:xfrm>
            <a:off x="6623050" y="2847975"/>
            <a:ext cx="3540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6EB8760-5E4A-4BDE-B636-C733428F4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000" t="2921" r="5215" b="9747"/>
          <a:stretch>
            <a:fillRect/>
          </a:stretch>
        </p:blipFill>
        <p:spPr bwMode="auto">
          <a:xfrm>
            <a:off x="7080250" y="3497263"/>
            <a:ext cx="3540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5767338-7930-4C88-9F48-F39A71E8D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000" t="2921" r="5215" b="9747"/>
          <a:stretch>
            <a:fillRect/>
          </a:stretch>
        </p:blipFill>
        <p:spPr bwMode="auto">
          <a:xfrm>
            <a:off x="5368925" y="3078163"/>
            <a:ext cx="3556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A3472199-B9F6-450D-A06C-1D2FA3E32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000" t="2921" r="5215" b="9747"/>
          <a:stretch>
            <a:fillRect/>
          </a:stretch>
        </p:blipFill>
        <p:spPr bwMode="auto">
          <a:xfrm>
            <a:off x="6945313" y="3078163"/>
            <a:ext cx="3540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81829EC1-AEEB-43AB-ACB0-6EE623526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000" t="2921" r="5215" b="9747"/>
          <a:stretch>
            <a:fillRect/>
          </a:stretch>
        </p:blipFill>
        <p:spPr bwMode="auto">
          <a:xfrm>
            <a:off x="5724525" y="4141788"/>
            <a:ext cx="3540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702CCD78-F0E0-4A38-A95E-D869FE1E6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000" t="2921" r="5215" b="9747"/>
          <a:stretch>
            <a:fillRect/>
          </a:stretch>
        </p:blipFill>
        <p:spPr bwMode="auto">
          <a:xfrm>
            <a:off x="7612063" y="2903538"/>
            <a:ext cx="3540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FD985C68-7DD5-410F-8DD9-08F9E7A42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000" t="2921" r="5215" b="9747"/>
          <a:stretch>
            <a:fillRect/>
          </a:stretch>
        </p:blipFill>
        <p:spPr bwMode="auto">
          <a:xfrm>
            <a:off x="7434263" y="2503488"/>
            <a:ext cx="3556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5D023CAC-1585-4451-9604-AA1726297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000" t="2921" r="5215" b="9747"/>
          <a:stretch>
            <a:fillRect/>
          </a:stretch>
        </p:blipFill>
        <p:spPr bwMode="auto">
          <a:xfrm>
            <a:off x="6267450" y="3152775"/>
            <a:ext cx="3556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B331C67C-78A7-4C9C-972E-46A9DB635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000" t="2921" r="5215" b="9747"/>
          <a:stretch>
            <a:fillRect/>
          </a:stretch>
        </p:blipFill>
        <p:spPr bwMode="auto">
          <a:xfrm>
            <a:off x="6267450" y="3608388"/>
            <a:ext cx="3556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CF3767CD-9479-4ABA-9E06-B9516ADD7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000" t="2921" r="5215" b="9747"/>
          <a:stretch>
            <a:fillRect/>
          </a:stretch>
        </p:blipFill>
        <p:spPr bwMode="auto">
          <a:xfrm>
            <a:off x="4406900" y="2786063"/>
            <a:ext cx="3540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48260275-3F30-49F2-97B0-06BF47EEA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000" t="2921" r="5215" b="9747"/>
          <a:stretch>
            <a:fillRect/>
          </a:stretch>
        </p:blipFill>
        <p:spPr bwMode="auto">
          <a:xfrm>
            <a:off x="5368925" y="2503488"/>
            <a:ext cx="3556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17D4327C-619D-44BD-B722-D4B49EBE3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000" t="2921" r="5215" b="9747"/>
          <a:stretch>
            <a:fillRect/>
          </a:stretch>
        </p:blipFill>
        <p:spPr bwMode="auto">
          <a:xfrm>
            <a:off x="6078538" y="2452688"/>
            <a:ext cx="3540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0FF303C0-1164-40E8-A339-8BE45642C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000" t="2921" r="5215" b="9747"/>
          <a:stretch>
            <a:fillRect/>
          </a:stretch>
        </p:blipFill>
        <p:spPr bwMode="auto">
          <a:xfrm>
            <a:off x="6091238" y="2765425"/>
            <a:ext cx="3540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855B698F-B77B-44C0-8CC4-78CEDC35F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1920875" y="3400425"/>
            <a:ext cx="3063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A50B2D45-6AB1-465B-A851-70F46EE5E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1466850" y="3000375"/>
            <a:ext cx="306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0AF4E013-783F-41C4-BD58-D3AEA8292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2124075" y="2765425"/>
            <a:ext cx="3063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6F8DB1C5-12CA-4976-AE2B-14F390F83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2909888" y="2624138"/>
            <a:ext cx="306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8453D843-D6F0-43AD-B556-AB4585B0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3457575" y="2587625"/>
            <a:ext cx="306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89AED05B-72A7-42D0-A45B-B12A35C1F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3924300" y="2587625"/>
            <a:ext cx="306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75F80F69-4129-44C3-A876-040DA1600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6704013" y="2322513"/>
            <a:ext cx="30638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03D3E8CF-F658-4E10-852F-67EDBC97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3319463" y="3135313"/>
            <a:ext cx="30638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EA99E2E8-F30D-432D-9BAA-E85490461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3890963" y="3135313"/>
            <a:ext cx="30638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9D1E0B63-E79F-4AFC-BE0C-734890014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4513263" y="3290888"/>
            <a:ext cx="306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90CEAC12-C40D-4CEF-8094-BAA9348BA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1738313" y="3910013"/>
            <a:ext cx="306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xmlns="" id="{F2137142-0E6F-4157-8B69-454D3DDA9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2387600" y="3843338"/>
            <a:ext cx="306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xmlns="" id="{7A58E7EF-38CA-473E-BDF1-04C25D727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2962275" y="3800475"/>
            <a:ext cx="306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xmlns="" id="{B9309650-25DA-4315-86CA-5158C20A1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3370263" y="3800475"/>
            <a:ext cx="306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xmlns="" id="{5F233FCE-B11E-4052-B3A6-413A7C5AA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3771900" y="3817938"/>
            <a:ext cx="306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xmlns="" id="{71189DD1-C8A7-4A3A-86DE-11FB3C0F0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4576763" y="3856038"/>
            <a:ext cx="306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xmlns="" id="{A6A962F3-EB58-495B-AD29-039632FD5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5400675" y="3617913"/>
            <a:ext cx="306388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xmlns="" id="{42C716BA-C87F-4E64-BFCE-0A838D17F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5407025" y="4140200"/>
            <a:ext cx="306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xmlns="" id="{BC6326B7-D720-470C-B767-020E5808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2413000" y="4557713"/>
            <a:ext cx="306388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xmlns="" id="{B2F2D4D8-BB05-4E2A-8F4E-CDFB0F4B7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3049588" y="4433888"/>
            <a:ext cx="30638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xmlns="" id="{0028D9B5-670B-4FAD-A149-72CB8786E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3711575" y="4513263"/>
            <a:ext cx="306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xmlns="" id="{5EE35E92-4110-42FF-B111-293C66D06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4543425" y="4518025"/>
            <a:ext cx="3063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xmlns="" id="{BD1F2774-62F5-4A69-BD04-4410E99B7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5035550" y="4518025"/>
            <a:ext cx="3063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xmlns="" id="{3190E595-0321-4B43-BA48-0E3715364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5602288" y="4664075"/>
            <a:ext cx="30638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xmlns="" id="{54A572B8-5AB3-4D87-A902-7AE9E1368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3741738" y="5091113"/>
            <a:ext cx="306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xmlns="" id="{1A0327CE-8585-43E7-B748-630A70011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7" t="6444" r="55333"/>
          <a:stretch>
            <a:fillRect/>
          </a:stretch>
        </p:blipFill>
        <p:spPr bwMode="auto">
          <a:xfrm>
            <a:off x="4548188" y="5037138"/>
            <a:ext cx="307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Прямоугольник 1">
            <a:extLst>
              <a:ext uri="{FF2B5EF4-FFF2-40B4-BE49-F238E27FC236}">
                <a16:creationId xmlns:a16="http://schemas.microsoft.com/office/drawing/2014/main" xmlns="" id="{378407B9-FD8C-4621-8B8F-396B4C99D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500188"/>
            <a:ext cx="45720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Название квантилей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Число частей, на которые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разбивается ряд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Медиана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err="1"/>
              <a:t>Терциль</a:t>
            </a:r>
            <a:endParaRPr lang="ru-RU" altLang="ru-RU" sz="24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3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Квартиль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4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Дециль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10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err="1"/>
              <a:t>Процентиль</a:t>
            </a:r>
            <a:endParaRPr lang="ru-RU" altLang="ru-RU" sz="24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100</a:t>
            </a:r>
          </a:p>
        </p:txBody>
      </p:sp>
      <p:sp>
        <p:nvSpPr>
          <p:cNvPr id="154627" name="Прямоугольник 2">
            <a:extLst>
              <a:ext uri="{FF2B5EF4-FFF2-40B4-BE49-F238E27FC236}">
                <a16:creationId xmlns:a16="http://schemas.microsoft.com/office/drawing/2014/main" xmlns="" id="{3A06DD6F-D973-455E-BCA7-0BD1D73E8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-71438"/>
            <a:ext cx="86439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dirty="0"/>
              <a:t>Вариационный ряд можно разбивать на отдельные (по возможности равные) части, которые называются квантилями (</a:t>
            </a:r>
            <a:r>
              <a:rPr lang="ru-RU" altLang="ru-RU" sz="2200" dirty="0" err="1"/>
              <a:t>quantile</a:t>
            </a:r>
            <a:r>
              <a:rPr lang="ru-RU" altLang="ru-RU" sz="2200" dirty="0"/>
              <a:t>). Наиболее часто употребляемые квантили: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xmlns="" id="{FF627951-9497-4F67-87F3-EE232FC18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3100" y="-26988"/>
            <a:ext cx="8435975" cy="1143001"/>
          </a:xfrm>
        </p:spPr>
        <p:txBody>
          <a:bodyPr/>
          <a:lstStyle/>
          <a:p>
            <a:pPr eaLnBrk="1" hangingPunct="1"/>
            <a:r>
              <a:rPr lang="ru-RU" altLang="ru-RU" sz="2800" b="1"/>
              <a:t>Мода (Мо) (mode)- </a:t>
            </a:r>
            <a:r>
              <a:rPr lang="ru-RU" altLang="ru-RU" sz="2800"/>
              <a:t>наиболее часто встречающаяся в вариационном ряду варианта.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xmlns="" id="{35B50F83-CD37-4212-97F5-FA1464609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341438"/>
            <a:ext cx="7313612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/>
              <a:t>Мода используется:</a:t>
            </a:r>
          </a:p>
          <a:p>
            <a:pPr eaLnBrk="1" hangingPunct="1"/>
            <a:r>
              <a:rPr lang="ru-RU" altLang="ru-RU"/>
              <a:t>- при малом числе наблюдений, когда велико влияние состава совокупности на среднюю ;</a:t>
            </a:r>
          </a:p>
          <a:p>
            <a:pPr eaLnBrk="1" hangingPunct="1"/>
            <a:r>
              <a:rPr lang="ru-RU" altLang="ru-RU"/>
              <a:t>- для характеристики центральной тенденции при ассиметричных распределениях, когда велико влияние на среднюю крайних вариант;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xmlns="" id="{EEC44082-22A8-43E2-ADE0-AB6C57D32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3100" y="-26988"/>
            <a:ext cx="8435975" cy="1143001"/>
          </a:xfrm>
        </p:spPr>
        <p:txBody>
          <a:bodyPr/>
          <a:lstStyle/>
          <a:p>
            <a:pPr eaLnBrk="1" hangingPunct="1"/>
            <a:r>
              <a:rPr lang="ru-RU" altLang="ru-RU" sz="2800" b="1"/>
              <a:t>Медиана (Me)(median) </a:t>
            </a:r>
            <a:r>
              <a:rPr lang="ru-RU" altLang="ru-RU" sz="2800"/>
              <a:t>-варианта, которая делит вариационный ряд на две равные части</a:t>
            </a:r>
            <a:r>
              <a:rPr lang="ru-RU" altLang="ru-RU" sz="2400"/>
              <a:t>.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xmlns="" id="{63EDD5A8-4CBB-4EFD-A93A-60488B515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474788"/>
            <a:ext cx="7313612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/>
              <a:t>Медиана используется:</a:t>
            </a:r>
          </a:p>
          <a:p>
            <a:pPr eaLnBrk="1" hangingPunct="1"/>
            <a:r>
              <a:rPr lang="ru-RU" altLang="ru-RU"/>
              <a:t>- при необходимости знать, какая часть вариант лежит выше и ниже срединного значения ;</a:t>
            </a:r>
          </a:p>
          <a:p>
            <a:pPr eaLnBrk="1" hangingPunct="1"/>
            <a:r>
              <a:rPr lang="ru-RU" altLang="ru-RU"/>
              <a:t>- для характеристики центральной тенденции при ассиметричных распределениях .</a:t>
            </a:r>
          </a:p>
          <a:p>
            <a:pPr eaLnBrk="1" hangingPunct="1"/>
            <a:r>
              <a:rPr lang="ru-RU" altLang="ru-RU"/>
              <a:t>Форма отображения – Ме (</a:t>
            </a:r>
            <a:r>
              <a:rPr lang="en-US" altLang="ru-RU"/>
              <a:t>V</a:t>
            </a:r>
            <a:r>
              <a:rPr lang="ru-RU" altLang="ru-RU" sz="1400"/>
              <a:t>25</a:t>
            </a:r>
            <a:r>
              <a:rPr lang="ru-RU" altLang="ru-RU"/>
              <a:t>;</a:t>
            </a:r>
            <a:r>
              <a:rPr lang="en-US" altLang="ru-RU"/>
              <a:t>V</a:t>
            </a:r>
            <a:r>
              <a:rPr lang="ru-RU" altLang="ru-RU" sz="1400"/>
              <a:t>75</a:t>
            </a:r>
            <a:r>
              <a:rPr lang="ru-RU" altLang="ru-RU"/>
              <a:t>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Заголовок 1">
            <a:extLst>
              <a:ext uri="{FF2B5EF4-FFF2-40B4-BE49-F238E27FC236}">
                <a16:creationId xmlns:a16="http://schemas.microsoft.com/office/drawing/2014/main" xmlns="" id="{6E63EBDB-1B6B-40DE-BDE7-CA55BFD4A6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7313" y="357188"/>
            <a:ext cx="7313612" cy="1143000"/>
          </a:xfrm>
        </p:spPr>
        <p:txBody>
          <a:bodyPr/>
          <a:lstStyle/>
          <a:p>
            <a:r>
              <a:rPr lang="ru-RU" altLang="ru-RU" b="1"/>
              <a:t>Медиана и квартили</a:t>
            </a:r>
          </a:p>
        </p:txBody>
      </p:sp>
      <p:sp>
        <p:nvSpPr>
          <p:cNvPr id="160771" name="Содержимое 2">
            <a:extLst>
              <a:ext uri="{FF2B5EF4-FFF2-40B4-BE49-F238E27FC236}">
                <a16:creationId xmlns:a16="http://schemas.microsoft.com/office/drawing/2014/main" xmlns="" id="{BFA1A265-0B11-4CA6-8C24-A48801E59E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5750" y="1571625"/>
            <a:ext cx="8858250" cy="4114800"/>
          </a:xfrm>
        </p:spPr>
        <p:txBody>
          <a:bodyPr/>
          <a:lstStyle/>
          <a:p>
            <a:r>
              <a:rPr lang="ru-RU" altLang="ru-RU" i="1"/>
              <a:t>Например</a:t>
            </a:r>
            <a:r>
              <a:rPr lang="ru-RU" altLang="ru-RU"/>
              <a:t>, исследуемый признак – «срок, в котором ребенок начал самостоятельно ходить» - в исследуемой группе имеет ассиметричное распределение. При этом, нижнему квартилю (</a:t>
            </a:r>
            <a:r>
              <a:rPr lang="en-US" altLang="ru-RU"/>
              <a:t>V</a:t>
            </a:r>
            <a:r>
              <a:rPr lang="en-US" altLang="ru-RU" sz="1200"/>
              <a:t>25</a:t>
            </a:r>
            <a:r>
              <a:rPr lang="ru-RU" altLang="ru-RU"/>
              <a:t>) соответствует срок начала ходьбы – 9,5 месяцев, медиане – 11 месяцев, верхнему квартилю (</a:t>
            </a:r>
            <a:r>
              <a:rPr lang="en-US" altLang="ru-RU"/>
              <a:t>V</a:t>
            </a:r>
            <a:r>
              <a:rPr lang="en-US" altLang="ru-RU" sz="3200"/>
              <a:t>75</a:t>
            </a:r>
            <a:r>
              <a:rPr lang="ru-RU" altLang="ru-RU"/>
              <a:t>) – 12 месяцев. Соответственно, характеристика средней тенденции указанного признака будет представлена, как </a:t>
            </a:r>
            <a:r>
              <a:rPr lang="ru-RU" altLang="ru-RU" b="1"/>
              <a:t>11 (9,5; 12) </a:t>
            </a:r>
            <a:r>
              <a:rPr lang="ru-RU" altLang="ru-RU"/>
              <a:t>месяцев.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>
            <a:extLst>
              <a:ext uri="{FF2B5EF4-FFF2-40B4-BE49-F238E27FC236}">
                <a16:creationId xmlns:a16="http://schemas.microsoft.com/office/drawing/2014/main" xmlns="" id="{87A612B7-D47E-409D-8434-C4146EBB1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61795" name="Содержимое 2">
            <a:extLst>
              <a:ext uri="{FF2B5EF4-FFF2-40B4-BE49-F238E27FC236}">
                <a16:creationId xmlns:a16="http://schemas.microsoft.com/office/drawing/2014/main" xmlns="" id="{430403CC-1097-4D7C-B1C1-07FB10786F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1827213"/>
            <a:ext cx="7540625" cy="4114800"/>
          </a:xfrm>
        </p:spPr>
        <p:txBody>
          <a:bodyPr/>
          <a:lstStyle/>
          <a:p>
            <a:r>
              <a:rPr lang="ru-RU" altLang="ru-RU" b="1"/>
              <a:t>Среднее арифметическое </a:t>
            </a:r>
            <a:r>
              <a:rPr lang="ru-RU" altLang="ru-RU"/>
              <a:t>наиболее точно характеризует центральную тенденцию при нормальном распределении.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>
            <a:extLst>
              <a:ext uri="{FF2B5EF4-FFF2-40B4-BE49-F238E27FC236}">
                <a16:creationId xmlns:a16="http://schemas.microsoft.com/office/drawing/2014/main" xmlns="" id="{8F416EEF-90D4-43C0-9EE1-7748DAC19D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76375" y="981075"/>
            <a:ext cx="7239000" cy="4108450"/>
          </a:xfrm>
        </p:spPr>
        <p:txBody>
          <a:bodyPr/>
          <a:lstStyle/>
          <a:p>
            <a:pPr eaLnBrk="1" hangingPunct="1"/>
            <a:r>
              <a:rPr lang="ru-RU" altLang="ru-RU" sz="4800" b="1"/>
              <a:t>Медицинская статистика - </a:t>
            </a:r>
            <a:r>
              <a:rPr lang="ru-RU" altLang="ru-RU" b="1"/>
              <a:t>раздел статистики, изучающий состояние здоровья населения и общественное здравоохранение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Заголовок 1">
            <a:extLst>
              <a:ext uri="{FF2B5EF4-FFF2-40B4-BE49-F238E27FC236}">
                <a16:creationId xmlns:a16="http://schemas.microsoft.com/office/drawing/2014/main" xmlns="" id="{F8B26F03-4F46-4BCA-BE78-2F7059874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>
                <a:solidFill>
                  <a:schemeClr val="tx1"/>
                </a:solidFill>
              </a:rPr>
              <a:t>Среднее квадратическое отклонение</a:t>
            </a:r>
            <a:endParaRPr lang="ru-RU" altLang="ru-RU"/>
          </a:p>
        </p:txBody>
      </p:sp>
      <p:sp>
        <p:nvSpPr>
          <p:cNvPr id="162819" name="Содержимое 2">
            <a:extLst>
              <a:ext uri="{FF2B5EF4-FFF2-40B4-BE49-F238E27FC236}">
                <a16:creationId xmlns:a16="http://schemas.microsoft.com/office/drawing/2014/main" xmlns="" id="{B21466C0-3531-4942-A383-2DE63FDFD8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Наиболее полную характеристику разнообразия признака в статистической совокупности дает </a:t>
            </a:r>
            <a:r>
              <a:rPr lang="ru-RU" altLang="ru-RU" b="1"/>
              <a:t>среднее квадратическое отклонение </a:t>
            </a:r>
            <a:r>
              <a:rPr lang="ru-RU" altLang="ru-RU"/>
              <a:t> (сигма), которое является общей мерой отклонения вариант от своей средней величины.</a:t>
            </a:r>
          </a:p>
          <a:p>
            <a:r>
              <a:rPr lang="ru-RU" altLang="ru-RU"/>
              <a:t>Форма отображения </a:t>
            </a:r>
            <a:r>
              <a:rPr lang="en-US" altLang="ru-RU"/>
              <a:t>M</a:t>
            </a:r>
            <a:r>
              <a:rPr lang="ru-RU" altLang="ru-RU" i="1"/>
              <a:t>±σ</a:t>
            </a:r>
            <a:endParaRPr lang="ru-RU" altLang="ru-RU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xmlns="" id="{E45BBA7A-7355-4C24-8579-E68BDB927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281781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xmlns="" id="{1CCEFFC6-4A88-41C7-B9E4-4F2D09ECB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281781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</p:txBody>
      </p:sp>
      <p:sp>
        <p:nvSpPr>
          <p:cNvPr id="163844" name="Rectangle 4">
            <a:extLst>
              <a:ext uri="{FF2B5EF4-FFF2-40B4-BE49-F238E27FC236}">
                <a16:creationId xmlns:a16="http://schemas.microsoft.com/office/drawing/2014/main" xmlns="" id="{A7E35BD1-AEEC-46C3-87B3-9466593A6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281781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</p:txBody>
      </p:sp>
      <p:sp>
        <p:nvSpPr>
          <p:cNvPr id="163845" name="Rectangle 5">
            <a:extLst>
              <a:ext uri="{FF2B5EF4-FFF2-40B4-BE49-F238E27FC236}">
                <a16:creationId xmlns:a16="http://schemas.microsoft.com/office/drawing/2014/main" xmlns="" id="{8B2EF9B8-0F5B-46A7-8398-FAD96CD4B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281781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</p:txBody>
      </p:sp>
      <p:sp>
        <p:nvSpPr>
          <p:cNvPr id="163846" name="Rectangle 6">
            <a:extLst>
              <a:ext uri="{FF2B5EF4-FFF2-40B4-BE49-F238E27FC236}">
                <a16:creationId xmlns:a16="http://schemas.microsoft.com/office/drawing/2014/main" xmlns="" id="{F39E7B09-BDCE-49A4-B6FD-804F33D85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281781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</p:txBody>
      </p:sp>
      <p:pic>
        <p:nvPicPr>
          <p:cNvPr id="163847" name="Picture 15">
            <a:extLst>
              <a:ext uri="{FF2B5EF4-FFF2-40B4-BE49-F238E27FC236}">
                <a16:creationId xmlns:a16="http://schemas.microsoft.com/office/drawing/2014/main" xmlns="" id="{06069703-7F2B-4CFD-B940-EBE3AC0AF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4450"/>
            <a:ext cx="66960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8" name="Rectangle 14">
            <a:extLst>
              <a:ext uri="{FF2B5EF4-FFF2-40B4-BE49-F238E27FC236}">
                <a16:creationId xmlns:a16="http://schemas.microsoft.com/office/drawing/2014/main" xmlns="" id="{8ECCA336-98BB-4936-BD5F-FA55BA1A4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51275" cy="5632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0"/>
              <a:t>68.3 % всех вариант отклоняются от своей средней не более, чем на σ 95.4% вариант находятся в пределах X ± 2σ </a:t>
            </a:r>
            <a:br>
              <a:rPr lang="ru-RU" altLang="ru-RU" sz="2000" b="0"/>
            </a:br>
            <a:r>
              <a:rPr lang="ru-RU" altLang="ru-RU" sz="2000" b="0"/>
              <a:t>99.7% вариант находятся в пределах X ± 3σ. </a:t>
            </a:r>
            <a:r>
              <a:rPr lang="ru-RU" altLang="ru-RU" sz="2000"/>
              <a:t>Отклонение параметра от его средней арифметической в пределах σ расценивается как 	норма, </a:t>
            </a:r>
            <a:r>
              <a:rPr lang="ru-RU" altLang="ru-RU" sz="2000" b="0"/>
              <a:t>субнормальным считается отклонение в пределах ± 2σ и 	патологическим - сверх этого 	предела, т.е. &gt; ± 2σ" (рис. )</a:t>
            </a:r>
          </a:p>
        </p:txBody>
      </p:sp>
      <p:sp>
        <p:nvSpPr>
          <p:cNvPr id="163849" name="Rectangle 7">
            <a:extLst>
              <a:ext uri="{FF2B5EF4-FFF2-40B4-BE49-F238E27FC236}">
                <a16:creationId xmlns:a16="http://schemas.microsoft.com/office/drawing/2014/main" xmlns="" id="{3273A260-CF2B-4B45-8199-38A016620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5445125"/>
            <a:ext cx="46434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Правило «трех сигм» ( SD – стандартное отклонение)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6058D5-F4A8-47BC-8E03-9D342AAE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3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Использование средних величин в медицине и здравоохранении</a:t>
            </a:r>
            <a:endParaRPr lang="ru-RU" sz="3200" dirty="0"/>
          </a:p>
        </p:txBody>
      </p:sp>
      <p:sp>
        <p:nvSpPr>
          <p:cNvPr id="165891" name="Содержимое 2">
            <a:extLst>
              <a:ext uri="{FF2B5EF4-FFF2-40B4-BE49-F238E27FC236}">
                <a16:creationId xmlns:a16="http://schemas.microsoft.com/office/drawing/2014/main" xmlns="" id="{ED12E6BA-8FA1-468F-94E1-ECE2A9E5F4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5813" y="1571625"/>
            <a:ext cx="8358187" cy="4370388"/>
          </a:xfrm>
        </p:spPr>
        <p:txBody>
          <a:bodyPr/>
          <a:lstStyle/>
          <a:p>
            <a:r>
              <a:rPr lang="ru-RU" altLang="ru-RU" sz="2400"/>
              <a:t>а</a:t>
            </a:r>
            <a:r>
              <a:rPr lang="ru-RU" altLang="ru-RU" sz="2400" b="1"/>
              <a:t>) для оценки состояния здоровья </a:t>
            </a:r>
            <a:r>
              <a:rPr lang="ru-RU" altLang="ru-RU" sz="2400"/>
              <a:t>— например, параметров физического развития (средний рост, средний вес, средний объем жизненной емкости легких и др.), соматических показателей (средний уровень сахара в крови, средний пульс, средняя СОЭ и др.);</a:t>
            </a:r>
          </a:p>
          <a:p>
            <a:r>
              <a:rPr lang="ru-RU" altLang="ru-RU" sz="2400"/>
              <a:t>б) </a:t>
            </a:r>
            <a:r>
              <a:rPr lang="ru-RU" altLang="ru-RU" sz="2400" b="1"/>
              <a:t>для оценки организации работы лечебно-профилактических и санитарно-противоэпидемических учреждений</a:t>
            </a:r>
            <a:r>
              <a:rPr lang="ru-RU" altLang="ru-RU" sz="2400"/>
              <a:t>, а также деятельности отдельных врачей и других медицинских работников (средняя длительность пребывания больного на койке, 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xmlns="" id="{EDFCF2EB-60B2-4325-9AB3-251A615046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44450"/>
            <a:ext cx="7961312" cy="11906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 b="1"/>
              <a:t>V этап: Анализ результатов исследования.</a:t>
            </a:r>
            <a:endParaRPr lang="ru-RU" altLang="ru-RU"/>
          </a:p>
        </p:txBody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xmlns="" id="{042FE7CB-E5DE-49B1-B31B-DDF0742F2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512888"/>
            <a:ext cx="8316912" cy="1484312"/>
          </a:xfrm>
        </p:spPr>
        <p:txBody>
          <a:bodyPr/>
          <a:lstStyle/>
          <a:p>
            <a:pPr marL="152400" indent="-152400" eaLnBrk="1" hangingPunct="1">
              <a:buFont typeface="Wingdings" panose="05000000000000000000" pitchFamily="2" charset="2"/>
              <a:buNone/>
            </a:pPr>
            <a:r>
              <a:rPr lang="ru-RU" altLang="ru-RU" dirty="0"/>
              <a:t>2. Методы сравнения различных статистических совокупностей:</a:t>
            </a:r>
          </a:p>
          <a:p>
            <a:pPr marL="152400" indent="-152400" eaLnBrk="1" hangingPunct="1"/>
            <a:r>
              <a:rPr lang="ru-RU" altLang="ru-RU" dirty="0"/>
              <a:t> методы оценки достоверности различия обобщающих коэффициентов;</a:t>
            </a:r>
          </a:p>
          <a:p>
            <a:pPr marL="152400" indent="-152400" eaLnBrk="1" hangingPunct="1"/>
            <a:r>
              <a:rPr lang="ru-RU" altLang="ru-RU" dirty="0"/>
              <a:t> методы оценки достоверности различия распределения признаков;</a:t>
            </a:r>
          </a:p>
          <a:p>
            <a:pPr marL="152400" indent="-152400" eaLnBrk="1" hangingPunct="1"/>
            <a:r>
              <a:rPr lang="ru-RU" altLang="ru-RU" dirty="0"/>
              <a:t> методы стандартизации обобщающих коэффициентов.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>
            <a:extLst>
              <a:ext uri="{FF2B5EF4-FFF2-40B4-BE49-F238E27FC236}">
                <a16:creationId xmlns:a16="http://schemas.microsoft.com/office/drawing/2014/main" xmlns="" id="{BC974C46-4A28-4819-ABEF-ED67AC3420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9144000" cy="14398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Общий принцип использования</a:t>
            </a:r>
            <a:b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методов оценки статистической значимости межгрупповых различий</a:t>
            </a: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xmlns="" id="{37A2C565-CE98-4A12-A822-82AF98F97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3" y="495300"/>
            <a:ext cx="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</p:txBody>
      </p:sp>
      <p:sp>
        <p:nvSpPr>
          <p:cNvPr id="168964" name="Text Box 4">
            <a:extLst>
              <a:ext uri="{FF2B5EF4-FFF2-40B4-BE49-F238E27FC236}">
                <a16:creationId xmlns:a16="http://schemas.microsoft.com/office/drawing/2014/main" xmlns="" id="{138D7C65-3AA2-4099-841A-4321885E8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420938"/>
            <a:ext cx="748823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ru-RU" altLang="ru-RU" sz="2400" b="0">
                <a:latin typeface="Times New Roman" panose="02020603050405020304" pitchFamily="18" charset="0"/>
              </a:rPr>
              <a:t>Формулировка нулевой гипотезы о случайности обнаруженных различий.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ru-RU" altLang="ru-RU" sz="2400" b="0">
                <a:latin typeface="Times New Roman" panose="02020603050405020304" pitchFamily="18" charset="0"/>
              </a:rPr>
              <a:t>Определение вероятности получить наблюдаемые различия при условии справедливости нулевой гипотезы.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ru-RU" altLang="ru-RU" sz="2400" b="0">
                <a:latin typeface="Times New Roman" panose="02020603050405020304" pitchFamily="18" charset="0"/>
              </a:rPr>
              <a:t>Подтверждение или отвержение нулевой гипотезы на основании сравнения вероятности, полученной в п.2 с требуемым значением уровня значимости.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0">
                <a:latin typeface="Times New Roman" panose="02020603050405020304" pitchFamily="18" charset="0"/>
              </a:rPr>
              <a:t>Например,  </a:t>
            </a: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altLang="ru-RU" sz="2400" i="1">
                <a:latin typeface="Arial" panose="020B0604020202020204" pitchFamily="34" charset="0"/>
                <a:cs typeface="Arial" panose="020B0604020202020204" pitchFamily="34" charset="0"/>
              </a:rPr>
              <a:t>&lt;0,05</a:t>
            </a:r>
            <a:endParaRPr lang="ru-RU" alt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Заголовок 2">
            <a:extLst>
              <a:ext uri="{FF2B5EF4-FFF2-40B4-BE49-F238E27FC236}">
                <a16:creationId xmlns:a16="http://schemas.microsoft.com/office/drawing/2014/main" xmlns="" id="{18EA86FF-B2CB-49A1-A1CC-D2C8FE094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b="1"/>
              <a:t>!!!!!</a:t>
            </a:r>
          </a:p>
        </p:txBody>
      </p:sp>
      <p:sp>
        <p:nvSpPr>
          <p:cNvPr id="171011" name="Содержимое 3">
            <a:extLst>
              <a:ext uri="{FF2B5EF4-FFF2-40B4-BE49-F238E27FC236}">
                <a16:creationId xmlns:a16="http://schemas.microsoft.com/office/drawing/2014/main" xmlns="" id="{F176A13D-83B7-4F29-AAD6-F5FC40C74E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/>
              <a:t>Для выбора метода, сравнительной статистики необходимо знать распределение переменной. </a:t>
            </a:r>
          </a:p>
          <a:p>
            <a:r>
              <a:rPr lang="ru-RU" altLang="ru-RU" dirty="0"/>
              <a:t>Для этого применяются критерии </a:t>
            </a:r>
            <a:r>
              <a:rPr lang="ru-RU" altLang="ru-RU" dirty="0" err="1"/>
              <a:t>Колмагорова</a:t>
            </a:r>
            <a:r>
              <a:rPr lang="ru-RU" altLang="ru-RU" dirty="0"/>
              <a:t>-Смирнова и </a:t>
            </a:r>
            <a:r>
              <a:rPr lang="ru-RU" altLang="ru-RU" dirty="0" smtClean="0"/>
              <a:t>Шапиро-</a:t>
            </a:r>
            <a:r>
              <a:rPr lang="ru-RU" altLang="ru-RU" dirty="0" err="1" smtClean="0"/>
              <a:t>Уилка</a:t>
            </a:r>
            <a:r>
              <a:rPr lang="ru-RU" altLang="ru-RU" dirty="0"/>
              <a:t>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Заголовок 1">
            <a:extLst>
              <a:ext uri="{FF2B5EF4-FFF2-40B4-BE49-F238E27FC236}">
                <a16:creationId xmlns:a16="http://schemas.microsoft.com/office/drawing/2014/main" xmlns="" id="{088DE616-C28A-4F7D-8696-62E9BBBBB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50" y="714375"/>
            <a:ext cx="8858250" cy="582613"/>
          </a:xfrm>
        </p:spPr>
        <p:txBody>
          <a:bodyPr/>
          <a:lstStyle/>
          <a:p>
            <a:pPr eaLnBrk="1" hangingPunct="1"/>
            <a:r>
              <a:rPr lang="ru-RU" altLang="ru-RU" b="1"/>
              <a:t>Выбор метода сравнения выборок и определения взаимосвязи явлений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4F4E8643-C4B5-4DB5-B6F5-EBFE5B07EA23}"/>
              </a:ext>
            </a:extLst>
          </p:cNvPr>
          <p:cNvGraphicFramePr>
            <a:graphicFrameLocks noGrp="1"/>
          </p:cNvGraphicFramePr>
          <p:nvPr/>
        </p:nvGraphicFramePr>
        <p:xfrm>
          <a:off x="214313" y="1198563"/>
          <a:ext cx="8929688" cy="5680075"/>
        </p:xfrm>
        <a:graphic>
          <a:graphicData uri="http://schemas.openxmlformats.org/drawingml/2006/table">
            <a:tbl>
              <a:tblPr/>
              <a:tblGrid>
                <a:gridCol w="15001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16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87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87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87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715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15573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Признак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Исследование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2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Две группы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Более 2-х групп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Одна группа до и после воздействия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Одна группа несколько факторов воздействия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Связь признаков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229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Количественный (параметрический)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Критерий Стьюдента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Дисперсионный анализ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Парный критерий Стьюдента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Дисперсионный анализ повторных изменений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Линейная регрессия, корреляция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7762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Качествен-ный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Критерий 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Хи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- квадрат, 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Z-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критерий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Критерий Хи- квадрат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Критерий Мак-Нимара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Критерий 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Кохрена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Коэфф-т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 сопряженности , логистическая регрессия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6229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Порядковый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Критерий-Манна-Уитни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Критерий 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Крускала-Уоллиса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Критерий 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Уилкоксона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Критерий Фридмана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Коэффициент ранговой корреляции 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Спирмена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Заголовок 3">
            <a:extLst>
              <a:ext uri="{FF2B5EF4-FFF2-40B4-BE49-F238E27FC236}">
                <a16:creationId xmlns:a16="http://schemas.microsoft.com/office/drawing/2014/main" xmlns="" id="{55912CBA-92DB-46FE-96B7-CD7BB30D3B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/>
          <a:p>
            <a:r>
              <a:rPr lang="ru-RU" altLang="ru-RU"/>
              <a:t>Часть 3</a:t>
            </a:r>
          </a:p>
        </p:txBody>
      </p:sp>
      <p:sp>
        <p:nvSpPr>
          <p:cNvPr id="174083" name="Подзаголовок 4">
            <a:extLst>
              <a:ext uri="{FF2B5EF4-FFF2-40B4-BE49-F238E27FC236}">
                <a16:creationId xmlns:a16="http://schemas.microsoft.com/office/drawing/2014/main" xmlns="" id="{1EB7E33F-3362-40C7-AC9A-A31353C11A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/>
              <a:t>Корреляция. Регрессия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Заголовок 1">
            <a:extLst>
              <a:ext uri="{FF2B5EF4-FFF2-40B4-BE49-F238E27FC236}">
                <a16:creationId xmlns:a16="http://schemas.microsoft.com/office/drawing/2014/main" xmlns="" id="{D64B9F6F-FB22-4177-AA2A-2B210F662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>
                <a:solidFill>
                  <a:schemeClr val="tx1"/>
                </a:solidFill>
              </a:rPr>
              <a:t>Корреляционный анализ устанавливает:</a:t>
            </a:r>
            <a:endParaRPr lang="ru-RU" altLang="ru-RU"/>
          </a:p>
        </p:txBody>
      </p:sp>
      <p:sp>
        <p:nvSpPr>
          <p:cNvPr id="176131" name="Содержимое 2">
            <a:extLst>
              <a:ext uri="{FF2B5EF4-FFF2-40B4-BE49-F238E27FC236}">
                <a16:creationId xmlns:a16="http://schemas.microsoft.com/office/drawing/2014/main" xmlns="" id="{E33D7659-0428-4BCC-8687-8718E7D2EB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8750" y="1571625"/>
            <a:ext cx="7313613" cy="4114800"/>
          </a:xfrm>
        </p:spPr>
        <p:txBody>
          <a:bodyPr/>
          <a:lstStyle/>
          <a:p>
            <a:r>
              <a:rPr lang="ru-RU" altLang="ru-RU"/>
              <a:t>- </a:t>
            </a:r>
            <a:r>
              <a:rPr lang="ru-RU" altLang="ru-RU" b="1"/>
              <a:t>наличие связи</a:t>
            </a:r>
            <a:r>
              <a:rPr lang="ru-RU" altLang="ru-RU"/>
              <a:t>;</a:t>
            </a:r>
          </a:p>
          <a:p>
            <a:r>
              <a:rPr lang="ru-RU" altLang="ru-RU"/>
              <a:t>- </a:t>
            </a:r>
            <a:r>
              <a:rPr lang="ru-RU" altLang="ru-RU" b="1"/>
              <a:t>силу связи</a:t>
            </a:r>
            <a:r>
              <a:rPr lang="ru-RU" altLang="ru-RU"/>
              <a:t>: слабая (коэффициент корреляции до 0.29), средняя (0.3 - 0.69), сильная (0.7 и выше);</a:t>
            </a:r>
          </a:p>
          <a:p>
            <a:r>
              <a:rPr lang="ru-RU" altLang="ru-RU"/>
              <a:t>- </a:t>
            </a:r>
            <a:r>
              <a:rPr lang="ru-RU" altLang="ru-RU" b="1"/>
              <a:t>направление связи</a:t>
            </a:r>
            <a:r>
              <a:rPr lang="ru-RU" altLang="ru-RU"/>
              <a:t>: прямая (изменения признаков происходят в одном направлении) и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   обратная (изменения признаков происходят в разных направлениях);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xmlns="" id="{604042B1-7542-4A56-95C4-CAE9CEEC4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/>
              <a:t>Корреляция и регрессия</a:t>
            </a:r>
          </a:p>
        </p:txBody>
      </p:sp>
      <p:pic>
        <p:nvPicPr>
          <p:cNvPr id="180227" name="Picture 3">
            <a:extLst>
              <a:ext uri="{FF2B5EF4-FFF2-40B4-BE49-F238E27FC236}">
                <a16:creationId xmlns:a16="http://schemas.microsoft.com/office/drawing/2014/main" xmlns="" id="{227D6D92-9EC9-4AD4-9E1C-E27562DB30FA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1571625"/>
            <a:ext cx="8143875" cy="50720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Organization Chart 7">
            <a:extLst>
              <a:ext uri="{FF2B5EF4-FFF2-40B4-BE49-F238E27FC236}">
                <a16:creationId xmlns:a16="http://schemas.microsoft.com/office/drawing/2014/main" xmlns="" id="{A1B139D0-9A3A-4940-9E77-2774A9E520D3}"/>
              </a:ext>
            </a:extLst>
          </p:cNvPr>
          <p:cNvGrpSpPr>
            <a:grpSpLocks/>
          </p:cNvGrpSpPr>
          <p:nvPr/>
        </p:nvGrpSpPr>
        <p:grpSpPr bwMode="auto">
          <a:xfrm>
            <a:off x="-14084" y="-99392"/>
            <a:ext cx="9144000" cy="6858000"/>
            <a:chOff x="0" y="0"/>
            <a:chExt cx="5760" cy="4320"/>
          </a:xfrm>
        </p:grpSpPr>
        <p:graphicFrame>
          <p:nvGraphicFramePr>
            <p:cNvPr id="5" name="Схема 4">
              <a:extLst>
                <a:ext uri="{FF2B5EF4-FFF2-40B4-BE49-F238E27FC236}">
                  <a16:creationId xmlns:a16="http://schemas.microsoft.com/office/drawing/2014/main" xmlns="" id="{166570E4-A0A9-47F5-8BE3-236EBF9D05C6}"/>
                </a:ext>
              </a:extLst>
            </p:cNvPr>
            <p:cNvGraphicFramePr/>
            <p:nvPr/>
          </p:nvGraphicFramePr>
          <p:xfrm>
            <a:off x="0" y="0"/>
            <a:ext cx="5760" cy="43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2468" name="Oval 19">
              <a:extLst>
                <a:ext uri="{FF2B5EF4-FFF2-40B4-BE49-F238E27FC236}">
                  <a16:creationId xmlns:a16="http://schemas.microsoft.com/office/drawing/2014/main" xmlns="" id="{030A94C5-9686-4CF2-B4A9-E5462EAAD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1485"/>
              <a:ext cx="2070" cy="167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0800" rIns="18000" bIns="10800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300" b="0"/>
                <a:t>Статистика медико-биологических исследований</a:t>
              </a:r>
              <a:endParaRPr lang="ru-RU" altLang="ru-RU" sz="2300"/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Заголовок 1">
            <a:extLst>
              <a:ext uri="{FF2B5EF4-FFF2-40B4-BE49-F238E27FC236}">
                <a16:creationId xmlns:a16="http://schemas.microsoft.com/office/drawing/2014/main" xmlns="" id="{27B4BD1A-F094-4A7F-BFFE-9C32C9EB9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Регрессия</a:t>
            </a:r>
          </a:p>
        </p:txBody>
      </p:sp>
      <p:sp>
        <p:nvSpPr>
          <p:cNvPr id="182275" name="Содержимое 2">
            <a:extLst>
              <a:ext uri="{FF2B5EF4-FFF2-40B4-BE49-F238E27FC236}">
                <a16:creationId xmlns:a16="http://schemas.microsoft.com/office/drawing/2014/main" xmlns="" id="{A2AB6EF1-AA0F-484D-9281-BC38975BCF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В данном примере возраст мужа – </a:t>
            </a:r>
            <a:r>
              <a:rPr lang="ru-RU" altLang="ru-RU" b="1"/>
              <a:t>переменная отклика</a:t>
            </a:r>
            <a:r>
              <a:rPr lang="ru-RU" altLang="ru-RU"/>
              <a:t>, а возраст жены – </a:t>
            </a:r>
            <a:r>
              <a:rPr lang="ru-RU" altLang="ru-RU" b="1"/>
              <a:t>предиктор</a:t>
            </a:r>
            <a:r>
              <a:rPr lang="ru-RU" altLang="ru-RU"/>
              <a:t>.</a:t>
            </a:r>
          </a:p>
          <a:p>
            <a:endParaRPr lang="ru-RU" altLang="ru-RU"/>
          </a:p>
          <a:p>
            <a:r>
              <a:rPr lang="ru-RU" altLang="ru-RU" i="1"/>
              <a:t>R</a:t>
            </a:r>
            <a:r>
              <a:rPr lang="ru-RU" altLang="ru-RU" i="1" baseline="30000"/>
              <a:t>2</a:t>
            </a:r>
            <a:r>
              <a:rPr lang="en-US" altLang="ru-RU" i="1" baseline="30000"/>
              <a:t> –</a:t>
            </a:r>
            <a:r>
              <a:rPr lang="ru-RU" altLang="ru-RU" i="1"/>
              <a:t>  коэффициент детерминации</a:t>
            </a:r>
          </a:p>
          <a:p>
            <a:r>
              <a:rPr lang="ru-RU" altLang="ru-RU" i="1"/>
              <a:t>показывает на сколько предиктор объясняет изменения переменной отклика</a:t>
            </a:r>
          </a:p>
          <a:p>
            <a:r>
              <a:rPr lang="ru-RU" altLang="ru-RU" i="1"/>
              <a:t>Например, R</a:t>
            </a:r>
            <a:r>
              <a:rPr lang="ru-RU" altLang="ru-RU" i="1" baseline="30000"/>
              <a:t>2</a:t>
            </a:r>
            <a:r>
              <a:rPr lang="ru-RU" altLang="ru-RU" i="1"/>
              <a:t> </a:t>
            </a:r>
            <a:r>
              <a:rPr lang="en-US" altLang="ru-RU" i="1"/>
              <a:t>= 0</a:t>
            </a:r>
            <a:r>
              <a:rPr lang="ru-RU" altLang="ru-RU" i="1"/>
              <a:t>,85</a:t>
            </a:r>
            <a:endParaRPr lang="ru-RU" altLang="ru-RU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>
            <a:extLst>
              <a:ext uri="{FF2B5EF4-FFF2-40B4-BE49-F238E27FC236}">
                <a16:creationId xmlns:a16="http://schemas.microsoft.com/office/drawing/2014/main" xmlns="" id="{4575FCF3-10BD-40F7-86B1-D126533206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44450"/>
            <a:ext cx="7961312" cy="11906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 b="1"/>
              <a:t> Внедрение результатов исследования в практику.</a:t>
            </a:r>
            <a:endParaRPr lang="ru-RU" altLang="ru-RU"/>
          </a:p>
        </p:txBody>
      </p:sp>
      <p:sp>
        <p:nvSpPr>
          <p:cNvPr id="501763" name="Rectangle 3">
            <a:extLst>
              <a:ext uri="{FF2B5EF4-FFF2-40B4-BE49-F238E27FC236}">
                <a16:creationId xmlns:a16="http://schemas.microsoft.com/office/drawing/2014/main" xmlns="" id="{27C68104-C85F-4149-930D-34666B4B4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196975"/>
            <a:ext cx="8316912" cy="1484313"/>
          </a:xfrm>
        </p:spPr>
        <p:txBody>
          <a:bodyPr/>
          <a:lstStyle/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Научные исследования заканчиваются внедрением их результатов в практику. В зависимости от цели и задач исследования возможны различные варианты практического использования результатов работы: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400"/>
              <a:t> доклад или лекция, практическое занятие для обучения и повышения квалификации;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400"/>
              <a:t>опубликование в печати (статья, монография, обзор и т.п.);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400"/>
              <a:t>методический материал (рекомендации, инструкция, положение);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400"/>
              <a:t>директивный материал (приказ, положение, закон и.др.);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400"/>
              <a:t>реорганизация деятельности медицинского учреждения;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400"/>
              <a:t>научное открытие, рационализаторское предложение и т.п.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2" grpId="0"/>
      <p:bldP spid="50176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>
            <a:extLst>
              <a:ext uri="{FF2B5EF4-FFF2-40B4-BE49-F238E27FC236}">
                <a16:creationId xmlns:a16="http://schemas.microsoft.com/office/drawing/2014/main" xmlns="" id="{4E159741-BBE0-448D-8E9A-2C9939498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44450"/>
            <a:ext cx="7961312" cy="11906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 b="1"/>
              <a:t>Основные виды ошибок научного исследования</a:t>
            </a:r>
            <a:endParaRPr lang="ru-RU" altLang="ru-RU"/>
          </a:p>
        </p:txBody>
      </p:sp>
      <p:sp>
        <p:nvSpPr>
          <p:cNvPr id="502787" name="Rectangle 3">
            <a:extLst>
              <a:ext uri="{FF2B5EF4-FFF2-40B4-BE49-F238E27FC236}">
                <a16:creationId xmlns:a16="http://schemas.microsoft.com/office/drawing/2014/main" xmlns="" id="{BD340AEE-B4D1-4676-AB76-32DDCEFAA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873250"/>
            <a:ext cx="8316912" cy="1484313"/>
          </a:xfrm>
        </p:spPr>
        <p:txBody>
          <a:bodyPr/>
          <a:lstStyle/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1. Ошибки регистрации: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800"/>
              <a:t>Случайные (взаимно погашаются и не влияют на результат исследования);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800"/>
              <a:t>Систематические (плохая калибровка прибора, неоднозначность инструкции, недостаточная унификация методов и т.д. – могут существенно исказить результат исследования).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2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2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6" grpId="0"/>
      <p:bldP spid="502787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>
            <a:extLst>
              <a:ext uri="{FF2B5EF4-FFF2-40B4-BE49-F238E27FC236}">
                <a16:creationId xmlns:a16="http://schemas.microsoft.com/office/drawing/2014/main" xmlns="" id="{99F10F9A-51A0-47C5-B53F-668C12893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44450"/>
            <a:ext cx="7961312" cy="11906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 b="1"/>
              <a:t>Основные виды ошибок научного исследования</a:t>
            </a:r>
            <a:endParaRPr lang="ru-RU" altLang="ru-RU"/>
          </a:p>
        </p:txBody>
      </p:sp>
      <p:sp>
        <p:nvSpPr>
          <p:cNvPr id="503811" name="Rectangle 3">
            <a:extLst>
              <a:ext uri="{FF2B5EF4-FFF2-40B4-BE49-F238E27FC236}">
                <a16:creationId xmlns:a16="http://schemas.microsoft.com/office/drawing/2014/main" xmlns="" id="{48ACD20C-7CF7-422E-A91F-5BBA41FA1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873250"/>
            <a:ext cx="8316912" cy="1484313"/>
          </a:xfrm>
        </p:spPr>
        <p:txBody>
          <a:bodyPr/>
          <a:lstStyle/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2. Методические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800"/>
              <a:t>Недостаточность числа наблюдений;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800"/>
              <a:t>Нарушение случайности отбора;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800"/>
              <a:t>Неправильная группировка данных;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800"/>
              <a:t>Использование средних величин в неоднородных группах и другие.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0" grpId="0"/>
      <p:bldP spid="503811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xmlns="" id="{C94B809E-8C4F-4CE4-A8C7-074E5CA54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4738" y="44450"/>
            <a:ext cx="7961312" cy="11906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 b="1"/>
              <a:t>Основные виды ошибок научного исследования</a:t>
            </a:r>
            <a:endParaRPr lang="ru-RU" altLang="ru-RU"/>
          </a:p>
        </p:txBody>
      </p:sp>
      <p:sp>
        <p:nvSpPr>
          <p:cNvPr id="504835" name="Rectangle 3">
            <a:extLst>
              <a:ext uri="{FF2B5EF4-FFF2-40B4-BE49-F238E27FC236}">
                <a16:creationId xmlns:a16="http://schemas.microsoft.com/office/drawing/2014/main" xmlns="" id="{14053CEB-5F2C-42EC-936C-CC6C0BF854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873250"/>
            <a:ext cx="8316912" cy="1484313"/>
          </a:xfrm>
        </p:spPr>
        <p:txBody>
          <a:bodyPr/>
          <a:lstStyle/>
          <a:p>
            <a:pPr marL="152400" indent="-152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3. Логические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800"/>
              <a:t>Сравнение данных без учета их качественной характеристики;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800"/>
              <a:t>Смешение причины и следствия;</a:t>
            </a:r>
          </a:p>
          <a:p>
            <a:pPr marL="152400" indent="-152400" eaLnBrk="1" hangingPunct="1">
              <a:lnSpc>
                <a:spcPct val="80000"/>
              </a:lnSpc>
            </a:pPr>
            <a:r>
              <a:rPr lang="ru-RU" altLang="ru-RU" sz="2800"/>
              <a:t>Недоучет взаимосвязи явлений.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4" grpId="0"/>
      <p:bldP spid="504835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xmlns="" id="{13C863E9-D1C7-4625-8E9D-283977ADAC6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altLang="ru-RU"/>
              <a:t>Выводы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xmlns="" id="{EBB4A77B-0B05-4ABF-B0DC-C8978B6FD30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ru-RU" altLang="ru-RU">
                <a:latin typeface="Arial" panose="020B0604020202020204" pitchFamily="34" charset="0"/>
              </a:rPr>
              <a:t>Статистика-это наука, количественную сторону общественных явлений в неразрывной связи с их качественными особенностями</a:t>
            </a:r>
          </a:p>
          <a:p>
            <a:r>
              <a:rPr lang="ru-RU" altLang="ru-RU">
                <a:latin typeface="Arial" panose="020B0604020202020204" pitchFamily="34" charset="0"/>
              </a:rPr>
              <a:t>Показатели медицинской статистики позволяют оценить индивидуальное, общественное здоровье и работу учреждений здравоохранения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Заголовок 1">
            <a:extLst>
              <a:ext uri="{FF2B5EF4-FFF2-40B4-BE49-F238E27FC236}">
                <a16:creationId xmlns:a16="http://schemas.microsoft.com/office/drawing/2014/main" xmlns="" id="{873BF8AC-AAB5-4FD7-84B4-6870EB9C35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708275"/>
            <a:ext cx="8229600" cy="1143000"/>
          </a:xfrm>
        </p:spPr>
        <p:txBody>
          <a:bodyPr/>
          <a:lstStyle/>
          <a:p>
            <a:r>
              <a:rPr lang="ru-RU" altLang="ru-RU" sz="6000"/>
              <a:t>Спасибо за внимание!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45F598C-B36F-4034-8A93-06B264457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3141663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Применение статистических методов в медицине в зависимости от уровня решаемых задач</a:t>
            </a:r>
          </a:p>
        </p:txBody>
      </p:sp>
      <p:sp>
        <p:nvSpPr>
          <p:cNvPr id="64515" name="Текст 4">
            <a:extLst>
              <a:ext uri="{FF2B5EF4-FFF2-40B4-BE49-F238E27FC236}">
                <a16:creationId xmlns:a16="http://schemas.microsoft.com/office/drawing/2014/main" xmlns="" id="{DDC6F285-717B-4D20-A04E-0146E5880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557338"/>
            <a:ext cx="7772400" cy="1500187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>
            <a:extLst>
              <a:ext uri="{FF2B5EF4-FFF2-40B4-BE49-F238E27FC236}">
                <a16:creationId xmlns:a16="http://schemas.microsoft.com/office/drawing/2014/main" xmlns="" id="{F7BDC253-828F-4DA3-83A7-17CDABB19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8316912" cy="1143000"/>
          </a:xfrm>
        </p:spPr>
        <p:txBody>
          <a:bodyPr/>
          <a:lstStyle/>
          <a:p>
            <a:r>
              <a:rPr lang="ru-RU" altLang="ru-RU"/>
              <a:t>Трактовка нормы и патологии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C97EB81C-C06A-4D6F-BE2E-9A13482E2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98304188"/>
              </p:ext>
            </p:extLst>
          </p:nvPr>
        </p:nvGraphicFramePr>
        <p:xfrm>
          <a:off x="755650" y="1341438"/>
          <a:ext cx="8280400" cy="3170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44960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C00000"/>
                          </a:solidFill>
                        </a:rPr>
                        <a:t>Популяционный уровень</a:t>
                      </a:r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Индивидуальный уровень</a:t>
                      </a:r>
                    </a:p>
                  </a:txBody>
                  <a:tcPr marL="91434" marR="91434" marT="45708" marB="45708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5277">
                <a:tc>
                  <a:txBody>
                    <a:bodyPr/>
                    <a:lstStyle/>
                    <a:p>
                      <a:r>
                        <a:rPr lang="ru-RU" sz="2800" dirty="0"/>
                        <a:t>Оценка</a:t>
                      </a:r>
                      <a:r>
                        <a:rPr lang="ru-RU" sz="2800" baseline="0" dirty="0"/>
                        <a:t> состояния здоровья популяции (смертность, заболеваемость и </a:t>
                      </a:r>
                      <a:r>
                        <a:rPr lang="ru-RU" sz="2800" baseline="0" dirty="0" err="1"/>
                        <a:t>т.д</a:t>
                      </a:r>
                      <a:r>
                        <a:rPr lang="ru-RU" sz="2800" baseline="0" dirty="0"/>
                        <a:t>)</a:t>
                      </a:r>
                      <a:endParaRPr lang="ru-RU" sz="2800" dirty="0"/>
                    </a:p>
                  </a:txBody>
                  <a:tcPr marL="91434" marR="91434" marT="45708" marB="45708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Оценка состояния здоровья 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пациент</a:t>
                      </a:r>
                      <a:r>
                        <a:rPr lang="ru-RU" sz="2800" baseline="0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</a:p>
                    <a:p>
                      <a:r>
                        <a:rPr lang="ru-RU" sz="2800" baseline="0" dirty="0" smtClean="0">
                          <a:solidFill>
                            <a:schemeClr val="bg1"/>
                          </a:solidFill>
                        </a:rPr>
                        <a:t>(клинико-лабораторные </a:t>
                      </a:r>
                      <a:r>
                        <a:rPr lang="ru-RU" sz="2800" baseline="0" dirty="0">
                          <a:solidFill>
                            <a:schemeClr val="bg1"/>
                          </a:solidFill>
                        </a:rPr>
                        <a:t>показатели)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08" marB="45708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D3D8157-1A40-4C24-AA9A-2F7FCCC16371}"/>
              </a:ext>
            </a:extLst>
          </p:cNvPr>
          <p:cNvSpPr/>
          <p:nvPr/>
        </p:nvSpPr>
        <p:spPr>
          <a:xfrm>
            <a:off x="684213" y="4508500"/>
            <a:ext cx="4170362" cy="23082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/>
              <a:t>Шкала оценки уровня смертности (коэффициент смертности на 1000 жителей).</a:t>
            </a:r>
          </a:p>
          <a:p>
            <a:pPr algn="ctr" eaLnBrk="1" hangingPunct="1">
              <a:defRPr/>
            </a:pPr>
            <a:r>
              <a:rPr lang="ru-RU" dirty="0"/>
              <a:t>До 10 - низкий	</a:t>
            </a:r>
          </a:p>
          <a:p>
            <a:pPr algn="ctr" eaLnBrk="1" hangingPunct="1">
              <a:defRPr/>
            </a:pPr>
            <a:r>
              <a:rPr lang="ru-RU" dirty="0"/>
              <a:t>10-14,9 - средний</a:t>
            </a:r>
          </a:p>
          <a:p>
            <a:pPr algn="ctr" eaLnBrk="1" hangingPunct="1">
              <a:defRPr/>
            </a:pPr>
            <a:r>
              <a:rPr lang="ru-RU" dirty="0"/>
              <a:t>15-24,9 - высокий	</a:t>
            </a:r>
          </a:p>
          <a:p>
            <a:pPr algn="ctr" eaLnBrk="1" hangingPunct="1">
              <a:defRPr/>
            </a:pPr>
            <a:r>
              <a:rPr lang="ru-RU" dirty="0"/>
              <a:t>25-34,9 – очень высокий</a:t>
            </a:r>
          </a:p>
          <a:p>
            <a:pPr algn="ctr" eaLnBrk="1" hangingPunct="1">
              <a:defRPr/>
            </a:pPr>
            <a:r>
              <a:rPr lang="ru-RU" dirty="0"/>
              <a:t>35 и более – чрезвычайно высокий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C1FD7FBA-5072-4E56-B87C-6F923EADB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1837214"/>
              </p:ext>
            </p:extLst>
          </p:nvPr>
        </p:nvGraphicFramePr>
        <p:xfrm>
          <a:off x="4859338" y="4508500"/>
          <a:ext cx="4176712" cy="230822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043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9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Нейтрофилы: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Число клеток в тыс. в 1 </a:t>
                      </a:r>
                      <a:r>
                        <a:rPr lang="ru-RU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мкл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крови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9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палочкоядерные 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40—300 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9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сегментоядерные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2000—5500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927a4d8ddad974f47e7598535d2fdda04853ca"/>
</p:tagLst>
</file>

<file path=ppt/theme/theme1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5316</TotalTime>
  <Words>2308</Words>
  <Application>Microsoft Office PowerPoint</Application>
  <PresentationFormat>Экран (4:3)</PresentationFormat>
  <Paragraphs>393</Paragraphs>
  <Slides>76</Slides>
  <Notes>64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81" baseType="lpstr">
      <vt:lpstr>Затмение</vt:lpstr>
      <vt:lpstr>Тема Office</vt:lpstr>
      <vt:lpstr>1_Затмение</vt:lpstr>
      <vt:lpstr>2_Затмение</vt:lpstr>
      <vt:lpstr>Формула</vt:lpstr>
      <vt:lpstr>  Кафедра Общественного здоровья и здравоохранения   Тема: Медицинская статистика как наука. Статистическая обработка медико-биологических исследований. Лекция для студентов специальности Стоматология</vt:lpstr>
      <vt:lpstr>План лекции:</vt:lpstr>
      <vt:lpstr>Цель лекции:</vt:lpstr>
      <vt:lpstr>Часть 1</vt:lpstr>
      <vt:lpstr>Статистика – наука, изучающая количественные закономерности материальных явлений в неразрывной связи с их качественной стороной</vt:lpstr>
      <vt:lpstr>Медицинская статистика - раздел статистики, изучающий состояние здоровья населения и общественное здравоохранение </vt:lpstr>
      <vt:lpstr>Слайд 7</vt:lpstr>
      <vt:lpstr>Применение статистических методов в медицине в зависимости от уровня решаемых задач</vt:lpstr>
      <vt:lpstr>Трактовка нормы и патологии</vt:lpstr>
      <vt:lpstr>Диагностика заболеваний</vt:lpstr>
      <vt:lpstr>Прогнозирование процессов</vt:lpstr>
      <vt:lpstr>Выбор подходящего воздействия</vt:lpstr>
      <vt:lpstr>Организация медицинской помощи</vt:lpstr>
      <vt:lpstr>Планирование и проведение медицинских исследований Подготовка публикаций и сообщений ! Чтение и понимание медицинских сообщений </vt:lpstr>
      <vt:lpstr>Математическая статистика – раздел математики, посвященный методам систематизации, обработки, анализа и использования статистических данных для научных и практических выводов.</vt:lpstr>
      <vt:lpstr>Основные понятия теории вероятности.</vt:lpstr>
      <vt:lpstr>Основные понятия теории вероятности.</vt:lpstr>
      <vt:lpstr>Основные понятия теории вероятности.</vt:lpstr>
      <vt:lpstr>Часть 2</vt:lpstr>
      <vt:lpstr>Этапы статистического исследования:</vt:lpstr>
      <vt:lpstr>Формирование цели и задач исследования</vt:lpstr>
      <vt:lpstr>Слайд 22</vt:lpstr>
      <vt:lpstr>Слайд 23</vt:lpstr>
      <vt:lpstr>Организация исследования:</vt:lpstr>
      <vt:lpstr>Организация исследования:</vt:lpstr>
      <vt:lpstr>Организация исследования: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Часть 2</vt:lpstr>
      <vt:lpstr>V этап: Анализ результатов исследования.</vt:lpstr>
      <vt:lpstr>V этап: Анализ результатов исследования.</vt:lpstr>
      <vt:lpstr>Относительные величины. Статистические коэффициенты.</vt:lpstr>
      <vt:lpstr>Абсолютные величины – могут быть простыми (имеют именованные единицы измерения -сантиметры, дни, случаи заболевания и т. п.) и сложными (выражаются произведениями единиц различной размерности человеко-часы, потерянные годы жизни и т. п.). </vt:lpstr>
      <vt:lpstr>Относительной статистической величиной - называется отношение двух чисел, выражающих меру каких-либо явлений.  Смысл получения относительных величин – нахождение общей меры, приведение к общему знаменателю. </vt:lpstr>
      <vt:lpstr>Интенсивные коэффициенты показывают размер явления (частоту, уровень, распространенность) явления в среде которая продуцирует его. Эти коэффициенты отвечают на вопрос, как часто явление встречается в известной среде. </vt:lpstr>
      <vt:lpstr>Как сравнить?</vt:lpstr>
      <vt:lpstr>Привести к общему знаменателю</vt:lpstr>
      <vt:lpstr>Мерой смертности является интенсивный коэффициент, представляющий собой отношение числа умерших на отрезке времени наблюдения (за год) к средней численности изучаемого населения или соответствующие его  группы:  Общий показатель   =        число умерших за год          х1000          смертности                  среднегодовая численность                                                                  населения</vt:lpstr>
      <vt:lpstr>Шкала оценки уровня смертности (коэффициент смертности на 1000 жителей).</vt:lpstr>
      <vt:lpstr>Экстенсивные коэффициенты отражают структуру, распределение. Они характеризуют отношение части статистической совокупности к целой совокупности (долю, удельный вес), то есть отношение отдельного элемента к итогу. Выражаются только в процентах.</vt:lpstr>
      <vt:lpstr>Коэффициенты соотношения – применяются, когда приходится оценивать соотношение разнородных величин. Данные коэффициенты вычисляются через пропорцию. Могут вычисляться на 100, на 1000, на 10000. Могут выражаться дробными числами: 1, 53 медсестры на врача. </vt:lpstr>
      <vt:lpstr>Слайд 47</vt:lpstr>
      <vt:lpstr>Абсолютный прирост (убыль) – характеризует изменение явления в единицу времени.</vt:lpstr>
      <vt:lpstr>Темп роста – показывает соотношение в процентах последующего и предыдущего уровней.</vt:lpstr>
      <vt:lpstr>Темп прироста – показывает на сколько процентов увеличился или уменьшился уровень явления.</vt:lpstr>
      <vt:lpstr>Коэффициент наглядности – используются для облегчения сравнения и повышения наглядности. Не изменяя по существу отношения между числами, они дают более отчетливое представление о характере изменения явления во времени. Выражаются коэффициенты наглядности в процентах или долях единицы, которые вычисляют от исходного уровня, принимаемого за 100%.</vt:lpstr>
      <vt:lpstr>Слайд 52</vt:lpstr>
      <vt:lpstr>Слайд 53</vt:lpstr>
      <vt:lpstr>Слайд 54</vt:lpstr>
      <vt:lpstr>Слайд 55</vt:lpstr>
      <vt:lpstr>Мода (Мо) (mode)- наиболее часто встречающаяся в вариационном ряду варианта.</vt:lpstr>
      <vt:lpstr>Медиана (Me)(median) -варианта, которая делит вариационный ряд на две равные части.</vt:lpstr>
      <vt:lpstr>Медиана и квартили</vt:lpstr>
      <vt:lpstr>Слайд 59</vt:lpstr>
      <vt:lpstr>Среднее квадратическое отклонение</vt:lpstr>
      <vt:lpstr>Слайд 61</vt:lpstr>
      <vt:lpstr> Использование средних величин в медицине и здравоохранении</vt:lpstr>
      <vt:lpstr>V этап: Анализ результатов исследования.</vt:lpstr>
      <vt:lpstr>Общий принцип использования  методов оценки статистической значимости межгрупповых различий </vt:lpstr>
      <vt:lpstr>!!!!!</vt:lpstr>
      <vt:lpstr>Выбор метода сравнения выборок и определения взаимосвязи явлений</vt:lpstr>
      <vt:lpstr>Часть 3</vt:lpstr>
      <vt:lpstr>Корреляционный анализ устанавливает:</vt:lpstr>
      <vt:lpstr>Корреляция и регрессия</vt:lpstr>
      <vt:lpstr>Регрессия</vt:lpstr>
      <vt:lpstr> Внедрение результатов исследования в практику.</vt:lpstr>
      <vt:lpstr>Основные виды ошибок научного исследования</vt:lpstr>
      <vt:lpstr>Основные виды ошибок научного исследования</vt:lpstr>
      <vt:lpstr>Основные виды ошибок научного исследования</vt:lpstr>
      <vt:lpstr>Выводы</vt:lpstr>
      <vt:lpstr>Спасибо за внимание!</vt:lpstr>
    </vt:vector>
  </TitlesOfParts>
  <Company>hom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Лекции по медицинской статистике</dc:title>
  <dc:creator>Gydwin</dc:creator>
  <cp:lastModifiedBy>Наталья Тихонова</cp:lastModifiedBy>
  <cp:revision>211</cp:revision>
  <dcterms:created xsi:type="dcterms:W3CDTF">2006-01-21T12:18:17Z</dcterms:created>
  <dcterms:modified xsi:type="dcterms:W3CDTF">2021-09-15T04:40:56Z</dcterms:modified>
</cp:coreProperties>
</file>