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58" r:id="rId5"/>
    <p:sldId id="266" r:id="rId6"/>
    <p:sldId id="264" r:id="rId7"/>
    <p:sldId id="267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8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7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0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0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77BD-7AB8-46B9-AAE7-B33CFE6D571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602C-0322-4B52-99C9-5D5A71812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36320" y="1962036"/>
            <a:ext cx="10265664" cy="17312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на премию Ученого Совета КрасГМУ им. проф. В. Ф. </a:t>
            </a:r>
            <a:r>
              <a:rPr lang="ru-RU" alt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5759" y="4374670"/>
            <a:ext cx="7704138" cy="1176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Татьяна Васильевна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председателя Совета обучающихся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o.krasgmu.ru/do/images/logo_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" y="151053"/>
            <a:ext cx="2006930" cy="20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Кобер</a:t>
            </a:r>
            <a:r>
              <a:rPr lang="ru-RU" dirty="0" smtClean="0"/>
              <a:t> Кристина Владимировна</a:t>
            </a:r>
            <a:br>
              <a:rPr lang="ru-RU" dirty="0" smtClean="0"/>
            </a:br>
            <a:r>
              <a:rPr lang="ru-RU" dirty="0" smtClean="0"/>
              <a:t>603 группа лечебный факультет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44065" y="2209673"/>
            <a:ext cx="5849112" cy="4648327"/>
          </a:xfrm>
        </p:spPr>
        <p:txBody>
          <a:bodyPr>
            <a:normAutofit/>
          </a:bodyPr>
          <a:lstStyle/>
          <a:p>
            <a:r>
              <a:rPr lang="ru-RU" dirty="0" smtClean="0"/>
              <a:t>Балл зачетной книжки за последние две сессии  – 5,0</a:t>
            </a:r>
          </a:p>
          <a:p>
            <a:r>
              <a:rPr lang="ru-RU" dirty="0"/>
              <a:t>Средний  балл  – </a:t>
            </a:r>
            <a:r>
              <a:rPr lang="ru-RU" dirty="0" smtClean="0"/>
              <a:t>5,0</a:t>
            </a:r>
          </a:p>
          <a:p>
            <a:r>
              <a:rPr lang="ru-RU" dirty="0" smtClean="0"/>
              <a:t>Лауреат </a:t>
            </a:r>
            <a:r>
              <a:rPr lang="ru-RU" b="1" dirty="0" smtClean="0"/>
              <a:t>международных</a:t>
            </a:r>
            <a:r>
              <a:rPr lang="ru-RU" dirty="0" smtClean="0"/>
              <a:t> и всероссийских научно-практических конференций</a:t>
            </a:r>
          </a:p>
          <a:p>
            <a:endParaRPr lang="ru-RU" dirty="0"/>
          </a:p>
        </p:txBody>
      </p:sp>
      <p:pic>
        <p:nvPicPr>
          <p:cNvPr id="3" name="Picture 2" descr="https://krasgmu.ru/sys/images/user/69473.jpg?rnd=154021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6" y="1825624"/>
            <a:ext cx="2985656" cy="47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274320"/>
            <a:ext cx="10725150" cy="64350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Победитель научно-практической конференции в г. Минске на секции «Топографическая анатомия и оперативная хирургия.</a:t>
            </a:r>
          </a:p>
          <a:p>
            <a:r>
              <a:rPr lang="ru-RU" dirty="0" smtClean="0"/>
              <a:t>Лауреат (</a:t>
            </a:r>
            <a:r>
              <a:rPr lang="en-US" dirty="0" smtClean="0"/>
              <a:t>I</a:t>
            </a:r>
            <a:r>
              <a:rPr lang="ru-RU" dirty="0" smtClean="0"/>
              <a:t> место) в именном конкурсе им. проф. </a:t>
            </a:r>
            <a:r>
              <a:rPr lang="ru-RU" dirty="0" err="1" smtClean="0"/>
              <a:t>Подзолкова</a:t>
            </a:r>
            <a:endParaRPr lang="ru-RU" dirty="0" smtClean="0"/>
          </a:p>
          <a:p>
            <a:r>
              <a:rPr lang="ru-RU" dirty="0" smtClean="0"/>
              <a:t>Лауреат (</a:t>
            </a:r>
            <a:r>
              <a:rPr lang="en-US" dirty="0" smtClean="0"/>
              <a:t>I</a:t>
            </a:r>
            <a:r>
              <a:rPr lang="ru-RU" dirty="0"/>
              <a:t> </a:t>
            </a:r>
            <a:r>
              <a:rPr lang="ru-RU" dirty="0" smtClean="0"/>
              <a:t>место) в региональной олимпиаде по хирургии СФО в конкурсе «Шов нерва» 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место на региональной олимпиаде по хирургии СФО в конкурсе «Микрососудистый анастомоз»</a:t>
            </a:r>
          </a:p>
          <a:p>
            <a:r>
              <a:rPr lang="ru-RU" dirty="0" smtClean="0"/>
              <a:t>Сотрудничает с НИИ Микрохирургии г. Томск</a:t>
            </a:r>
          </a:p>
          <a:p>
            <a:r>
              <a:rPr lang="ru-RU" dirty="0" smtClean="0"/>
              <a:t>Лауреат Фестиваля молодежной науки 2014, 2016, 2017 и 2018 гг.</a:t>
            </a:r>
          </a:p>
          <a:p>
            <a:r>
              <a:rPr lang="ru-RU" dirty="0" smtClean="0"/>
              <a:t>Активист студенческого совета лечебного факультета</a:t>
            </a:r>
          </a:p>
          <a:p>
            <a:r>
              <a:rPr lang="ru-RU" dirty="0" smtClean="0"/>
              <a:t>Организатор экрана неуспевающих студентов в составе комиссии по качеству образования</a:t>
            </a:r>
          </a:p>
          <a:p>
            <a:r>
              <a:rPr lang="ru-RU" dirty="0" smtClean="0"/>
              <a:t>Участник СНО кафедры топографической анатомии и оперативной хирургии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324182"/>
            <a:ext cx="10515600" cy="1325563"/>
          </a:xfrm>
        </p:spPr>
        <p:txBody>
          <a:bodyPr/>
          <a:lstStyle/>
          <a:p>
            <a:r>
              <a:rPr lang="ru-RU" dirty="0" err="1" smtClean="0"/>
              <a:t>Чуракова</a:t>
            </a:r>
            <a:r>
              <a:rPr lang="ru-RU" dirty="0" smtClean="0"/>
              <a:t> Кристина Владимировна</a:t>
            </a:r>
            <a:br>
              <a:rPr lang="ru-RU" dirty="0" smtClean="0"/>
            </a:br>
            <a:r>
              <a:rPr lang="ru-RU" dirty="0" smtClean="0"/>
              <a:t>601 группа педиатрический факультет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44065" y="2176730"/>
            <a:ext cx="5181600" cy="39438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Балл зачетной книжки за последние две сессии  – 5,0</a:t>
            </a:r>
          </a:p>
          <a:p>
            <a:r>
              <a:rPr lang="ru-RU" dirty="0"/>
              <a:t>Средний  балл – </a:t>
            </a:r>
            <a:r>
              <a:rPr lang="ru-RU" dirty="0" smtClean="0"/>
              <a:t>5,0</a:t>
            </a:r>
          </a:p>
          <a:p>
            <a:r>
              <a:rPr lang="ru-RU" dirty="0"/>
              <a:t>Лауреат </a:t>
            </a:r>
            <a:r>
              <a:rPr lang="ru-RU" b="1" dirty="0"/>
              <a:t>международных</a:t>
            </a:r>
            <a:r>
              <a:rPr lang="ru-RU" dirty="0"/>
              <a:t> и всероссийских научно-практических </a:t>
            </a:r>
            <a:r>
              <a:rPr lang="ru-RU" dirty="0" smtClean="0"/>
              <a:t>конференций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78" y="1825625"/>
            <a:ext cx="3484511" cy="46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1550" y="388620"/>
            <a:ext cx="10370820" cy="5936933"/>
          </a:xfrm>
        </p:spPr>
        <p:txBody>
          <a:bodyPr/>
          <a:lstStyle/>
          <a:p>
            <a:r>
              <a:rPr lang="ru-RU" dirty="0" smtClean="0"/>
              <a:t>Победитель Всероссийской молодежной конференции с международным участием «</a:t>
            </a:r>
            <a:r>
              <a:rPr lang="ru-RU" dirty="0" err="1" smtClean="0"/>
              <a:t>Алмазовские</a:t>
            </a:r>
            <a:r>
              <a:rPr lang="ru-RU" dirty="0" smtClean="0"/>
              <a:t> чтения – 2018» в г. Санкт-</a:t>
            </a:r>
            <a:r>
              <a:rPr lang="ru-RU" dirty="0" err="1" smtClean="0"/>
              <a:t>Петергубг</a:t>
            </a:r>
            <a:r>
              <a:rPr lang="ru-RU" dirty="0" smtClean="0"/>
              <a:t> в секции неврология</a:t>
            </a:r>
          </a:p>
          <a:p>
            <a:r>
              <a:rPr lang="ru-RU" dirty="0" smtClean="0"/>
              <a:t>Лауреат Фестиваля науки – 2018  в секции «неврология, медицинская генетика и восстановительная медицина» - </a:t>
            </a:r>
            <a:r>
              <a:rPr lang="en-US" dirty="0" smtClean="0"/>
              <a:t>II</a:t>
            </a:r>
            <a:r>
              <a:rPr lang="ru-RU" dirty="0"/>
              <a:t> </a:t>
            </a:r>
            <a:r>
              <a:rPr lang="ru-RU" dirty="0" smtClean="0"/>
              <a:t>степени и в секции «Педиатрия» - </a:t>
            </a:r>
            <a:r>
              <a:rPr lang="en-US" dirty="0" smtClean="0"/>
              <a:t>III</a:t>
            </a:r>
            <a:r>
              <a:rPr lang="ru-RU" dirty="0" smtClean="0"/>
              <a:t> степени.</a:t>
            </a:r>
          </a:p>
          <a:p>
            <a:r>
              <a:rPr lang="ru-RU" dirty="0"/>
              <a:t>Организатор площадки КрасГМУ «Медицина и здравоохранение» на Всероссийском фестивале науки        «</a:t>
            </a:r>
            <a:r>
              <a:rPr lang="en-US" dirty="0" err="1"/>
              <a:t>Nauka</a:t>
            </a:r>
            <a:r>
              <a:rPr lang="ru-RU" dirty="0"/>
              <a:t> 0+».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 smtClean="0"/>
              <a:t>ПГАС за достижения в научной деятельности</a:t>
            </a:r>
          </a:p>
          <a:p>
            <a:r>
              <a:rPr lang="ru-RU" dirty="0" smtClean="0"/>
              <a:t>Участник СНО кафедры нервных болезней с курсом медицинской реабилитации ПО</a:t>
            </a:r>
          </a:p>
          <a:p>
            <a:r>
              <a:rPr lang="ru-RU" dirty="0" smtClean="0"/>
              <a:t>Участник СНО кафедры детских болезней с курсом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301" y="283238"/>
            <a:ext cx="10515600" cy="1325563"/>
          </a:xfrm>
        </p:spPr>
        <p:txBody>
          <a:bodyPr/>
          <a:lstStyle/>
          <a:p>
            <a:r>
              <a:rPr lang="ru-RU" dirty="0" smtClean="0"/>
              <a:t>Усольцева Анна Александровна</a:t>
            </a:r>
            <a:br>
              <a:rPr lang="ru-RU" dirty="0" smtClean="0"/>
            </a:br>
            <a:r>
              <a:rPr lang="ru-RU" dirty="0" smtClean="0"/>
              <a:t>624 группа лечебный факультет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6268" y="206477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Балл </a:t>
            </a:r>
            <a:r>
              <a:rPr lang="ru-RU" dirty="0"/>
              <a:t>зачетной книжки за </a:t>
            </a:r>
            <a:r>
              <a:rPr lang="ru-RU" dirty="0" smtClean="0"/>
              <a:t>последние две </a:t>
            </a:r>
            <a:r>
              <a:rPr lang="ru-RU" dirty="0"/>
              <a:t>сессии  – </a:t>
            </a:r>
            <a:r>
              <a:rPr lang="ru-RU" dirty="0" smtClean="0"/>
              <a:t>5,0</a:t>
            </a:r>
          </a:p>
          <a:p>
            <a:r>
              <a:rPr lang="ru-RU" dirty="0"/>
              <a:t>Средний балл – </a:t>
            </a:r>
            <a:r>
              <a:rPr lang="ru-RU" dirty="0" smtClean="0"/>
              <a:t>5,0</a:t>
            </a:r>
          </a:p>
          <a:p>
            <a:r>
              <a:rPr lang="ru-RU" dirty="0"/>
              <a:t>Лауреат </a:t>
            </a:r>
            <a:r>
              <a:rPr lang="ru-RU" b="1" dirty="0"/>
              <a:t>международных</a:t>
            </a:r>
            <a:r>
              <a:rPr lang="ru-RU" dirty="0"/>
              <a:t> и всероссийских научно-практических </a:t>
            </a:r>
            <a:r>
              <a:rPr lang="ru-RU" dirty="0" smtClean="0"/>
              <a:t>конференций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46" y="1727555"/>
            <a:ext cx="3004459" cy="48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2950" y="331470"/>
            <a:ext cx="10610850" cy="61836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Участник </a:t>
            </a:r>
            <a:r>
              <a:rPr lang="en-US" dirty="0" smtClean="0"/>
              <a:t>XXV</a:t>
            </a:r>
            <a:r>
              <a:rPr lang="ru-RU" dirty="0" smtClean="0"/>
              <a:t> Российского Национального Конгресса «Человек и лекарство» г. Москва.</a:t>
            </a:r>
          </a:p>
          <a:p>
            <a:r>
              <a:rPr lang="ru-RU" dirty="0" smtClean="0"/>
              <a:t>Получение трэвел-гранта  Красноярского краевого фонда науки.</a:t>
            </a:r>
          </a:p>
          <a:p>
            <a:r>
              <a:rPr lang="ru-RU" dirty="0" smtClean="0"/>
              <a:t>Дипломант конкурса «Лучшая научная идея» им. В.А. Руднева </a:t>
            </a:r>
          </a:p>
          <a:p>
            <a:r>
              <a:rPr lang="ru-RU" dirty="0" smtClean="0"/>
              <a:t>Участие в работе и ведении Российского Регистра Беременности </a:t>
            </a:r>
            <a:r>
              <a:rPr lang="ru-RU" smtClean="0"/>
              <a:t>и Эпилепсии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err="1" smtClean="0"/>
              <a:t>постерных</a:t>
            </a:r>
            <a:r>
              <a:rPr lang="ru-RU" dirty="0" smtClean="0"/>
              <a:t> доклада на английском языке на </a:t>
            </a:r>
            <a:r>
              <a:rPr lang="en-US" dirty="0" smtClean="0"/>
              <a:t>XIII</a:t>
            </a:r>
            <a:r>
              <a:rPr lang="ru-RU" dirty="0" smtClean="0"/>
              <a:t> Европейском Конгрессе </a:t>
            </a:r>
            <a:r>
              <a:rPr lang="ru-RU" dirty="0" err="1"/>
              <a:t>э</a:t>
            </a:r>
            <a:r>
              <a:rPr lang="ru-RU" dirty="0" err="1" smtClean="0"/>
              <a:t>пилептологов</a:t>
            </a:r>
            <a:r>
              <a:rPr lang="ru-RU" dirty="0" smtClean="0"/>
              <a:t> г. Вена, Австрия</a:t>
            </a:r>
          </a:p>
          <a:p>
            <a:r>
              <a:rPr lang="ru-RU" dirty="0" smtClean="0"/>
              <a:t>Участник всероссийской научно-практической конференции с международным участием «Клиническая психиатрия 21 века» памяти проф. Р.Я. Вовина.</a:t>
            </a:r>
          </a:p>
          <a:p>
            <a:r>
              <a:rPr lang="ru-RU" dirty="0" smtClean="0"/>
              <a:t>Староста СНО кафедры медицинской генетики и клинической нейрофизиологии ИПО</a:t>
            </a:r>
          </a:p>
          <a:p>
            <a:r>
              <a:rPr lang="ru-RU" dirty="0" smtClean="0"/>
              <a:t> Член НОЦ Молодежная наука</a:t>
            </a:r>
          </a:p>
        </p:txBody>
      </p:sp>
    </p:spTree>
    <p:extLst>
      <p:ext uri="{BB962C8B-B14F-4D97-AF65-F5344CB8AC3E}">
        <p14:creationId xmlns:p14="http://schemas.microsoft.com/office/powerpoint/2010/main" val="13428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1" b="2341"/>
          <a:stretch/>
        </p:blipFill>
        <p:spPr>
          <a:xfrm>
            <a:off x="1847851" y="117475"/>
            <a:ext cx="8640763" cy="60213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992313" y="44450"/>
            <a:ext cx="8229600" cy="1143000"/>
          </a:xfrm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C00000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50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381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Кандидаты на премию Ученого Совета КрасГМУ им. проф. В. Ф. Войно - Ясенецкого</vt:lpstr>
      <vt:lpstr>Кобер Кристина Владимировна 603 группа лечебный факультет</vt:lpstr>
      <vt:lpstr>Презентация PowerPoint</vt:lpstr>
      <vt:lpstr>Чуракова Кристина Владимировна 601 группа педиатрический факультет</vt:lpstr>
      <vt:lpstr>Презентация PowerPoint</vt:lpstr>
      <vt:lpstr>Усольцева Анна Александровна 624 группа лечебный факультет</vt:lpstr>
      <vt:lpstr>Презентация PowerPoint</vt:lpstr>
      <vt:lpstr>Благодарим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Кандидаты на премию Ученого Совета КрасГМУ им. Проф. В. Ф. Войно - Ясенецкого</dc:title>
  <dc:creator>Екатерина Савельева</dc:creator>
  <cp:lastModifiedBy>Зал ученого совета</cp:lastModifiedBy>
  <cp:revision>28</cp:revision>
  <dcterms:created xsi:type="dcterms:W3CDTF">2015-04-22T02:37:34Z</dcterms:created>
  <dcterms:modified xsi:type="dcterms:W3CDTF">2018-10-24T04:45:31Z</dcterms:modified>
</cp:coreProperties>
</file>