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3" r:id="rId14"/>
    <p:sldId id="267" r:id="rId15"/>
    <p:sldId id="25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8684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768752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терапевтической стоматологии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9" y="-253085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3549257"/>
            <a:ext cx="5798592" cy="31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Ассистенты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Байбурин</a:t>
            </a:r>
            <a:r>
              <a:rPr lang="ru-RU" dirty="0" smtClean="0"/>
              <a:t> Ринат </a:t>
            </a:r>
            <a:r>
              <a:rPr lang="ru-RU" dirty="0" err="1"/>
              <a:t>Фаильевич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Шестак</a:t>
            </a:r>
            <a:r>
              <a:rPr lang="ru-RU" dirty="0" smtClean="0"/>
              <a:t> Дарья Олеговна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31269"/>
            <a:ext cx="2193032" cy="372815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36006"/>
            <a:ext cx="2026146" cy="3859808"/>
          </a:xfrm>
        </p:spPr>
      </p:pic>
    </p:spTree>
    <p:extLst>
      <p:ext uri="{BB962C8B-B14F-4D97-AF65-F5344CB8AC3E}">
        <p14:creationId xmlns:p14="http://schemas.microsoft.com/office/powerpoint/2010/main" val="328628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Врачи стоматологи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Морозова Ольга Васильевна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Бондарь Сергей Александрович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53" y="2420888"/>
            <a:ext cx="2830915" cy="377455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68893"/>
            <a:ext cx="2664296" cy="3552395"/>
          </a:xfrm>
        </p:spPr>
      </p:pic>
    </p:spTree>
    <p:extLst>
      <p:ext uri="{BB962C8B-B14F-4D97-AF65-F5344CB8AC3E}">
        <p14:creationId xmlns:p14="http://schemas.microsoft.com/office/powerpoint/2010/main" val="328058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Врачи стоматологи кафедры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Котова Ксения Сергеевна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2638741" cy="35183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Старикова Елена Васильевна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94" y="2348879"/>
            <a:ext cx="1832942" cy="3644571"/>
          </a:xfrm>
        </p:spPr>
      </p:pic>
    </p:spTree>
    <p:extLst>
      <p:ext uri="{BB962C8B-B14F-4D97-AF65-F5344CB8AC3E}">
        <p14:creationId xmlns:p14="http://schemas.microsoft.com/office/powerpoint/2010/main" val="180501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4" name="Picture 4" descr="https://pp.vk.me/c637731/v637731086/9aa2/PgMKIysOA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71546"/>
            <a:ext cx="3243026" cy="2643206"/>
          </a:xfrm>
          <a:prstGeom prst="rect">
            <a:avLst/>
          </a:prstGeom>
          <a:noFill/>
        </p:spPr>
      </p:pic>
      <p:pic>
        <p:nvPicPr>
          <p:cNvPr id="10246" name="Picture 6" descr="https://pp.vk.me/c637731/v637731086/9ab4/HIPZajwwet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3321306" cy="2643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78619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Стоматологическая поликлиника </a:t>
            </a:r>
            <a:r>
              <a:rPr lang="ru-RU" dirty="0" err="1" smtClean="0"/>
              <a:t>КрасГМУ</a:t>
            </a:r>
            <a:r>
              <a:rPr lang="ru-RU" dirty="0" smtClean="0"/>
              <a:t> ( ул.Воронова 18В)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628652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Стоматологическая поликлиника </a:t>
            </a:r>
            <a:r>
              <a:rPr lang="ru-RU" dirty="0" err="1" smtClean="0"/>
              <a:t>КрасГМУ</a:t>
            </a:r>
            <a:r>
              <a:rPr lang="ru-RU" dirty="0" smtClean="0"/>
              <a:t> ( ул.Джамбульская 19В)</a:t>
            </a:r>
            <a:endParaRPr lang="ru-RU" dirty="0"/>
          </a:p>
        </p:txBody>
      </p:sp>
      <p:pic>
        <p:nvPicPr>
          <p:cNvPr id="10242" name="Picture 2" descr="https://pp.vk.me/c604819/v604819086/614d/P9VBK69Sn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143380"/>
            <a:ext cx="321471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81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69" y="764704"/>
            <a:ext cx="6965245" cy="73920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Структура информационного материала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наука: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ru-RU" sz="1200" dirty="0" smtClean="0"/>
              <a:t>Участие  в Международной </a:t>
            </a:r>
            <a:r>
              <a:rPr lang="ru-RU" sz="1200" dirty="0"/>
              <a:t>студенческой научно-практической конференции по терапевтической стоматологии в г. </a:t>
            </a:r>
            <a:r>
              <a:rPr lang="ru-RU" sz="1200" dirty="0" smtClean="0"/>
              <a:t>Барнауле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/>
              <a:t>III место в VII Международной студенческой Олимпиаде по терапевтической стоматологии в номинации "Эндодонтическое мастерство</a:t>
            </a:r>
            <a:r>
              <a:rPr lang="ru-RU" sz="1200" dirty="0" smtClean="0"/>
              <a:t>"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/>
              <a:t>Участие в  конкурсе </a:t>
            </a:r>
            <a:r>
              <a:rPr lang="ru-RU" sz="1200" dirty="0"/>
              <a:t>инновационных проектов по федеральной программе «УМНИК» («Участник молодежного научно-инновационного конкурса»). Направление "Медицина будущего"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БАКШЕЕВА\история кафедры\2Xt0WfEDF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861048"/>
            <a:ext cx="3023411" cy="20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БАКШЕЕВА\история кафедры\t9frms52a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5964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8847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наука: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cs typeface="Times New Roman" panose="02020603050405020304" pitchFamily="18" charset="0"/>
            </a:endParaRPr>
          </a:p>
          <a:p>
            <a:r>
              <a:rPr lang="ru-RU" sz="1200" dirty="0" smtClean="0">
                <a:cs typeface="Times New Roman" panose="02020603050405020304" pitchFamily="18" charset="0"/>
              </a:rPr>
              <a:t>Ежегодно </a:t>
            </a:r>
            <a:r>
              <a:rPr lang="ru-RU" sz="1200" dirty="0">
                <a:cs typeface="Times New Roman" panose="02020603050405020304" pitchFamily="18" charset="0"/>
              </a:rPr>
              <a:t>на кафедре проводится </a:t>
            </a:r>
            <a:r>
              <a:rPr lang="ru-RU" sz="1200" dirty="0"/>
              <a:t>итоговая студенческая научно-практическая конференция с международным участием. Активная студенческая научная работа проходит не безрезультатно , каждый год представляется большое количество докладов , которые выходят в тройку лидеров и занимают призовые места. </a:t>
            </a:r>
          </a:p>
          <a:p>
            <a:endParaRPr lang="ru-RU" sz="1200" dirty="0" smtClean="0"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cs typeface="Times New Roman" panose="02020603050405020304" pitchFamily="18" charset="0"/>
              </a:rPr>
              <a:t>2015год</a:t>
            </a:r>
            <a:endParaRPr lang="ru-RU" sz="1200" b="1" dirty="0">
              <a:cs typeface="Times New Roman" panose="02020603050405020304" pitchFamily="18" charset="0"/>
            </a:endParaRPr>
          </a:p>
          <a:p>
            <a:r>
              <a:rPr lang="ru-RU" sz="1200" dirty="0"/>
              <a:t>I место в 79-й итоговой студенческой научно-практической студенческой конференции с международным участием, посвященной 85-летию со дня рождения профессора А.Н. Орлова. </a:t>
            </a:r>
            <a:endParaRPr lang="en-US" sz="1200" dirty="0"/>
          </a:p>
          <a:p>
            <a:r>
              <a:rPr lang="ru-RU" sz="1200" dirty="0"/>
              <a:t>Тема доклада: "Влияние экстракта почек тополя на слизистую оболочку полости рта (экспериментальное исследование)</a:t>
            </a:r>
            <a:endParaRPr lang="ru-RU" sz="1200" dirty="0">
              <a:cs typeface="Times New Roman" panose="02020603050405020304" pitchFamily="18" charset="0"/>
            </a:endParaRPr>
          </a:p>
          <a:p>
            <a:endParaRPr lang="ru-RU" sz="1200" b="1" dirty="0" smtClean="0"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cs typeface="Times New Roman" panose="02020603050405020304" pitchFamily="18" charset="0"/>
              </a:rPr>
              <a:t>2016год</a:t>
            </a:r>
            <a:endParaRPr lang="ru-RU" sz="1200" b="1" dirty="0">
              <a:cs typeface="Times New Roman" panose="02020603050405020304" pitchFamily="18" charset="0"/>
            </a:endParaRPr>
          </a:p>
          <a:p>
            <a:r>
              <a:rPr lang="ru-RU" sz="1200" dirty="0"/>
              <a:t>II место на 80-й Юбилейной итоговой студенческой научно-практической конференции с международным участием имени профессора Н.С. </a:t>
            </a:r>
            <a:r>
              <a:rPr lang="ru-RU" sz="1200" dirty="0" err="1" smtClean="0"/>
              <a:t>Дралюк</a:t>
            </a:r>
            <a:r>
              <a:rPr lang="ru-RU" sz="1200" dirty="0" smtClean="0"/>
              <a:t>, </a:t>
            </a:r>
            <a:r>
              <a:rPr lang="en-US" sz="1200" dirty="0" smtClean="0"/>
              <a:t>I </a:t>
            </a:r>
            <a:r>
              <a:rPr lang="ru-RU" sz="1200" dirty="0" smtClean="0"/>
              <a:t>место в стендовом докладе.</a:t>
            </a:r>
            <a:endParaRPr lang="en-US" sz="1200" dirty="0"/>
          </a:p>
        </p:txBody>
      </p:sp>
      <p:pic>
        <p:nvPicPr>
          <p:cNvPr id="2050" name="Picture 2" descr="C:\Users\1\Desktop\БАКШЕЕВА\история кафедры\3hqsnhsqf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3349"/>
            <a:ext cx="3541035" cy="23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БАКШЕЕВА\история кафедры\-S3xquIsF9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04" y="3573016"/>
            <a:ext cx="36283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1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071546"/>
            <a:ext cx="763284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2016 году  кафедре была оказана </a:t>
            </a:r>
            <a:r>
              <a:rPr lang="ru-RU" sz="1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г</a:t>
            </a:r>
            <a:r>
              <a:rPr lang="ru-RU" sz="1600" dirty="0" err="1" smtClean="0"/>
              <a:t>рантовая</a:t>
            </a:r>
            <a:r>
              <a:rPr lang="ru-RU" sz="1600" dirty="0" smtClean="0"/>
              <a:t> поддержка Фондом содействия развитию малых форм предприятий в научно-технической сфере (г.Красноярск).</a:t>
            </a:r>
          </a:p>
          <a:p>
            <a:pPr marL="0" indent="0">
              <a:buNone/>
            </a:pPr>
            <a:r>
              <a:rPr lang="ru-RU" sz="1600" dirty="0" smtClean="0"/>
              <a:t>  В гранте участвовал научно-исследовательский проект Аникина К.П. аспирант первого года обучения кафедры- клиники терапевтической стоматологии ГБОУ ВПО </a:t>
            </a:r>
            <a:r>
              <a:rPr lang="ru-RU" sz="1600" dirty="0" err="1" smtClean="0"/>
              <a:t>КрасГМУ</a:t>
            </a:r>
            <a:r>
              <a:rPr lang="ru-RU" sz="1600" dirty="0" smtClean="0"/>
              <a:t> им.проф. В.Ф. </a:t>
            </a:r>
            <a:r>
              <a:rPr lang="ru-RU" sz="1600" dirty="0" err="1" smtClean="0"/>
              <a:t>Войно-Ясенецкого</a:t>
            </a:r>
            <a:r>
              <a:rPr lang="ru-RU" sz="1600" dirty="0" smtClean="0"/>
              <a:t>. Тема работы: «Способ прогнозирования развития плоскоклеточного рака полости рта на основе определения уровня микро РНК методом ПЦР в реальном времени.»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3714776" cy="2974796"/>
          </a:xfrm>
          <a:prstGeom prst="rect">
            <a:avLst/>
          </a:prstGeom>
          <a:noFill/>
        </p:spPr>
      </p:pic>
      <p:pic>
        <p:nvPicPr>
          <p:cNvPr id="1030" name="Picture 6" descr="http://www.contek.ru/upload/iblock/2dc/fasie_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643446"/>
            <a:ext cx="3732707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3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krasgmu.ru/src/photos/28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84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1" y="2852936"/>
            <a:ext cx="9178583" cy="7392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solidFill>
                  <a:srgbClr val="F9FD4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solidFill>
                <a:srgbClr val="F9FD4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11349"/>
            <a:ext cx="3006050" cy="4525963"/>
          </a:xfrm>
        </p:spPr>
      </p:pic>
      <p:sp>
        <p:nvSpPr>
          <p:cNvPr id="8" name="TextBox 7"/>
          <p:cNvSpPr txBox="1"/>
          <p:nvPr/>
        </p:nvSpPr>
        <p:spPr>
          <a:xfrm>
            <a:off x="3995936" y="1700808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Бакшеева Светлана </a:t>
            </a:r>
            <a:r>
              <a:rPr lang="ru-RU" sz="3600" b="1" i="1" dirty="0" err="1" smtClean="0"/>
              <a:t>Лукинична</a:t>
            </a:r>
            <a:r>
              <a:rPr lang="ru-RU" sz="3600" b="1" i="1" dirty="0" smtClean="0"/>
              <a:t> </a:t>
            </a:r>
          </a:p>
          <a:p>
            <a:pPr algn="ctr"/>
            <a:r>
              <a:rPr lang="ru-RU" sz="3200" dirty="0" smtClean="0"/>
              <a:t>заведующий кафедры клиники терапевтической стоматологии </a:t>
            </a:r>
          </a:p>
          <a:p>
            <a:pPr algn="ctr"/>
            <a:r>
              <a:rPr lang="ru-RU" sz="3200" dirty="0" smtClean="0"/>
              <a:t>доктор медицинских наук.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980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Профессора кафедры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Солнцев Александр Сергеевич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Тумшевиц</a:t>
            </a:r>
            <a:r>
              <a:rPr lang="ru-RU" dirty="0" smtClean="0"/>
              <a:t> Ольга Николаевна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523570" cy="37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 descr="F:\фото кафедра 2013\DSC_0318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54" y="2214016"/>
            <a:ext cx="2622316" cy="395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05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Доценты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Майгуров</a:t>
            </a:r>
            <a:r>
              <a:rPr lang="ru-RU" dirty="0" smtClean="0"/>
              <a:t> Александр Алексеевич</a:t>
            </a:r>
          </a:p>
          <a:p>
            <a:r>
              <a:rPr lang="ru-RU" dirty="0" smtClean="0"/>
              <a:t>КМН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4016"/>
            <a:ext cx="2624362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Орешкин Игорь Валерьевич</a:t>
            </a:r>
          </a:p>
          <a:p>
            <a:r>
              <a:rPr lang="ru-RU" dirty="0" smtClean="0"/>
              <a:t>КМН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16" y="2214016"/>
            <a:ext cx="2634192" cy="3951288"/>
          </a:xfrm>
        </p:spPr>
      </p:pic>
    </p:spTree>
    <p:extLst>
      <p:ext uri="{BB962C8B-B14F-4D97-AF65-F5344CB8AC3E}">
        <p14:creationId xmlns:p14="http://schemas.microsoft.com/office/powerpoint/2010/main" val="212327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Доценты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Люлякина</a:t>
            </a:r>
            <a:r>
              <a:rPr lang="ru-RU" dirty="0" smtClean="0"/>
              <a:t> Елена Григорьевна</a:t>
            </a:r>
          </a:p>
          <a:p>
            <a:r>
              <a:rPr lang="ru-RU" dirty="0" smtClean="0"/>
              <a:t>КМН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Орлова Елена Егоровна </a:t>
            </a:r>
          </a:p>
          <a:p>
            <a:r>
              <a:rPr lang="ru-RU" dirty="0" smtClean="0"/>
              <a:t>КМН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14" y="2851802"/>
            <a:ext cx="4062612" cy="270840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5025" y="2869166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321485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Ассистенты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Паничева</a:t>
            </a:r>
            <a:r>
              <a:rPr lang="ru-RU" dirty="0" smtClean="0"/>
              <a:t> Елена Сергеевна</a:t>
            </a:r>
          </a:p>
          <a:p>
            <a:r>
              <a:rPr lang="ru-RU" dirty="0" smtClean="0"/>
              <a:t>КМН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803790"/>
            <a:ext cx="4040188" cy="26934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Волынкина</a:t>
            </a:r>
            <a:r>
              <a:rPr lang="ru-RU" dirty="0" smtClean="0"/>
              <a:t> Анна Игоревна</a:t>
            </a:r>
          </a:p>
          <a:p>
            <a:r>
              <a:rPr lang="ru-RU" dirty="0" smtClean="0"/>
              <a:t>КМН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2182316" cy="3600821"/>
          </a:xfrm>
        </p:spPr>
      </p:pic>
    </p:spTree>
    <p:extLst>
      <p:ext uri="{BB962C8B-B14F-4D97-AF65-F5344CB8AC3E}">
        <p14:creationId xmlns:p14="http://schemas.microsoft.com/office/powerpoint/2010/main" val="383739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Ассистенты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Рубленко</a:t>
            </a:r>
            <a:r>
              <a:rPr lang="ru-RU" dirty="0" smtClean="0"/>
              <a:t> Сергей Сергеевич</a:t>
            </a:r>
          </a:p>
          <a:p>
            <a:r>
              <a:rPr lang="ru-RU" dirty="0" smtClean="0"/>
              <a:t>КМН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588907"/>
            <a:ext cx="2304256" cy="30723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Вет</a:t>
            </a:r>
            <a:r>
              <a:rPr lang="ru-RU" dirty="0" smtClean="0"/>
              <a:t> Маргарита </a:t>
            </a:r>
            <a:r>
              <a:rPr lang="ru-RU" dirty="0" err="1" smtClean="0"/>
              <a:t>Фаравоновна</a:t>
            </a:r>
            <a:endParaRPr lang="ru-RU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5025" y="3085190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134589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Ассистенты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Мишнев</a:t>
            </a:r>
            <a:r>
              <a:rPr lang="ru-RU" dirty="0" smtClean="0"/>
              <a:t> Юрий Васильевич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1729" y="2214016"/>
            <a:ext cx="2751130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Корякина Ольга Степановна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5025" y="2869166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380142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Ассистенты кафедры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Позовская</a:t>
            </a:r>
            <a:r>
              <a:rPr lang="ru-RU" dirty="0" smtClean="0"/>
              <a:t> Евгения Витальевна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2916324" cy="38884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Москалева Лариса Владимировна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9" y="2564937"/>
            <a:ext cx="2592263" cy="3456351"/>
          </a:xfrm>
        </p:spPr>
      </p:pic>
    </p:spTree>
    <p:extLst>
      <p:ext uri="{BB962C8B-B14F-4D97-AF65-F5344CB8AC3E}">
        <p14:creationId xmlns:p14="http://schemas.microsoft.com/office/powerpoint/2010/main" val="2484671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312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Красноярский государственный медицинский университет им. профессора  В.Ф. Войно-Ясенецкого</vt:lpstr>
      <vt:lpstr>Кадровый состав</vt:lpstr>
      <vt:lpstr>Профессора кафедры</vt:lpstr>
      <vt:lpstr>Доценты кафедры</vt:lpstr>
      <vt:lpstr>Доценты кафедры</vt:lpstr>
      <vt:lpstr>Ассистенты кафедры</vt:lpstr>
      <vt:lpstr>Ассистенты кафедры</vt:lpstr>
      <vt:lpstr>Ассистенты кафедры</vt:lpstr>
      <vt:lpstr>Ассистенты кафедры</vt:lpstr>
      <vt:lpstr>Ассистенты кафедры</vt:lpstr>
      <vt:lpstr>Врачи стоматологи кафедры</vt:lpstr>
      <vt:lpstr>Врачи стоматологи кафедры</vt:lpstr>
      <vt:lpstr>Клинические базы</vt:lpstr>
      <vt:lpstr>Структура информационного материала</vt:lpstr>
      <vt:lpstr>Презентация PowerPoint</vt:lpstr>
      <vt:lpstr>Основные итоги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2016-09-07T02:25:15Z</dcterms:created>
  <dcterms:modified xsi:type="dcterms:W3CDTF">2016-09-09T04:33:29Z</dcterms:modified>
</cp:coreProperties>
</file>