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67" r:id="rId9"/>
    <p:sldId id="269" r:id="rId10"/>
    <p:sldId id="266" r:id="rId11"/>
    <p:sldId id="273" r:id="rId12"/>
    <p:sldId id="268" r:id="rId13"/>
    <p:sldId id="270" r:id="rId14"/>
    <p:sldId id="271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Аптеки №4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1.01.22-16.11.22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5481218380311158"/>
          <c:y val="0.1247135938417103"/>
          <c:w val="0.31694577579976418"/>
          <c:h val="0.765942567550486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период с 1.01.22-16.11.22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5FC-4B3A-8CC6-4E1C1CA5EE9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12-48F4-8E41-A48C0E8C57D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12-48F4-8E41-A48C0E8C57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Лосьон д/лица 103мл ГА</c:v>
                </c:pt>
                <c:pt idx="1">
                  <c:v>Средство при ветряной оспе ГА 50мл</c:v>
                </c:pt>
                <c:pt idx="2">
                  <c:v>Ушные капли ГА 15мл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1544</c:v>
                </c:pt>
                <c:pt idx="1">
                  <c:v>205</c:v>
                </c:pt>
                <c:pt idx="2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C-4B3A-8CC6-4E1C1CA5EE9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25856822245045"/>
          <c:y val="0.45958875178163588"/>
          <c:w val="0.25137567043250031"/>
          <c:h val="0.17918074854217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C0227-4B00-4311-9097-6896BD55E915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CD32EB1-E666-4E34-AB8D-FC23B7A7BA16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Неводные растворители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81F45C-13B5-4690-B456-7293EA8343C7}" type="parTrans" cxnId="{EF997643-FADF-4DBF-93C9-B20150177A79}">
      <dgm:prSet/>
      <dgm:spPr/>
      <dgm:t>
        <a:bodyPr/>
        <a:lstStyle/>
        <a:p>
          <a:endParaRPr lang="ru-RU"/>
        </a:p>
      </dgm:t>
    </dgm:pt>
    <dgm:pt modelId="{8C6A6235-8214-4A1F-A028-5E7845E76F9F}" type="sibTrans" cxnId="{EF997643-FADF-4DBF-93C9-B20150177A79}">
      <dgm:prSet/>
      <dgm:spPr/>
      <dgm:t>
        <a:bodyPr/>
        <a:lstStyle/>
        <a:p>
          <a:endParaRPr lang="ru-RU"/>
        </a:p>
      </dgm:t>
    </dgm:pt>
    <dgm:pt modelId="{6995DA6A-19F4-4F1D-BDDE-A0684821FE8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Летучие</a:t>
          </a:r>
          <a:r>
            <a:rPr lang="ru-RU" sz="1500" dirty="0" smtClean="0"/>
            <a:t> </a:t>
          </a:r>
          <a:endParaRPr lang="ru-RU" sz="1500" dirty="0"/>
        </a:p>
      </dgm:t>
    </dgm:pt>
    <dgm:pt modelId="{73F5740D-EA28-4BD7-BFDC-0B041A61C1FA}" type="parTrans" cxnId="{1DE3BAD5-7751-4596-8DEA-D1983E4C842D}">
      <dgm:prSet/>
      <dgm:spPr/>
      <dgm:t>
        <a:bodyPr/>
        <a:lstStyle/>
        <a:p>
          <a:endParaRPr lang="ru-RU"/>
        </a:p>
      </dgm:t>
    </dgm:pt>
    <dgm:pt modelId="{BB1B8787-B16D-45CB-92DE-48BDD5855254}" type="sibTrans" cxnId="{1DE3BAD5-7751-4596-8DEA-D1983E4C842D}">
      <dgm:prSet/>
      <dgm:spPr/>
      <dgm:t>
        <a:bodyPr/>
        <a:lstStyle/>
        <a:p>
          <a:endParaRPr lang="ru-RU"/>
        </a:p>
      </dgm:t>
    </dgm:pt>
    <dgm:pt modelId="{E7BAA472-3C90-4D60-A5E3-6A67BC4B4B2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Нелетучие</a:t>
          </a:r>
          <a:r>
            <a:rPr lang="ru-RU" sz="1500" dirty="0" smtClean="0"/>
            <a:t> </a:t>
          </a:r>
          <a:endParaRPr lang="ru-RU" sz="1500" dirty="0"/>
        </a:p>
      </dgm:t>
    </dgm:pt>
    <dgm:pt modelId="{31293A5D-EB83-4D0B-9D58-93C82C089090}" type="parTrans" cxnId="{D35EDDC4-C704-43FF-87DE-22324695A358}">
      <dgm:prSet/>
      <dgm:spPr/>
      <dgm:t>
        <a:bodyPr/>
        <a:lstStyle/>
        <a:p>
          <a:endParaRPr lang="ru-RU"/>
        </a:p>
      </dgm:t>
    </dgm:pt>
    <dgm:pt modelId="{3746F634-8593-46C7-B0C1-831F154610D3}" type="sibTrans" cxnId="{D35EDDC4-C704-43FF-87DE-22324695A358}">
      <dgm:prSet/>
      <dgm:spPr/>
      <dgm:t>
        <a:bodyPr/>
        <a:lstStyle/>
        <a:p>
          <a:endParaRPr lang="ru-RU"/>
        </a:p>
      </dgm:t>
    </dgm:pt>
    <dgm:pt modelId="{D7B1B1AD-6073-4F17-B0FB-72D52FA6D13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Этиловый спирт, хлороформ, эфир медицинский, скипидар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4E6B55-9992-449B-93E5-AAF30985C04E}" type="parTrans" cxnId="{3C00732A-D1B7-4113-BAE0-4901EAF1E1B8}">
      <dgm:prSet/>
      <dgm:spPr/>
      <dgm:t>
        <a:bodyPr/>
        <a:lstStyle/>
        <a:p>
          <a:endParaRPr lang="ru-RU"/>
        </a:p>
      </dgm:t>
    </dgm:pt>
    <dgm:pt modelId="{B64C1303-AC8E-4A44-8BD2-1CE2A86B931B}" type="sibTrans" cxnId="{3C00732A-D1B7-4113-BAE0-4901EAF1E1B8}">
      <dgm:prSet/>
      <dgm:spPr/>
      <dgm:t>
        <a:bodyPr/>
        <a:lstStyle/>
        <a:p>
          <a:endParaRPr lang="ru-RU"/>
        </a:p>
      </dgm:t>
    </dgm:pt>
    <dgm:pt modelId="{5C5BA1D2-C422-485C-9933-79A77CA53831}" type="asst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Глицерин, жирные масла (персиковое, миндальное, подсолнечное), масло вазелиновое, димексид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4FCA82-0B9E-4E61-85AC-354DEC520B38}" type="parTrans" cxnId="{38D8E225-4190-4850-9F2B-F3FCFE15BA97}">
      <dgm:prSet/>
      <dgm:spPr/>
      <dgm:t>
        <a:bodyPr/>
        <a:lstStyle/>
        <a:p>
          <a:endParaRPr lang="ru-RU"/>
        </a:p>
      </dgm:t>
    </dgm:pt>
    <dgm:pt modelId="{119B2E99-1DAE-42AD-A18D-15917D1B64C1}" type="sibTrans" cxnId="{38D8E225-4190-4850-9F2B-F3FCFE15BA97}">
      <dgm:prSet/>
      <dgm:spPr/>
      <dgm:t>
        <a:bodyPr/>
        <a:lstStyle/>
        <a:p>
          <a:endParaRPr lang="ru-RU"/>
        </a:p>
      </dgm:t>
    </dgm:pt>
    <dgm:pt modelId="{578B43BB-C0E7-4135-B2CA-5E50520FCF21}" type="pres">
      <dgm:prSet presAssocID="{D46C0227-4B00-4311-9097-6896BD55E9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FD2208-C744-45D2-B2A0-C49A44DBD316}" type="pres">
      <dgm:prSet presAssocID="{9CD32EB1-E666-4E34-AB8D-FC23B7A7BA16}" presName="hierRoot1" presStyleCnt="0">
        <dgm:presLayoutVars>
          <dgm:hierBranch val="init"/>
        </dgm:presLayoutVars>
      </dgm:prSet>
      <dgm:spPr/>
    </dgm:pt>
    <dgm:pt modelId="{52BC1F88-499E-41A2-8216-2C3B13147E83}" type="pres">
      <dgm:prSet presAssocID="{9CD32EB1-E666-4E34-AB8D-FC23B7A7BA16}" presName="rootComposite1" presStyleCnt="0"/>
      <dgm:spPr/>
    </dgm:pt>
    <dgm:pt modelId="{85E99965-5532-4E55-BC34-41069D625D11}" type="pres">
      <dgm:prSet presAssocID="{9CD32EB1-E666-4E34-AB8D-FC23B7A7BA1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23D0B4-D903-47F6-B8B7-12BA1F77EEC4}" type="pres">
      <dgm:prSet presAssocID="{9CD32EB1-E666-4E34-AB8D-FC23B7A7BA1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65B5D22-F4BB-46EC-9900-1D683ADB82F5}" type="pres">
      <dgm:prSet presAssocID="{9CD32EB1-E666-4E34-AB8D-FC23B7A7BA16}" presName="hierChild2" presStyleCnt="0"/>
      <dgm:spPr/>
    </dgm:pt>
    <dgm:pt modelId="{4828E550-5E5A-43CC-A934-EAAD050C5417}" type="pres">
      <dgm:prSet presAssocID="{73F5740D-EA28-4BD7-BFDC-0B041A61C1F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B94A424-7E76-4333-8115-AD792090FFF1}" type="pres">
      <dgm:prSet presAssocID="{6995DA6A-19F4-4F1D-BDDE-A0684821FE86}" presName="hierRoot2" presStyleCnt="0">
        <dgm:presLayoutVars>
          <dgm:hierBranch val="init"/>
        </dgm:presLayoutVars>
      </dgm:prSet>
      <dgm:spPr/>
    </dgm:pt>
    <dgm:pt modelId="{5149AF99-C093-40C5-A5FB-6C0DC14A526B}" type="pres">
      <dgm:prSet presAssocID="{6995DA6A-19F4-4F1D-BDDE-A0684821FE86}" presName="rootComposite" presStyleCnt="0"/>
      <dgm:spPr/>
    </dgm:pt>
    <dgm:pt modelId="{06DA706F-7225-40F2-8A50-81B73BDB53C7}" type="pres">
      <dgm:prSet presAssocID="{6995DA6A-19F4-4F1D-BDDE-A0684821FE8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D5E7FB-D85F-490B-8FD8-BDB79A306959}" type="pres">
      <dgm:prSet presAssocID="{6995DA6A-19F4-4F1D-BDDE-A0684821FE86}" presName="rootConnector" presStyleLbl="node2" presStyleIdx="0" presStyleCnt="2"/>
      <dgm:spPr/>
      <dgm:t>
        <a:bodyPr/>
        <a:lstStyle/>
        <a:p>
          <a:endParaRPr lang="ru-RU"/>
        </a:p>
      </dgm:t>
    </dgm:pt>
    <dgm:pt modelId="{C645D26F-38A8-4AF4-9F04-34DB2C30A493}" type="pres">
      <dgm:prSet presAssocID="{6995DA6A-19F4-4F1D-BDDE-A0684821FE86}" presName="hierChild4" presStyleCnt="0"/>
      <dgm:spPr/>
    </dgm:pt>
    <dgm:pt modelId="{E30F8E25-4837-4CDF-B705-C9CA45D35BC0}" type="pres">
      <dgm:prSet presAssocID="{104E6B55-9992-449B-93E5-AAF30985C04E}" presName="Name37" presStyleLbl="parChTrans1D3" presStyleIdx="0" presStyleCnt="2"/>
      <dgm:spPr/>
      <dgm:t>
        <a:bodyPr/>
        <a:lstStyle/>
        <a:p>
          <a:endParaRPr lang="ru-RU"/>
        </a:p>
      </dgm:t>
    </dgm:pt>
    <dgm:pt modelId="{B3DFFB6E-F956-4A6F-B3B2-8151AAE68FE5}" type="pres">
      <dgm:prSet presAssocID="{D7B1B1AD-6073-4F17-B0FB-72D52FA6D134}" presName="hierRoot2" presStyleCnt="0">
        <dgm:presLayoutVars>
          <dgm:hierBranch val="init"/>
        </dgm:presLayoutVars>
      </dgm:prSet>
      <dgm:spPr/>
    </dgm:pt>
    <dgm:pt modelId="{EB3016FE-4F33-48ED-A79B-80D4CB6BFBF8}" type="pres">
      <dgm:prSet presAssocID="{D7B1B1AD-6073-4F17-B0FB-72D52FA6D134}" presName="rootComposite" presStyleCnt="0"/>
      <dgm:spPr/>
    </dgm:pt>
    <dgm:pt modelId="{08CDF5AF-58BA-4E34-8F17-B2F456D9FDFA}" type="pres">
      <dgm:prSet presAssocID="{D7B1B1AD-6073-4F17-B0FB-72D52FA6D134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DE5A97-5C2C-415D-BAE3-D2C531B9AE11}" type="pres">
      <dgm:prSet presAssocID="{D7B1B1AD-6073-4F17-B0FB-72D52FA6D134}" presName="rootConnector" presStyleLbl="node3" presStyleIdx="0" presStyleCnt="1"/>
      <dgm:spPr/>
      <dgm:t>
        <a:bodyPr/>
        <a:lstStyle/>
        <a:p>
          <a:endParaRPr lang="ru-RU"/>
        </a:p>
      </dgm:t>
    </dgm:pt>
    <dgm:pt modelId="{9E921499-56CA-4804-9766-2C2E48C8802D}" type="pres">
      <dgm:prSet presAssocID="{D7B1B1AD-6073-4F17-B0FB-72D52FA6D134}" presName="hierChild4" presStyleCnt="0"/>
      <dgm:spPr/>
    </dgm:pt>
    <dgm:pt modelId="{0432BE5F-F224-4D1A-831E-1588BBAFCB20}" type="pres">
      <dgm:prSet presAssocID="{D7B1B1AD-6073-4F17-B0FB-72D52FA6D134}" presName="hierChild5" presStyleCnt="0"/>
      <dgm:spPr/>
    </dgm:pt>
    <dgm:pt modelId="{FAFC12FF-C1FE-4989-981D-069006335421}" type="pres">
      <dgm:prSet presAssocID="{6995DA6A-19F4-4F1D-BDDE-A0684821FE86}" presName="hierChild5" presStyleCnt="0"/>
      <dgm:spPr/>
    </dgm:pt>
    <dgm:pt modelId="{D39BA347-6CAD-45F9-BF12-3147EC461C2A}" type="pres">
      <dgm:prSet presAssocID="{31293A5D-EB83-4D0B-9D58-93C82C08909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748B27F-5885-4DC0-8211-3A2BD682ECBC}" type="pres">
      <dgm:prSet presAssocID="{E7BAA472-3C90-4D60-A5E3-6A67BC4B4B23}" presName="hierRoot2" presStyleCnt="0">
        <dgm:presLayoutVars>
          <dgm:hierBranch val="init"/>
        </dgm:presLayoutVars>
      </dgm:prSet>
      <dgm:spPr/>
    </dgm:pt>
    <dgm:pt modelId="{3D283F42-D549-401E-A026-B7ECF9C8F881}" type="pres">
      <dgm:prSet presAssocID="{E7BAA472-3C90-4D60-A5E3-6A67BC4B4B23}" presName="rootComposite" presStyleCnt="0"/>
      <dgm:spPr/>
    </dgm:pt>
    <dgm:pt modelId="{F706E085-0E8B-498D-907E-AF782C057CB0}" type="pres">
      <dgm:prSet presAssocID="{E7BAA472-3C90-4D60-A5E3-6A67BC4B4B23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768430-0236-4918-9113-893FAA512D76}" type="pres">
      <dgm:prSet presAssocID="{E7BAA472-3C90-4D60-A5E3-6A67BC4B4B23}" presName="rootConnector" presStyleLbl="node2" presStyleIdx="1" presStyleCnt="2"/>
      <dgm:spPr/>
      <dgm:t>
        <a:bodyPr/>
        <a:lstStyle/>
        <a:p>
          <a:endParaRPr lang="ru-RU"/>
        </a:p>
      </dgm:t>
    </dgm:pt>
    <dgm:pt modelId="{45E81841-E860-4F60-8D24-AEDE1AF0376A}" type="pres">
      <dgm:prSet presAssocID="{E7BAA472-3C90-4D60-A5E3-6A67BC4B4B23}" presName="hierChild4" presStyleCnt="0"/>
      <dgm:spPr/>
    </dgm:pt>
    <dgm:pt modelId="{A3D9E8AA-3CE2-40C9-BDFD-7C21D7AA7131}" type="pres">
      <dgm:prSet presAssocID="{E7BAA472-3C90-4D60-A5E3-6A67BC4B4B23}" presName="hierChild5" presStyleCnt="0"/>
      <dgm:spPr/>
    </dgm:pt>
    <dgm:pt modelId="{F06D46FA-3B9D-4D01-BA50-1D433047FE36}" type="pres">
      <dgm:prSet presAssocID="{E44FCA82-0B9E-4E61-85AC-354DEC520B38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F7EDEAE1-63DA-4E76-81C4-28C14A36F9AF}" type="pres">
      <dgm:prSet presAssocID="{5C5BA1D2-C422-485C-9933-79A77CA53831}" presName="hierRoot3" presStyleCnt="0">
        <dgm:presLayoutVars>
          <dgm:hierBranch val="init"/>
        </dgm:presLayoutVars>
      </dgm:prSet>
      <dgm:spPr/>
    </dgm:pt>
    <dgm:pt modelId="{5042D4EB-3EF3-439A-A84A-A46B1435DA40}" type="pres">
      <dgm:prSet presAssocID="{5C5BA1D2-C422-485C-9933-79A77CA53831}" presName="rootComposite3" presStyleCnt="0"/>
      <dgm:spPr/>
    </dgm:pt>
    <dgm:pt modelId="{7F8EAB01-F530-4371-84CC-2BD9CF8FC9A2}" type="pres">
      <dgm:prSet presAssocID="{5C5BA1D2-C422-485C-9933-79A77CA53831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CD47A-71B6-4738-B615-A16B3239E3D1}" type="pres">
      <dgm:prSet presAssocID="{5C5BA1D2-C422-485C-9933-79A77CA53831}" presName="rootConnector3" presStyleLbl="asst2" presStyleIdx="0" presStyleCnt="1"/>
      <dgm:spPr/>
      <dgm:t>
        <a:bodyPr/>
        <a:lstStyle/>
        <a:p>
          <a:endParaRPr lang="ru-RU"/>
        </a:p>
      </dgm:t>
    </dgm:pt>
    <dgm:pt modelId="{0C344440-AA63-4F81-8339-78A59DDF184C}" type="pres">
      <dgm:prSet presAssocID="{5C5BA1D2-C422-485C-9933-79A77CA53831}" presName="hierChild6" presStyleCnt="0"/>
      <dgm:spPr/>
    </dgm:pt>
    <dgm:pt modelId="{A49EE0EF-4094-48E3-A874-B15A4B35B382}" type="pres">
      <dgm:prSet presAssocID="{5C5BA1D2-C422-485C-9933-79A77CA53831}" presName="hierChild7" presStyleCnt="0"/>
      <dgm:spPr/>
    </dgm:pt>
    <dgm:pt modelId="{B52DF273-79B4-4FF4-9421-7FEB4B56CF81}" type="pres">
      <dgm:prSet presAssocID="{9CD32EB1-E666-4E34-AB8D-FC23B7A7BA16}" presName="hierChild3" presStyleCnt="0"/>
      <dgm:spPr/>
    </dgm:pt>
  </dgm:ptLst>
  <dgm:cxnLst>
    <dgm:cxn modelId="{F7CA3AFD-FD86-4ED5-802C-3494B1EBB9F8}" type="presOf" srcId="{6995DA6A-19F4-4F1D-BDDE-A0684821FE86}" destId="{06DA706F-7225-40F2-8A50-81B73BDB53C7}" srcOrd="0" destOrd="0" presId="urn:microsoft.com/office/officeart/2005/8/layout/orgChart1"/>
    <dgm:cxn modelId="{46A0FB97-D2F9-4505-8E0C-A372F4776927}" type="presOf" srcId="{D7B1B1AD-6073-4F17-B0FB-72D52FA6D134}" destId="{08CDF5AF-58BA-4E34-8F17-B2F456D9FDFA}" srcOrd="0" destOrd="0" presId="urn:microsoft.com/office/officeart/2005/8/layout/orgChart1"/>
    <dgm:cxn modelId="{80BA05BC-89DA-4A64-9F66-A2BA00E9F187}" type="presOf" srcId="{E7BAA472-3C90-4D60-A5E3-6A67BC4B4B23}" destId="{10768430-0236-4918-9113-893FAA512D76}" srcOrd="1" destOrd="0" presId="urn:microsoft.com/office/officeart/2005/8/layout/orgChart1"/>
    <dgm:cxn modelId="{EF997643-FADF-4DBF-93C9-B20150177A79}" srcId="{D46C0227-4B00-4311-9097-6896BD55E915}" destId="{9CD32EB1-E666-4E34-AB8D-FC23B7A7BA16}" srcOrd="0" destOrd="0" parTransId="{1081F45C-13B5-4690-B456-7293EA8343C7}" sibTransId="{8C6A6235-8214-4A1F-A028-5E7845E76F9F}"/>
    <dgm:cxn modelId="{50D0C9E9-1780-47CA-8A94-912E90351E0C}" type="presOf" srcId="{31293A5D-EB83-4D0B-9D58-93C82C089090}" destId="{D39BA347-6CAD-45F9-BF12-3147EC461C2A}" srcOrd="0" destOrd="0" presId="urn:microsoft.com/office/officeart/2005/8/layout/orgChart1"/>
    <dgm:cxn modelId="{EDCCF0BA-DF1F-47F2-B7CF-DB45C4B36528}" type="presOf" srcId="{6995DA6A-19F4-4F1D-BDDE-A0684821FE86}" destId="{E0D5E7FB-D85F-490B-8FD8-BDB79A306959}" srcOrd="1" destOrd="0" presId="urn:microsoft.com/office/officeart/2005/8/layout/orgChart1"/>
    <dgm:cxn modelId="{3C00732A-D1B7-4113-BAE0-4901EAF1E1B8}" srcId="{6995DA6A-19F4-4F1D-BDDE-A0684821FE86}" destId="{D7B1B1AD-6073-4F17-B0FB-72D52FA6D134}" srcOrd="0" destOrd="0" parTransId="{104E6B55-9992-449B-93E5-AAF30985C04E}" sibTransId="{B64C1303-AC8E-4A44-8BD2-1CE2A86B931B}"/>
    <dgm:cxn modelId="{38D8E225-4190-4850-9F2B-F3FCFE15BA97}" srcId="{E7BAA472-3C90-4D60-A5E3-6A67BC4B4B23}" destId="{5C5BA1D2-C422-485C-9933-79A77CA53831}" srcOrd="0" destOrd="0" parTransId="{E44FCA82-0B9E-4E61-85AC-354DEC520B38}" sibTransId="{119B2E99-1DAE-42AD-A18D-15917D1B64C1}"/>
    <dgm:cxn modelId="{9557B0AE-DE47-4925-AFB3-02721936AF00}" type="presOf" srcId="{D7B1B1AD-6073-4F17-B0FB-72D52FA6D134}" destId="{C6DE5A97-5C2C-415D-BAE3-D2C531B9AE11}" srcOrd="1" destOrd="0" presId="urn:microsoft.com/office/officeart/2005/8/layout/orgChart1"/>
    <dgm:cxn modelId="{7496E4A5-1A5D-4898-96D2-B457F441ED9E}" type="presOf" srcId="{9CD32EB1-E666-4E34-AB8D-FC23B7A7BA16}" destId="{85E99965-5532-4E55-BC34-41069D625D11}" srcOrd="0" destOrd="0" presId="urn:microsoft.com/office/officeart/2005/8/layout/orgChart1"/>
    <dgm:cxn modelId="{2F34563D-450E-40C2-9058-7BE1D7767E0C}" type="presOf" srcId="{E7BAA472-3C90-4D60-A5E3-6A67BC4B4B23}" destId="{F706E085-0E8B-498D-907E-AF782C057CB0}" srcOrd="0" destOrd="0" presId="urn:microsoft.com/office/officeart/2005/8/layout/orgChart1"/>
    <dgm:cxn modelId="{02D888AC-7597-49A1-953C-9B084384BD72}" type="presOf" srcId="{104E6B55-9992-449B-93E5-AAF30985C04E}" destId="{E30F8E25-4837-4CDF-B705-C9CA45D35BC0}" srcOrd="0" destOrd="0" presId="urn:microsoft.com/office/officeart/2005/8/layout/orgChart1"/>
    <dgm:cxn modelId="{CF80A744-573A-4C90-BD06-03321CE7352A}" type="presOf" srcId="{73F5740D-EA28-4BD7-BFDC-0B041A61C1FA}" destId="{4828E550-5E5A-43CC-A934-EAAD050C5417}" srcOrd="0" destOrd="0" presId="urn:microsoft.com/office/officeart/2005/8/layout/orgChart1"/>
    <dgm:cxn modelId="{78F22ADD-49C1-4D51-9241-B0DF27A9F755}" type="presOf" srcId="{D46C0227-4B00-4311-9097-6896BD55E915}" destId="{578B43BB-C0E7-4135-B2CA-5E50520FCF21}" srcOrd="0" destOrd="0" presId="urn:microsoft.com/office/officeart/2005/8/layout/orgChart1"/>
    <dgm:cxn modelId="{1DE3BAD5-7751-4596-8DEA-D1983E4C842D}" srcId="{9CD32EB1-E666-4E34-AB8D-FC23B7A7BA16}" destId="{6995DA6A-19F4-4F1D-BDDE-A0684821FE86}" srcOrd="0" destOrd="0" parTransId="{73F5740D-EA28-4BD7-BFDC-0B041A61C1FA}" sibTransId="{BB1B8787-B16D-45CB-92DE-48BDD5855254}"/>
    <dgm:cxn modelId="{1D484067-2DAB-49EF-B34C-E20724290234}" type="presOf" srcId="{5C5BA1D2-C422-485C-9933-79A77CA53831}" destId="{FACCD47A-71B6-4738-B615-A16B3239E3D1}" srcOrd="1" destOrd="0" presId="urn:microsoft.com/office/officeart/2005/8/layout/orgChart1"/>
    <dgm:cxn modelId="{D35EDDC4-C704-43FF-87DE-22324695A358}" srcId="{9CD32EB1-E666-4E34-AB8D-FC23B7A7BA16}" destId="{E7BAA472-3C90-4D60-A5E3-6A67BC4B4B23}" srcOrd="1" destOrd="0" parTransId="{31293A5D-EB83-4D0B-9D58-93C82C089090}" sibTransId="{3746F634-8593-46C7-B0C1-831F154610D3}"/>
    <dgm:cxn modelId="{FBD1B5AF-8C42-4141-B6C1-46F51C19DDA6}" type="presOf" srcId="{5C5BA1D2-C422-485C-9933-79A77CA53831}" destId="{7F8EAB01-F530-4371-84CC-2BD9CF8FC9A2}" srcOrd="0" destOrd="0" presId="urn:microsoft.com/office/officeart/2005/8/layout/orgChart1"/>
    <dgm:cxn modelId="{7501650D-73B4-48FB-B6DC-2E35563DCF54}" type="presOf" srcId="{E44FCA82-0B9E-4E61-85AC-354DEC520B38}" destId="{F06D46FA-3B9D-4D01-BA50-1D433047FE36}" srcOrd="0" destOrd="0" presId="urn:microsoft.com/office/officeart/2005/8/layout/orgChart1"/>
    <dgm:cxn modelId="{CF192A1C-83AC-4D04-84AF-5AA163452056}" type="presOf" srcId="{9CD32EB1-E666-4E34-AB8D-FC23B7A7BA16}" destId="{8223D0B4-D903-47F6-B8B7-12BA1F77EEC4}" srcOrd="1" destOrd="0" presId="urn:microsoft.com/office/officeart/2005/8/layout/orgChart1"/>
    <dgm:cxn modelId="{0C322764-3FC9-4B1D-9DD6-968A5BE75D30}" type="presParOf" srcId="{578B43BB-C0E7-4135-B2CA-5E50520FCF21}" destId="{B4FD2208-C744-45D2-B2A0-C49A44DBD316}" srcOrd="0" destOrd="0" presId="urn:microsoft.com/office/officeart/2005/8/layout/orgChart1"/>
    <dgm:cxn modelId="{79152DD6-C226-4F72-BCA4-E8DEEB0F3245}" type="presParOf" srcId="{B4FD2208-C744-45D2-B2A0-C49A44DBD316}" destId="{52BC1F88-499E-41A2-8216-2C3B13147E83}" srcOrd="0" destOrd="0" presId="urn:microsoft.com/office/officeart/2005/8/layout/orgChart1"/>
    <dgm:cxn modelId="{3C517AB2-EF05-4B9D-A981-DF1CF6FA5A4C}" type="presParOf" srcId="{52BC1F88-499E-41A2-8216-2C3B13147E83}" destId="{85E99965-5532-4E55-BC34-41069D625D11}" srcOrd="0" destOrd="0" presId="urn:microsoft.com/office/officeart/2005/8/layout/orgChart1"/>
    <dgm:cxn modelId="{4C92EE87-A1CF-45CD-8DD0-C4D60ABD762F}" type="presParOf" srcId="{52BC1F88-499E-41A2-8216-2C3B13147E83}" destId="{8223D0B4-D903-47F6-B8B7-12BA1F77EEC4}" srcOrd="1" destOrd="0" presId="urn:microsoft.com/office/officeart/2005/8/layout/orgChart1"/>
    <dgm:cxn modelId="{2D84BA04-23AA-4067-A2F6-12989BD1A60F}" type="presParOf" srcId="{B4FD2208-C744-45D2-B2A0-C49A44DBD316}" destId="{D65B5D22-F4BB-46EC-9900-1D683ADB82F5}" srcOrd="1" destOrd="0" presId="urn:microsoft.com/office/officeart/2005/8/layout/orgChart1"/>
    <dgm:cxn modelId="{74B22276-96FA-404A-B642-B5E85A26AD54}" type="presParOf" srcId="{D65B5D22-F4BB-46EC-9900-1D683ADB82F5}" destId="{4828E550-5E5A-43CC-A934-EAAD050C5417}" srcOrd="0" destOrd="0" presId="urn:microsoft.com/office/officeart/2005/8/layout/orgChart1"/>
    <dgm:cxn modelId="{59C4C13D-1C6F-462F-857D-837CD0378B0A}" type="presParOf" srcId="{D65B5D22-F4BB-46EC-9900-1D683ADB82F5}" destId="{FB94A424-7E76-4333-8115-AD792090FFF1}" srcOrd="1" destOrd="0" presId="urn:microsoft.com/office/officeart/2005/8/layout/orgChart1"/>
    <dgm:cxn modelId="{EC2938A0-64ED-43FF-A281-0E185F4B9769}" type="presParOf" srcId="{FB94A424-7E76-4333-8115-AD792090FFF1}" destId="{5149AF99-C093-40C5-A5FB-6C0DC14A526B}" srcOrd="0" destOrd="0" presId="urn:microsoft.com/office/officeart/2005/8/layout/orgChart1"/>
    <dgm:cxn modelId="{90C29962-C84E-449C-B67D-B85B33DB2F65}" type="presParOf" srcId="{5149AF99-C093-40C5-A5FB-6C0DC14A526B}" destId="{06DA706F-7225-40F2-8A50-81B73BDB53C7}" srcOrd="0" destOrd="0" presId="urn:microsoft.com/office/officeart/2005/8/layout/orgChart1"/>
    <dgm:cxn modelId="{463FD31E-AC9C-460F-B810-E90C0C9C41EE}" type="presParOf" srcId="{5149AF99-C093-40C5-A5FB-6C0DC14A526B}" destId="{E0D5E7FB-D85F-490B-8FD8-BDB79A306959}" srcOrd="1" destOrd="0" presId="urn:microsoft.com/office/officeart/2005/8/layout/orgChart1"/>
    <dgm:cxn modelId="{DEBAEE19-82B9-4152-89D0-6C11CA17BD30}" type="presParOf" srcId="{FB94A424-7E76-4333-8115-AD792090FFF1}" destId="{C645D26F-38A8-4AF4-9F04-34DB2C30A493}" srcOrd="1" destOrd="0" presId="urn:microsoft.com/office/officeart/2005/8/layout/orgChart1"/>
    <dgm:cxn modelId="{2AD3E732-30C4-4616-83CF-6877AB3BA8B8}" type="presParOf" srcId="{C645D26F-38A8-4AF4-9F04-34DB2C30A493}" destId="{E30F8E25-4837-4CDF-B705-C9CA45D35BC0}" srcOrd="0" destOrd="0" presId="urn:microsoft.com/office/officeart/2005/8/layout/orgChart1"/>
    <dgm:cxn modelId="{33834A5D-A216-4864-88A8-34BB1C9594D2}" type="presParOf" srcId="{C645D26F-38A8-4AF4-9F04-34DB2C30A493}" destId="{B3DFFB6E-F956-4A6F-B3B2-8151AAE68FE5}" srcOrd="1" destOrd="0" presId="urn:microsoft.com/office/officeart/2005/8/layout/orgChart1"/>
    <dgm:cxn modelId="{DDF93D63-2D65-45F2-B843-76DD7D5F5E34}" type="presParOf" srcId="{B3DFFB6E-F956-4A6F-B3B2-8151AAE68FE5}" destId="{EB3016FE-4F33-48ED-A79B-80D4CB6BFBF8}" srcOrd="0" destOrd="0" presId="urn:microsoft.com/office/officeart/2005/8/layout/orgChart1"/>
    <dgm:cxn modelId="{BF44C0F8-FB7B-4661-93E9-38045DA563D9}" type="presParOf" srcId="{EB3016FE-4F33-48ED-A79B-80D4CB6BFBF8}" destId="{08CDF5AF-58BA-4E34-8F17-B2F456D9FDFA}" srcOrd="0" destOrd="0" presId="urn:microsoft.com/office/officeart/2005/8/layout/orgChart1"/>
    <dgm:cxn modelId="{84EB76E2-6873-41FC-B548-F23B803C134C}" type="presParOf" srcId="{EB3016FE-4F33-48ED-A79B-80D4CB6BFBF8}" destId="{C6DE5A97-5C2C-415D-BAE3-D2C531B9AE11}" srcOrd="1" destOrd="0" presId="urn:microsoft.com/office/officeart/2005/8/layout/orgChart1"/>
    <dgm:cxn modelId="{2A3D77AE-5F79-4D91-9CB7-23FEDCA59734}" type="presParOf" srcId="{B3DFFB6E-F956-4A6F-B3B2-8151AAE68FE5}" destId="{9E921499-56CA-4804-9766-2C2E48C8802D}" srcOrd="1" destOrd="0" presId="urn:microsoft.com/office/officeart/2005/8/layout/orgChart1"/>
    <dgm:cxn modelId="{842E7376-6FE6-4EB2-8EBF-2D37D0D73421}" type="presParOf" srcId="{B3DFFB6E-F956-4A6F-B3B2-8151AAE68FE5}" destId="{0432BE5F-F224-4D1A-831E-1588BBAFCB20}" srcOrd="2" destOrd="0" presId="urn:microsoft.com/office/officeart/2005/8/layout/orgChart1"/>
    <dgm:cxn modelId="{A850A4E2-0A31-4FCB-B964-6DEC3D8EC27C}" type="presParOf" srcId="{FB94A424-7E76-4333-8115-AD792090FFF1}" destId="{FAFC12FF-C1FE-4989-981D-069006335421}" srcOrd="2" destOrd="0" presId="urn:microsoft.com/office/officeart/2005/8/layout/orgChart1"/>
    <dgm:cxn modelId="{7D85685A-61D6-4F1C-971E-9D6D389E8220}" type="presParOf" srcId="{D65B5D22-F4BB-46EC-9900-1D683ADB82F5}" destId="{D39BA347-6CAD-45F9-BF12-3147EC461C2A}" srcOrd="2" destOrd="0" presId="urn:microsoft.com/office/officeart/2005/8/layout/orgChart1"/>
    <dgm:cxn modelId="{F41D19A4-7CCA-43F4-9F92-83F24ABC0B3C}" type="presParOf" srcId="{D65B5D22-F4BB-46EC-9900-1D683ADB82F5}" destId="{6748B27F-5885-4DC0-8211-3A2BD682ECBC}" srcOrd="3" destOrd="0" presId="urn:microsoft.com/office/officeart/2005/8/layout/orgChart1"/>
    <dgm:cxn modelId="{3EFC06F0-B6A4-4062-AA9C-E38A5628F3DA}" type="presParOf" srcId="{6748B27F-5885-4DC0-8211-3A2BD682ECBC}" destId="{3D283F42-D549-401E-A026-B7ECF9C8F881}" srcOrd="0" destOrd="0" presId="urn:microsoft.com/office/officeart/2005/8/layout/orgChart1"/>
    <dgm:cxn modelId="{3780C63E-5DF2-4E1B-BD5B-C8F4803EECC1}" type="presParOf" srcId="{3D283F42-D549-401E-A026-B7ECF9C8F881}" destId="{F706E085-0E8B-498D-907E-AF782C057CB0}" srcOrd="0" destOrd="0" presId="urn:microsoft.com/office/officeart/2005/8/layout/orgChart1"/>
    <dgm:cxn modelId="{5A491DDF-128C-4AB9-8BCE-7CF579BA29A9}" type="presParOf" srcId="{3D283F42-D549-401E-A026-B7ECF9C8F881}" destId="{10768430-0236-4918-9113-893FAA512D76}" srcOrd="1" destOrd="0" presId="urn:microsoft.com/office/officeart/2005/8/layout/orgChart1"/>
    <dgm:cxn modelId="{F71587B0-7772-4746-B407-AF0208EE93DC}" type="presParOf" srcId="{6748B27F-5885-4DC0-8211-3A2BD682ECBC}" destId="{45E81841-E860-4F60-8D24-AEDE1AF0376A}" srcOrd="1" destOrd="0" presId="urn:microsoft.com/office/officeart/2005/8/layout/orgChart1"/>
    <dgm:cxn modelId="{CC060B64-AE26-4D47-B700-8E293FB343B9}" type="presParOf" srcId="{6748B27F-5885-4DC0-8211-3A2BD682ECBC}" destId="{A3D9E8AA-3CE2-40C9-BDFD-7C21D7AA7131}" srcOrd="2" destOrd="0" presId="urn:microsoft.com/office/officeart/2005/8/layout/orgChart1"/>
    <dgm:cxn modelId="{25224CF3-C620-413C-9E5C-C0E8A2F1F8EA}" type="presParOf" srcId="{A3D9E8AA-3CE2-40C9-BDFD-7C21D7AA7131}" destId="{F06D46FA-3B9D-4D01-BA50-1D433047FE36}" srcOrd="0" destOrd="0" presId="urn:microsoft.com/office/officeart/2005/8/layout/orgChart1"/>
    <dgm:cxn modelId="{01D66AD9-AAD9-4C87-8178-2BC65FD71142}" type="presParOf" srcId="{A3D9E8AA-3CE2-40C9-BDFD-7C21D7AA7131}" destId="{F7EDEAE1-63DA-4E76-81C4-28C14A36F9AF}" srcOrd="1" destOrd="0" presId="urn:microsoft.com/office/officeart/2005/8/layout/orgChart1"/>
    <dgm:cxn modelId="{D068846E-06F4-4CE8-A62D-D9E231F9B8D3}" type="presParOf" srcId="{F7EDEAE1-63DA-4E76-81C4-28C14A36F9AF}" destId="{5042D4EB-3EF3-439A-A84A-A46B1435DA40}" srcOrd="0" destOrd="0" presId="urn:microsoft.com/office/officeart/2005/8/layout/orgChart1"/>
    <dgm:cxn modelId="{19837953-FB27-4AC7-AF28-19CBC4FF7A20}" type="presParOf" srcId="{5042D4EB-3EF3-439A-A84A-A46B1435DA40}" destId="{7F8EAB01-F530-4371-84CC-2BD9CF8FC9A2}" srcOrd="0" destOrd="0" presId="urn:microsoft.com/office/officeart/2005/8/layout/orgChart1"/>
    <dgm:cxn modelId="{25983F22-8831-4F17-B7E8-3162796DD17F}" type="presParOf" srcId="{5042D4EB-3EF3-439A-A84A-A46B1435DA40}" destId="{FACCD47A-71B6-4738-B615-A16B3239E3D1}" srcOrd="1" destOrd="0" presId="urn:microsoft.com/office/officeart/2005/8/layout/orgChart1"/>
    <dgm:cxn modelId="{29599CA9-1539-4907-8892-558164E0ECAD}" type="presParOf" srcId="{F7EDEAE1-63DA-4E76-81C4-28C14A36F9AF}" destId="{0C344440-AA63-4F81-8339-78A59DDF184C}" srcOrd="1" destOrd="0" presId="urn:microsoft.com/office/officeart/2005/8/layout/orgChart1"/>
    <dgm:cxn modelId="{DA5F555A-B03E-4322-93A8-0F0E7AB6FC9A}" type="presParOf" srcId="{F7EDEAE1-63DA-4E76-81C4-28C14A36F9AF}" destId="{A49EE0EF-4094-48E3-A874-B15A4B35B382}" srcOrd="2" destOrd="0" presId="urn:microsoft.com/office/officeart/2005/8/layout/orgChart1"/>
    <dgm:cxn modelId="{EC421E14-C0AC-4BC5-89E0-37CA2B7EF115}" type="presParOf" srcId="{B4FD2208-C744-45D2-B2A0-C49A44DBD316}" destId="{B52DF273-79B4-4FF4-9421-7FEB4B56CF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FD529-7334-42A7-8101-15FF81B7D590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E20B40F-B1F8-498E-BF44-85BEEECDF5F7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способу применения </a:t>
          </a:r>
          <a:endParaRPr lang="ru-RU" sz="2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A3DB0-96A6-403E-A8A5-1FE8235552FB}" type="parTrans" cxnId="{0E4237F6-8D1E-4657-BC95-138EE22122EB}">
      <dgm:prSet/>
      <dgm:spPr/>
      <dgm:t>
        <a:bodyPr/>
        <a:lstStyle/>
        <a:p>
          <a:endParaRPr lang="ru-RU"/>
        </a:p>
      </dgm:t>
    </dgm:pt>
    <dgm:pt modelId="{56DA52A7-2802-4E65-86B5-82C70BBD3613}" type="sibTrans" cxnId="{0E4237F6-8D1E-4657-BC95-138EE22122EB}">
      <dgm:prSet/>
      <dgm:spPr/>
      <dgm:t>
        <a:bodyPr/>
        <a:lstStyle/>
        <a:p>
          <a:endParaRPr lang="ru-RU"/>
        </a:p>
      </dgm:t>
    </dgm:pt>
    <dgm:pt modelId="{FBE374D9-5607-49FC-97FD-4371925D3E9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Наружное</a:t>
          </a:r>
          <a:r>
            <a:rPr lang="ru-RU" sz="1200" dirty="0" smtClean="0"/>
            <a:t> </a:t>
          </a:r>
          <a:endParaRPr lang="ru-RU" sz="1200" dirty="0"/>
        </a:p>
      </dgm:t>
    </dgm:pt>
    <dgm:pt modelId="{BD1AF435-C79B-4BD8-900B-D68CB19CA8AC}" type="parTrans" cxnId="{66C47F06-3CFD-4142-9076-8F8F44BB6CFB}">
      <dgm:prSet/>
      <dgm:spPr/>
      <dgm:t>
        <a:bodyPr/>
        <a:lstStyle/>
        <a:p>
          <a:endParaRPr lang="ru-RU"/>
        </a:p>
      </dgm:t>
    </dgm:pt>
    <dgm:pt modelId="{6214970C-43CC-4E32-85C7-8D18F47ED789}" type="sibTrans" cxnId="{66C47F06-3CFD-4142-9076-8F8F44BB6CFB}">
      <dgm:prSet/>
      <dgm:spPr/>
      <dgm:t>
        <a:bodyPr/>
        <a:lstStyle/>
        <a:p>
          <a:endParaRPr lang="ru-RU"/>
        </a:p>
      </dgm:t>
    </dgm:pt>
    <dgm:pt modelId="{7FBE4938-667D-4682-97EE-D6962DEBD01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Внутреннее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7FE38E-2981-4BB0-9404-749C190CA2CA}" type="parTrans" cxnId="{69AB3665-DC5D-451E-998D-F10ECFEB6035}">
      <dgm:prSet/>
      <dgm:spPr/>
      <dgm:t>
        <a:bodyPr/>
        <a:lstStyle/>
        <a:p>
          <a:endParaRPr lang="ru-RU"/>
        </a:p>
      </dgm:t>
    </dgm:pt>
    <dgm:pt modelId="{E7ECE83F-D051-4267-8EAF-9534FBC973C3}" type="sibTrans" cxnId="{69AB3665-DC5D-451E-998D-F10ECFEB6035}">
      <dgm:prSet/>
      <dgm:spPr/>
      <dgm:t>
        <a:bodyPr/>
        <a:lstStyle/>
        <a:p>
          <a:endParaRPr lang="ru-RU"/>
        </a:p>
      </dgm:t>
    </dgm:pt>
    <dgm:pt modelId="{438D9CC1-6FC8-4F0F-AE15-8CBCA3557B70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-смазывания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-обтирания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примочки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-капли 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-полоскание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0FE08D-372A-485C-9DBD-9467325C127B}" type="parTrans" cxnId="{84F52369-FE0F-48F6-B9B8-8D6481BBB42E}">
      <dgm:prSet/>
      <dgm:spPr/>
      <dgm:t>
        <a:bodyPr/>
        <a:lstStyle/>
        <a:p>
          <a:endParaRPr lang="ru-RU"/>
        </a:p>
      </dgm:t>
    </dgm:pt>
    <dgm:pt modelId="{83A5D21F-A859-4354-ACFF-9D0D88094604}" type="sibTrans" cxnId="{84F52369-FE0F-48F6-B9B8-8D6481BBB42E}">
      <dgm:prSet/>
      <dgm:spPr/>
      <dgm:t>
        <a:bodyPr/>
        <a:lstStyle/>
        <a:p>
          <a:endParaRPr lang="ru-RU"/>
        </a:p>
      </dgm:t>
    </dgm:pt>
    <dgm:pt modelId="{A4E6E187-8DBB-4E82-826A-7C3F3B18F6E3}" type="asst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-инъекции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-ингаляции 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5B2BB-9109-4C4E-B87B-19488BECFFF7}" type="parTrans" cxnId="{A5C57174-7977-4B7B-95B9-5C2B9C6AE7DA}">
      <dgm:prSet/>
      <dgm:spPr/>
      <dgm:t>
        <a:bodyPr/>
        <a:lstStyle/>
        <a:p>
          <a:endParaRPr lang="ru-RU"/>
        </a:p>
      </dgm:t>
    </dgm:pt>
    <dgm:pt modelId="{C5FD05AB-8B75-4AFC-B382-3F0DE2E184F6}" type="sibTrans" cxnId="{A5C57174-7977-4B7B-95B9-5C2B9C6AE7DA}">
      <dgm:prSet/>
      <dgm:spPr/>
      <dgm:t>
        <a:bodyPr/>
        <a:lstStyle/>
        <a:p>
          <a:endParaRPr lang="ru-RU"/>
        </a:p>
      </dgm:t>
    </dgm:pt>
    <dgm:pt modelId="{03D47003-797E-4D3C-B158-59917E5CF5DB}" type="pres">
      <dgm:prSet presAssocID="{C08FD529-7334-42A7-8101-15FF81B7D5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669BAC2-D76F-472F-B859-E7DA3F341A48}" type="pres">
      <dgm:prSet presAssocID="{DE20B40F-B1F8-498E-BF44-85BEEECDF5F7}" presName="hierRoot1" presStyleCnt="0">
        <dgm:presLayoutVars>
          <dgm:hierBranch val="init"/>
        </dgm:presLayoutVars>
      </dgm:prSet>
      <dgm:spPr/>
    </dgm:pt>
    <dgm:pt modelId="{9876D8E3-118D-49AD-8B9A-0A60D3EA4E7D}" type="pres">
      <dgm:prSet presAssocID="{DE20B40F-B1F8-498E-BF44-85BEEECDF5F7}" presName="rootComposite1" presStyleCnt="0"/>
      <dgm:spPr/>
    </dgm:pt>
    <dgm:pt modelId="{A3E442CA-3F5B-4344-92CE-721CFF2F0021}" type="pres">
      <dgm:prSet presAssocID="{DE20B40F-B1F8-498E-BF44-85BEEECDF5F7}" presName="rootText1" presStyleLbl="node0" presStyleIdx="0" presStyleCnt="1" custLinFactNeighborY="-23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9CE301-44AF-471D-A715-1A18C2AED2A6}" type="pres">
      <dgm:prSet presAssocID="{DE20B40F-B1F8-498E-BF44-85BEEECDF5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BE6EE27-827C-411E-B665-D8EF5154FEB6}" type="pres">
      <dgm:prSet presAssocID="{DE20B40F-B1F8-498E-BF44-85BEEECDF5F7}" presName="hierChild2" presStyleCnt="0"/>
      <dgm:spPr/>
    </dgm:pt>
    <dgm:pt modelId="{062EA3F8-37A7-4767-8702-737FB7788956}" type="pres">
      <dgm:prSet presAssocID="{BD1AF435-C79B-4BD8-900B-D68CB19CA8A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1F3C5DAF-A369-4A35-BA80-62E831F8C9DB}" type="pres">
      <dgm:prSet presAssocID="{FBE374D9-5607-49FC-97FD-4371925D3E91}" presName="hierRoot2" presStyleCnt="0">
        <dgm:presLayoutVars>
          <dgm:hierBranch val="init"/>
        </dgm:presLayoutVars>
      </dgm:prSet>
      <dgm:spPr/>
    </dgm:pt>
    <dgm:pt modelId="{32691304-5E67-4439-BEC5-C7B9D61FE368}" type="pres">
      <dgm:prSet presAssocID="{FBE374D9-5607-49FC-97FD-4371925D3E91}" presName="rootComposite" presStyleCnt="0"/>
      <dgm:spPr/>
    </dgm:pt>
    <dgm:pt modelId="{C5CBBA9D-CB27-41BE-8B58-B375F3750A33}" type="pres">
      <dgm:prSet presAssocID="{FBE374D9-5607-49FC-97FD-4371925D3E9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AD15B0-931F-47D2-A4DC-5F7339EC9024}" type="pres">
      <dgm:prSet presAssocID="{FBE374D9-5607-49FC-97FD-4371925D3E91}" presName="rootConnector" presStyleLbl="node2" presStyleIdx="0" presStyleCnt="2"/>
      <dgm:spPr/>
      <dgm:t>
        <a:bodyPr/>
        <a:lstStyle/>
        <a:p>
          <a:endParaRPr lang="ru-RU"/>
        </a:p>
      </dgm:t>
    </dgm:pt>
    <dgm:pt modelId="{722F2208-64C8-41D1-9A0C-84C09B4FE542}" type="pres">
      <dgm:prSet presAssocID="{FBE374D9-5607-49FC-97FD-4371925D3E91}" presName="hierChild4" presStyleCnt="0"/>
      <dgm:spPr/>
    </dgm:pt>
    <dgm:pt modelId="{8CAA8C38-2129-4ADB-AD22-DAF7216B4DC2}" type="pres">
      <dgm:prSet presAssocID="{110FE08D-372A-485C-9DBD-9467325C127B}" presName="Name37" presStyleLbl="parChTrans1D3" presStyleIdx="0" presStyleCnt="2"/>
      <dgm:spPr/>
      <dgm:t>
        <a:bodyPr/>
        <a:lstStyle/>
        <a:p>
          <a:endParaRPr lang="ru-RU"/>
        </a:p>
      </dgm:t>
    </dgm:pt>
    <dgm:pt modelId="{CA66A329-CE69-40BE-B2F0-60302C0C895F}" type="pres">
      <dgm:prSet presAssocID="{438D9CC1-6FC8-4F0F-AE15-8CBCA3557B70}" presName="hierRoot2" presStyleCnt="0">
        <dgm:presLayoutVars>
          <dgm:hierBranch val="init"/>
        </dgm:presLayoutVars>
      </dgm:prSet>
      <dgm:spPr/>
    </dgm:pt>
    <dgm:pt modelId="{3660F604-944B-4EA7-9A9D-D0C1BA85F5D8}" type="pres">
      <dgm:prSet presAssocID="{438D9CC1-6FC8-4F0F-AE15-8CBCA3557B70}" presName="rootComposite" presStyleCnt="0"/>
      <dgm:spPr/>
    </dgm:pt>
    <dgm:pt modelId="{3280B3A8-7DDB-4126-8996-0278D1798779}" type="pres">
      <dgm:prSet presAssocID="{438D9CC1-6FC8-4F0F-AE15-8CBCA3557B70}" presName="rootText" presStyleLbl="node3" presStyleIdx="0" presStyleCnt="1" custScaleX="103639" custScaleY="160757" custLinFactNeighborX="-700" custLinFactNeighborY="-2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5D310D-97F7-4F2F-8972-14EB86555F6C}" type="pres">
      <dgm:prSet presAssocID="{438D9CC1-6FC8-4F0F-AE15-8CBCA3557B70}" presName="rootConnector" presStyleLbl="node3" presStyleIdx="0" presStyleCnt="1"/>
      <dgm:spPr/>
      <dgm:t>
        <a:bodyPr/>
        <a:lstStyle/>
        <a:p>
          <a:endParaRPr lang="ru-RU"/>
        </a:p>
      </dgm:t>
    </dgm:pt>
    <dgm:pt modelId="{7E4601CB-05A7-49EA-85D8-D39460897F1E}" type="pres">
      <dgm:prSet presAssocID="{438D9CC1-6FC8-4F0F-AE15-8CBCA3557B70}" presName="hierChild4" presStyleCnt="0"/>
      <dgm:spPr/>
    </dgm:pt>
    <dgm:pt modelId="{D77B52C7-697C-4718-8AFC-86D51A70CB64}" type="pres">
      <dgm:prSet presAssocID="{438D9CC1-6FC8-4F0F-AE15-8CBCA3557B70}" presName="hierChild5" presStyleCnt="0"/>
      <dgm:spPr/>
    </dgm:pt>
    <dgm:pt modelId="{C66E3416-8765-418C-BD21-55D54CB4FF04}" type="pres">
      <dgm:prSet presAssocID="{FBE374D9-5607-49FC-97FD-4371925D3E91}" presName="hierChild5" presStyleCnt="0"/>
      <dgm:spPr/>
    </dgm:pt>
    <dgm:pt modelId="{E5300FE9-E441-48D5-9D5C-C1F32CB8DE8B}" type="pres">
      <dgm:prSet presAssocID="{D97FE38E-2981-4BB0-9404-749C190CA2CA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232B2ED-37CE-4195-A0AB-2DAE4F5487B7}" type="pres">
      <dgm:prSet presAssocID="{7FBE4938-667D-4682-97EE-D6962DEBD01D}" presName="hierRoot2" presStyleCnt="0">
        <dgm:presLayoutVars>
          <dgm:hierBranch val="init"/>
        </dgm:presLayoutVars>
      </dgm:prSet>
      <dgm:spPr/>
    </dgm:pt>
    <dgm:pt modelId="{0CB3DAE7-D84D-4EF7-ADED-4C84F4BF5C9E}" type="pres">
      <dgm:prSet presAssocID="{7FBE4938-667D-4682-97EE-D6962DEBD01D}" presName="rootComposite" presStyleCnt="0"/>
      <dgm:spPr/>
    </dgm:pt>
    <dgm:pt modelId="{0266F1D2-57FA-448E-91A8-904447D56C8A}" type="pres">
      <dgm:prSet presAssocID="{7FBE4938-667D-4682-97EE-D6962DEBD01D}" presName="rootText" presStyleLbl="node2" presStyleIdx="1" presStyleCnt="2" custLinFactNeighborX="769" custLinFactNeighborY="7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21B917-B1D4-4471-8A19-935A4369A926}" type="pres">
      <dgm:prSet presAssocID="{7FBE4938-667D-4682-97EE-D6962DEBD01D}" presName="rootConnector" presStyleLbl="node2" presStyleIdx="1" presStyleCnt="2"/>
      <dgm:spPr/>
      <dgm:t>
        <a:bodyPr/>
        <a:lstStyle/>
        <a:p>
          <a:endParaRPr lang="ru-RU"/>
        </a:p>
      </dgm:t>
    </dgm:pt>
    <dgm:pt modelId="{71905F30-A081-43A5-B1BE-099E1BA84BEC}" type="pres">
      <dgm:prSet presAssocID="{7FBE4938-667D-4682-97EE-D6962DEBD01D}" presName="hierChild4" presStyleCnt="0"/>
      <dgm:spPr/>
    </dgm:pt>
    <dgm:pt modelId="{1F5706E8-7CF3-4A9E-BE4C-D429F31EAC8A}" type="pres">
      <dgm:prSet presAssocID="{7FBE4938-667D-4682-97EE-D6962DEBD01D}" presName="hierChild5" presStyleCnt="0"/>
      <dgm:spPr/>
    </dgm:pt>
    <dgm:pt modelId="{5FA0277E-4443-4B25-BE73-5E10F0F56D05}" type="pres">
      <dgm:prSet presAssocID="{D9A5B2BB-9109-4C4E-B87B-19488BECFFF7}" presName="Name111" presStyleLbl="parChTrans1D3" presStyleIdx="1" presStyleCnt="2"/>
      <dgm:spPr/>
      <dgm:t>
        <a:bodyPr/>
        <a:lstStyle/>
        <a:p>
          <a:endParaRPr lang="ru-RU"/>
        </a:p>
      </dgm:t>
    </dgm:pt>
    <dgm:pt modelId="{173AAF7F-C74E-4D0D-9C3F-7566B204A337}" type="pres">
      <dgm:prSet presAssocID="{A4E6E187-8DBB-4E82-826A-7C3F3B18F6E3}" presName="hierRoot3" presStyleCnt="0">
        <dgm:presLayoutVars>
          <dgm:hierBranch val="init"/>
        </dgm:presLayoutVars>
      </dgm:prSet>
      <dgm:spPr/>
    </dgm:pt>
    <dgm:pt modelId="{15E6325B-C0CE-449C-9C36-A06697EC5332}" type="pres">
      <dgm:prSet presAssocID="{A4E6E187-8DBB-4E82-826A-7C3F3B18F6E3}" presName="rootComposite3" presStyleCnt="0"/>
      <dgm:spPr/>
    </dgm:pt>
    <dgm:pt modelId="{4113A327-785B-400B-B8A5-9905A96B54FD}" type="pres">
      <dgm:prSet presAssocID="{A4E6E187-8DBB-4E82-826A-7C3F3B18F6E3}" presName="rootText3" presStyleLbl="asst2" presStyleIdx="0" presStyleCnt="1" custScaleX="100261" custScaleY="1612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42BA53-FE50-4043-AD12-782BAD6F1C85}" type="pres">
      <dgm:prSet presAssocID="{A4E6E187-8DBB-4E82-826A-7C3F3B18F6E3}" presName="rootConnector3" presStyleLbl="asst2" presStyleIdx="0" presStyleCnt="1"/>
      <dgm:spPr/>
      <dgm:t>
        <a:bodyPr/>
        <a:lstStyle/>
        <a:p>
          <a:endParaRPr lang="ru-RU"/>
        </a:p>
      </dgm:t>
    </dgm:pt>
    <dgm:pt modelId="{082565A2-A792-477E-B6DC-0E6FC77612F2}" type="pres">
      <dgm:prSet presAssocID="{A4E6E187-8DBB-4E82-826A-7C3F3B18F6E3}" presName="hierChild6" presStyleCnt="0"/>
      <dgm:spPr/>
    </dgm:pt>
    <dgm:pt modelId="{A82AB5DD-ED55-481B-9649-DC9919DBFCDD}" type="pres">
      <dgm:prSet presAssocID="{A4E6E187-8DBB-4E82-826A-7C3F3B18F6E3}" presName="hierChild7" presStyleCnt="0"/>
      <dgm:spPr/>
    </dgm:pt>
    <dgm:pt modelId="{B63A399A-A138-419B-83AD-6AADA2242A51}" type="pres">
      <dgm:prSet presAssocID="{DE20B40F-B1F8-498E-BF44-85BEEECDF5F7}" presName="hierChild3" presStyleCnt="0"/>
      <dgm:spPr/>
    </dgm:pt>
  </dgm:ptLst>
  <dgm:cxnLst>
    <dgm:cxn modelId="{0E4237F6-8D1E-4657-BC95-138EE22122EB}" srcId="{C08FD529-7334-42A7-8101-15FF81B7D590}" destId="{DE20B40F-B1F8-498E-BF44-85BEEECDF5F7}" srcOrd="0" destOrd="0" parTransId="{695A3DB0-96A6-403E-A8A5-1FE8235552FB}" sibTransId="{56DA52A7-2802-4E65-86B5-82C70BBD3613}"/>
    <dgm:cxn modelId="{DB11235C-BD71-41E2-BD23-9C073E987EBE}" type="presOf" srcId="{DE20B40F-B1F8-498E-BF44-85BEEECDF5F7}" destId="{EF9CE301-44AF-471D-A715-1A18C2AED2A6}" srcOrd="1" destOrd="0" presId="urn:microsoft.com/office/officeart/2005/8/layout/orgChart1"/>
    <dgm:cxn modelId="{69AB3665-DC5D-451E-998D-F10ECFEB6035}" srcId="{DE20B40F-B1F8-498E-BF44-85BEEECDF5F7}" destId="{7FBE4938-667D-4682-97EE-D6962DEBD01D}" srcOrd="1" destOrd="0" parTransId="{D97FE38E-2981-4BB0-9404-749C190CA2CA}" sibTransId="{E7ECE83F-D051-4267-8EAF-9534FBC973C3}"/>
    <dgm:cxn modelId="{A5C57174-7977-4B7B-95B9-5C2B9C6AE7DA}" srcId="{7FBE4938-667D-4682-97EE-D6962DEBD01D}" destId="{A4E6E187-8DBB-4E82-826A-7C3F3B18F6E3}" srcOrd="0" destOrd="0" parTransId="{D9A5B2BB-9109-4C4E-B87B-19488BECFFF7}" sibTransId="{C5FD05AB-8B75-4AFC-B382-3F0DE2E184F6}"/>
    <dgm:cxn modelId="{7137B6EF-1BAC-48A0-B95E-76B7B7578A50}" type="presOf" srcId="{DE20B40F-B1F8-498E-BF44-85BEEECDF5F7}" destId="{A3E442CA-3F5B-4344-92CE-721CFF2F0021}" srcOrd="0" destOrd="0" presId="urn:microsoft.com/office/officeart/2005/8/layout/orgChart1"/>
    <dgm:cxn modelId="{E23CCF34-5BDD-46BA-BE0B-04CD8F62BB1F}" type="presOf" srcId="{C08FD529-7334-42A7-8101-15FF81B7D590}" destId="{03D47003-797E-4D3C-B158-59917E5CF5DB}" srcOrd="0" destOrd="0" presId="urn:microsoft.com/office/officeart/2005/8/layout/orgChart1"/>
    <dgm:cxn modelId="{9C29BE0A-161C-4EB5-96EF-C04BE96EAA43}" type="presOf" srcId="{FBE374D9-5607-49FC-97FD-4371925D3E91}" destId="{C5CBBA9D-CB27-41BE-8B58-B375F3750A33}" srcOrd="0" destOrd="0" presId="urn:microsoft.com/office/officeart/2005/8/layout/orgChart1"/>
    <dgm:cxn modelId="{248C01F7-F888-4A53-A4E1-E886C0B9502C}" type="presOf" srcId="{438D9CC1-6FC8-4F0F-AE15-8CBCA3557B70}" destId="{3280B3A8-7DDB-4126-8996-0278D1798779}" srcOrd="0" destOrd="0" presId="urn:microsoft.com/office/officeart/2005/8/layout/orgChart1"/>
    <dgm:cxn modelId="{7070BFFA-6893-4494-8F80-32A1B3EB79BB}" type="presOf" srcId="{D97FE38E-2981-4BB0-9404-749C190CA2CA}" destId="{E5300FE9-E441-48D5-9D5C-C1F32CB8DE8B}" srcOrd="0" destOrd="0" presId="urn:microsoft.com/office/officeart/2005/8/layout/orgChart1"/>
    <dgm:cxn modelId="{81798FF0-5828-4415-95A7-28A072CA28B5}" type="presOf" srcId="{110FE08D-372A-485C-9DBD-9467325C127B}" destId="{8CAA8C38-2129-4ADB-AD22-DAF7216B4DC2}" srcOrd="0" destOrd="0" presId="urn:microsoft.com/office/officeart/2005/8/layout/orgChart1"/>
    <dgm:cxn modelId="{ED8FD8D7-EB5B-4D68-9F09-47741B43CF3A}" type="presOf" srcId="{FBE374D9-5607-49FC-97FD-4371925D3E91}" destId="{BAAD15B0-931F-47D2-A4DC-5F7339EC9024}" srcOrd="1" destOrd="0" presId="urn:microsoft.com/office/officeart/2005/8/layout/orgChart1"/>
    <dgm:cxn modelId="{5DFDDF80-210E-44F5-9456-59D3B522D511}" type="presOf" srcId="{D9A5B2BB-9109-4C4E-B87B-19488BECFFF7}" destId="{5FA0277E-4443-4B25-BE73-5E10F0F56D05}" srcOrd="0" destOrd="0" presId="urn:microsoft.com/office/officeart/2005/8/layout/orgChart1"/>
    <dgm:cxn modelId="{8B4FC70C-268B-483D-9C08-AD1982CE172C}" type="presOf" srcId="{A4E6E187-8DBB-4E82-826A-7C3F3B18F6E3}" destId="{4113A327-785B-400B-B8A5-9905A96B54FD}" srcOrd="0" destOrd="0" presId="urn:microsoft.com/office/officeart/2005/8/layout/orgChart1"/>
    <dgm:cxn modelId="{135F18FA-744B-4D40-AA17-032E1AF6D985}" type="presOf" srcId="{BD1AF435-C79B-4BD8-900B-D68CB19CA8AC}" destId="{062EA3F8-37A7-4767-8702-737FB7788956}" srcOrd="0" destOrd="0" presId="urn:microsoft.com/office/officeart/2005/8/layout/orgChart1"/>
    <dgm:cxn modelId="{66C47F06-3CFD-4142-9076-8F8F44BB6CFB}" srcId="{DE20B40F-B1F8-498E-BF44-85BEEECDF5F7}" destId="{FBE374D9-5607-49FC-97FD-4371925D3E91}" srcOrd="0" destOrd="0" parTransId="{BD1AF435-C79B-4BD8-900B-D68CB19CA8AC}" sibTransId="{6214970C-43CC-4E32-85C7-8D18F47ED789}"/>
    <dgm:cxn modelId="{1F8BC0A0-A6E1-471C-97CE-14252A093951}" type="presOf" srcId="{7FBE4938-667D-4682-97EE-D6962DEBD01D}" destId="{E821B917-B1D4-4471-8A19-935A4369A926}" srcOrd="1" destOrd="0" presId="urn:microsoft.com/office/officeart/2005/8/layout/orgChart1"/>
    <dgm:cxn modelId="{D658F303-85D1-4825-860F-976EE171CD2B}" type="presOf" srcId="{A4E6E187-8DBB-4E82-826A-7C3F3B18F6E3}" destId="{3F42BA53-FE50-4043-AD12-782BAD6F1C85}" srcOrd="1" destOrd="0" presId="urn:microsoft.com/office/officeart/2005/8/layout/orgChart1"/>
    <dgm:cxn modelId="{E573391A-07F9-48FD-ACA6-566F02068E79}" type="presOf" srcId="{438D9CC1-6FC8-4F0F-AE15-8CBCA3557B70}" destId="{765D310D-97F7-4F2F-8972-14EB86555F6C}" srcOrd="1" destOrd="0" presId="urn:microsoft.com/office/officeart/2005/8/layout/orgChart1"/>
    <dgm:cxn modelId="{84F52369-FE0F-48F6-B9B8-8D6481BBB42E}" srcId="{FBE374D9-5607-49FC-97FD-4371925D3E91}" destId="{438D9CC1-6FC8-4F0F-AE15-8CBCA3557B70}" srcOrd="0" destOrd="0" parTransId="{110FE08D-372A-485C-9DBD-9467325C127B}" sibTransId="{83A5D21F-A859-4354-ACFF-9D0D88094604}"/>
    <dgm:cxn modelId="{7904739C-6CBC-45B7-9F80-EE1A0CB40AC4}" type="presOf" srcId="{7FBE4938-667D-4682-97EE-D6962DEBD01D}" destId="{0266F1D2-57FA-448E-91A8-904447D56C8A}" srcOrd="0" destOrd="0" presId="urn:microsoft.com/office/officeart/2005/8/layout/orgChart1"/>
    <dgm:cxn modelId="{2511F2CE-A77E-43FE-B7BD-C826B563BFF8}" type="presParOf" srcId="{03D47003-797E-4D3C-B158-59917E5CF5DB}" destId="{E669BAC2-D76F-472F-B859-E7DA3F341A48}" srcOrd="0" destOrd="0" presId="urn:microsoft.com/office/officeart/2005/8/layout/orgChart1"/>
    <dgm:cxn modelId="{6CE9EE08-5E3F-42F1-BBA0-CC6B8198EA8E}" type="presParOf" srcId="{E669BAC2-D76F-472F-B859-E7DA3F341A48}" destId="{9876D8E3-118D-49AD-8B9A-0A60D3EA4E7D}" srcOrd="0" destOrd="0" presId="urn:microsoft.com/office/officeart/2005/8/layout/orgChart1"/>
    <dgm:cxn modelId="{E1598A5D-66FF-4410-84A5-A9CAF460817D}" type="presParOf" srcId="{9876D8E3-118D-49AD-8B9A-0A60D3EA4E7D}" destId="{A3E442CA-3F5B-4344-92CE-721CFF2F0021}" srcOrd="0" destOrd="0" presId="urn:microsoft.com/office/officeart/2005/8/layout/orgChart1"/>
    <dgm:cxn modelId="{04C082D4-DF8C-4FC0-81D1-51AD73788DFB}" type="presParOf" srcId="{9876D8E3-118D-49AD-8B9A-0A60D3EA4E7D}" destId="{EF9CE301-44AF-471D-A715-1A18C2AED2A6}" srcOrd="1" destOrd="0" presId="urn:microsoft.com/office/officeart/2005/8/layout/orgChart1"/>
    <dgm:cxn modelId="{0212A26E-185A-4904-A379-48856FFA0C60}" type="presParOf" srcId="{E669BAC2-D76F-472F-B859-E7DA3F341A48}" destId="{4BE6EE27-827C-411E-B665-D8EF5154FEB6}" srcOrd="1" destOrd="0" presId="urn:microsoft.com/office/officeart/2005/8/layout/orgChart1"/>
    <dgm:cxn modelId="{589D5DEF-3CFD-4FB0-8ACB-C54FE8A7120A}" type="presParOf" srcId="{4BE6EE27-827C-411E-B665-D8EF5154FEB6}" destId="{062EA3F8-37A7-4767-8702-737FB7788956}" srcOrd="0" destOrd="0" presId="urn:microsoft.com/office/officeart/2005/8/layout/orgChart1"/>
    <dgm:cxn modelId="{36BBAE59-DD11-471A-8768-42C3C051624E}" type="presParOf" srcId="{4BE6EE27-827C-411E-B665-D8EF5154FEB6}" destId="{1F3C5DAF-A369-4A35-BA80-62E831F8C9DB}" srcOrd="1" destOrd="0" presId="urn:microsoft.com/office/officeart/2005/8/layout/orgChart1"/>
    <dgm:cxn modelId="{789F2CDE-1942-4552-A678-ACC76C49CDBB}" type="presParOf" srcId="{1F3C5DAF-A369-4A35-BA80-62E831F8C9DB}" destId="{32691304-5E67-4439-BEC5-C7B9D61FE368}" srcOrd="0" destOrd="0" presId="urn:microsoft.com/office/officeart/2005/8/layout/orgChart1"/>
    <dgm:cxn modelId="{B9CFDA76-F295-4550-AC8D-69171907308E}" type="presParOf" srcId="{32691304-5E67-4439-BEC5-C7B9D61FE368}" destId="{C5CBBA9D-CB27-41BE-8B58-B375F3750A33}" srcOrd="0" destOrd="0" presId="urn:microsoft.com/office/officeart/2005/8/layout/orgChart1"/>
    <dgm:cxn modelId="{2B5D9E7C-CA04-462F-B81C-115A163C0E03}" type="presParOf" srcId="{32691304-5E67-4439-BEC5-C7B9D61FE368}" destId="{BAAD15B0-931F-47D2-A4DC-5F7339EC9024}" srcOrd="1" destOrd="0" presId="urn:microsoft.com/office/officeart/2005/8/layout/orgChart1"/>
    <dgm:cxn modelId="{9FE02050-6875-4F34-8123-35442D4C7372}" type="presParOf" srcId="{1F3C5DAF-A369-4A35-BA80-62E831F8C9DB}" destId="{722F2208-64C8-41D1-9A0C-84C09B4FE542}" srcOrd="1" destOrd="0" presId="urn:microsoft.com/office/officeart/2005/8/layout/orgChart1"/>
    <dgm:cxn modelId="{6BA90AD5-17E5-4EB9-9BE9-1FE9CCF6689B}" type="presParOf" srcId="{722F2208-64C8-41D1-9A0C-84C09B4FE542}" destId="{8CAA8C38-2129-4ADB-AD22-DAF7216B4DC2}" srcOrd="0" destOrd="0" presId="urn:microsoft.com/office/officeart/2005/8/layout/orgChart1"/>
    <dgm:cxn modelId="{5FEBFEF8-E4DB-4A4D-A996-721EA3B0E04F}" type="presParOf" srcId="{722F2208-64C8-41D1-9A0C-84C09B4FE542}" destId="{CA66A329-CE69-40BE-B2F0-60302C0C895F}" srcOrd="1" destOrd="0" presId="urn:microsoft.com/office/officeart/2005/8/layout/orgChart1"/>
    <dgm:cxn modelId="{D90442AA-F240-4945-AFDD-BE52C9997B59}" type="presParOf" srcId="{CA66A329-CE69-40BE-B2F0-60302C0C895F}" destId="{3660F604-944B-4EA7-9A9D-D0C1BA85F5D8}" srcOrd="0" destOrd="0" presId="urn:microsoft.com/office/officeart/2005/8/layout/orgChart1"/>
    <dgm:cxn modelId="{7C673376-0DCB-462E-9E03-645A9A14BE26}" type="presParOf" srcId="{3660F604-944B-4EA7-9A9D-D0C1BA85F5D8}" destId="{3280B3A8-7DDB-4126-8996-0278D1798779}" srcOrd="0" destOrd="0" presId="urn:microsoft.com/office/officeart/2005/8/layout/orgChart1"/>
    <dgm:cxn modelId="{CD3AEEEF-C685-4B66-98FE-3E4BBF586094}" type="presParOf" srcId="{3660F604-944B-4EA7-9A9D-D0C1BA85F5D8}" destId="{765D310D-97F7-4F2F-8972-14EB86555F6C}" srcOrd="1" destOrd="0" presId="urn:microsoft.com/office/officeart/2005/8/layout/orgChart1"/>
    <dgm:cxn modelId="{FBC21073-72A1-43DD-B014-9E3EA81F0722}" type="presParOf" srcId="{CA66A329-CE69-40BE-B2F0-60302C0C895F}" destId="{7E4601CB-05A7-49EA-85D8-D39460897F1E}" srcOrd="1" destOrd="0" presId="urn:microsoft.com/office/officeart/2005/8/layout/orgChart1"/>
    <dgm:cxn modelId="{7BB4963E-BD94-423C-97B8-F0E87495F9FE}" type="presParOf" srcId="{CA66A329-CE69-40BE-B2F0-60302C0C895F}" destId="{D77B52C7-697C-4718-8AFC-86D51A70CB64}" srcOrd="2" destOrd="0" presId="urn:microsoft.com/office/officeart/2005/8/layout/orgChart1"/>
    <dgm:cxn modelId="{E55B084C-F935-4DB9-AC5A-162ABDB6C63D}" type="presParOf" srcId="{1F3C5DAF-A369-4A35-BA80-62E831F8C9DB}" destId="{C66E3416-8765-418C-BD21-55D54CB4FF04}" srcOrd="2" destOrd="0" presId="urn:microsoft.com/office/officeart/2005/8/layout/orgChart1"/>
    <dgm:cxn modelId="{A11F27A0-4846-4FBA-9ACC-6797BE995C60}" type="presParOf" srcId="{4BE6EE27-827C-411E-B665-D8EF5154FEB6}" destId="{E5300FE9-E441-48D5-9D5C-C1F32CB8DE8B}" srcOrd="2" destOrd="0" presId="urn:microsoft.com/office/officeart/2005/8/layout/orgChart1"/>
    <dgm:cxn modelId="{FC56EC87-0A21-4963-BE2F-E73EA5F9D213}" type="presParOf" srcId="{4BE6EE27-827C-411E-B665-D8EF5154FEB6}" destId="{E232B2ED-37CE-4195-A0AB-2DAE4F5487B7}" srcOrd="3" destOrd="0" presId="urn:microsoft.com/office/officeart/2005/8/layout/orgChart1"/>
    <dgm:cxn modelId="{6850F43E-71B4-4E22-A4C1-E4C040029C53}" type="presParOf" srcId="{E232B2ED-37CE-4195-A0AB-2DAE4F5487B7}" destId="{0CB3DAE7-D84D-4EF7-ADED-4C84F4BF5C9E}" srcOrd="0" destOrd="0" presId="urn:microsoft.com/office/officeart/2005/8/layout/orgChart1"/>
    <dgm:cxn modelId="{28111F35-F15B-4707-8583-8455AEB4E31E}" type="presParOf" srcId="{0CB3DAE7-D84D-4EF7-ADED-4C84F4BF5C9E}" destId="{0266F1D2-57FA-448E-91A8-904447D56C8A}" srcOrd="0" destOrd="0" presId="urn:microsoft.com/office/officeart/2005/8/layout/orgChart1"/>
    <dgm:cxn modelId="{E9F427ED-D4D6-4AED-8C66-76347AEA7910}" type="presParOf" srcId="{0CB3DAE7-D84D-4EF7-ADED-4C84F4BF5C9E}" destId="{E821B917-B1D4-4471-8A19-935A4369A926}" srcOrd="1" destOrd="0" presId="urn:microsoft.com/office/officeart/2005/8/layout/orgChart1"/>
    <dgm:cxn modelId="{714B8C85-DAC4-4A06-8669-F2F785E95E19}" type="presParOf" srcId="{E232B2ED-37CE-4195-A0AB-2DAE4F5487B7}" destId="{71905F30-A081-43A5-B1BE-099E1BA84BEC}" srcOrd="1" destOrd="0" presId="urn:microsoft.com/office/officeart/2005/8/layout/orgChart1"/>
    <dgm:cxn modelId="{D4FE8F25-446D-47CD-86B1-B3EED64B5431}" type="presParOf" srcId="{E232B2ED-37CE-4195-A0AB-2DAE4F5487B7}" destId="{1F5706E8-7CF3-4A9E-BE4C-D429F31EAC8A}" srcOrd="2" destOrd="0" presId="urn:microsoft.com/office/officeart/2005/8/layout/orgChart1"/>
    <dgm:cxn modelId="{5A0B2101-C349-45BC-B5F4-1809D833EAC9}" type="presParOf" srcId="{1F5706E8-7CF3-4A9E-BE4C-D429F31EAC8A}" destId="{5FA0277E-4443-4B25-BE73-5E10F0F56D05}" srcOrd="0" destOrd="0" presId="urn:microsoft.com/office/officeart/2005/8/layout/orgChart1"/>
    <dgm:cxn modelId="{72989ECA-F9BA-42FE-8CDF-244E472ED75B}" type="presParOf" srcId="{1F5706E8-7CF3-4A9E-BE4C-D429F31EAC8A}" destId="{173AAF7F-C74E-4D0D-9C3F-7566B204A337}" srcOrd="1" destOrd="0" presId="urn:microsoft.com/office/officeart/2005/8/layout/orgChart1"/>
    <dgm:cxn modelId="{48B09436-8750-4FF6-BDD9-FA83605CF8C1}" type="presParOf" srcId="{173AAF7F-C74E-4D0D-9C3F-7566B204A337}" destId="{15E6325B-C0CE-449C-9C36-A06697EC5332}" srcOrd="0" destOrd="0" presId="urn:microsoft.com/office/officeart/2005/8/layout/orgChart1"/>
    <dgm:cxn modelId="{5038F22F-B5FF-4142-9F01-9389B2A49B26}" type="presParOf" srcId="{15E6325B-C0CE-449C-9C36-A06697EC5332}" destId="{4113A327-785B-400B-B8A5-9905A96B54FD}" srcOrd="0" destOrd="0" presId="urn:microsoft.com/office/officeart/2005/8/layout/orgChart1"/>
    <dgm:cxn modelId="{FBF50C98-3BCC-4F6E-A26E-CAC9F480596D}" type="presParOf" srcId="{15E6325B-C0CE-449C-9C36-A06697EC5332}" destId="{3F42BA53-FE50-4043-AD12-782BAD6F1C85}" srcOrd="1" destOrd="0" presId="urn:microsoft.com/office/officeart/2005/8/layout/orgChart1"/>
    <dgm:cxn modelId="{C03EC145-66A0-493A-8DF2-44F4B1FDC552}" type="presParOf" srcId="{173AAF7F-C74E-4D0D-9C3F-7566B204A337}" destId="{082565A2-A792-477E-B6DC-0E6FC77612F2}" srcOrd="1" destOrd="0" presId="urn:microsoft.com/office/officeart/2005/8/layout/orgChart1"/>
    <dgm:cxn modelId="{7BF665F7-5673-484F-A020-697C316A9FD6}" type="presParOf" srcId="{173AAF7F-C74E-4D0D-9C3F-7566B204A337}" destId="{A82AB5DD-ED55-481B-9649-DC9919DBFCDD}" srcOrd="2" destOrd="0" presId="urn:microsoft.com/office/officeart/2005/8/layout/orgChart1"/>
    <dgm:cxn modelId="{4DD14B42-2CC8-4B8E-898A-0938C174995B}" type="presParOf" srcId="{E669BAC2-D76F-472F-B859-E7DA3F341A48}" destId="{B63A399A-A138-419B-83AD-6AADA2242A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D46FA-3B9D-4D01-BA50-1D433047FE36}">
      <dsp:nvSpPr>
        <dsp:cNvPr id="0" name=""/>
        <dsp:cNvSpPr/>
      </dsp:nvSpPr>
      <dsp:spPr>
        <a:xfrm>
          <a:off x="7823662" y="3330843"/>
          <a:ext cx="288872" cy="1265538"/>
        </a:xfrm>
        <a:custGeom>
          <a:avLst/>
          <a:gdLst/>
          <a:ahLst/>
          <a:cxnLst/>
          <a:rect l="0" t="0" r="0" b="0"/>
          <a:pathLst>
            <a:path>
              <a:moveTo>
                <a:pt x="288872" y="0"/>
              </a:moveTo>
              <a:lnTo>
                <a:pt x="288872" y="1265538"/>
              </a:lnTo>
              <a:lnTo>
                <a:pt x="0" y="12655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BA347-6CAD-45F9-BF12-3147EC461C2A}">
      <dsp:nvSpPr>
        <dsp:cNvPr id="0" name=""/>
        <dsp:cNvSpPr/>
      </dsp:nvSpPr>
      <dsp:spPr>
        <a:xfrm>
          <a:off x="5271951" y="1377511"/>
          <a:ext cx="2840584" cy="577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872"/>
              </a:lnTo>
              <a:lnTo>
                <a:pt x="2840584" y="288872"/>
              </a:lnTo>
              <a:lnTo>
                <a:pt x="2840584" y="5777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F8E25-4837-4CDF-B705-C9CA45D35BC0}">
      <dsp:nvSpPr>
        <dsp:cNvPr id="0" name=""/>
        <dsp:cNvSpPr/>
      </dsp:nvSpPr>
      <dsp:spPr>
        <a:xfrm>
          <a:off x="1330899" y="3330843"/>
          <a:ext cx="412675" cy="1265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5538"/>
              </a:lnTo>
              <a:lnTo>
                <a:pt x="412675" y="126553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8E550-5E5A-43CC-A934-EAAD050C5417}">
      <dsp:nvSpPr>
        <dsp:cNvPr id="0" name=""/>
        <dsp:cNvSpPr/>
      </dsp:nvSpPr>
      <dsp:spPr>
        <a:xfrm>
          <a:off x="2431367" y="1377511"/>
          <a:ext cx="2840584" cy="577745"/>
        </a:xfrm>
        <a:custGeom>
          <a:avLst/>
          <a:gdLst/>
          <a:ahLst/>
          <a:cxnLst/>
          <a:rect l="0" t="0" r="0" b="0"/>
          <a:pathLst>
            <a:path>
              <a:moveTo>
                <a:pt x="2840584" y="0"/>
              </a:moveTo>
              <a:lnTo>
                <a:pt x="2840584" y="288872"/>
              </a:lnTo>
              <a:lnTo>
                <a:pt x="0" y="288872"/>
              </a:lnTo>
              <a:lnTo>
                <a:pt x="0" y="57774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99965-5532-4E55-BC34-41069D625D11}">
      <dsp:nvSpPr>
        <dsp:cNvPr id="0" name=""/>
        <dsp:cNvSpPr/>
      </dsp:nvSpPr>
      <dsp:spPr>
        <a:xfrm>
          <a:off x="3896366" y="1926"/>
          <a:ext cx="2751170" cy="13755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Неводные растворители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96366" y="1926"/>
        <a:ext cx="2751170" cy="1375585"/>
      </dsp:txXfrm>
    </dsp:sp>
    <dsp:sp modelId="{06DA706F-7225-40F2-8A50-81B73BDB53C7}">
      <dsp:nvSpPr>
        <dsp:cNvPr id="0" name=""/>
        <dsp:cNvSpPr/>
      </dsp:nvSpPr>
      <dsp:spPr>
        <a:xfrm>
          <a:off x="1055781" y="1955257"/>
          <a:ext cx="2751170" cy="13755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Летучие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1055781" y="1955257"/>
        <a:ext cx="2751170" cy="1375585"/>
      </dsp:txXfrm>
    </dsp:sp>
    <dsp:sp modelId="{08CDF5AF-58BA-4E34-8F17-B2F456D9FDFA}">
      <dsp:nvSpPr>
        <dsp:cNvPr id="0" name=""/>
        <dsp:cNvSpPr/>
      </dsp:nvSpPr>
      <dsp:spPr>
        <a:xfrm>
          <a:off x="1743574" y="3908589"/>
          <a:ext cx="2751170" cy="1375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Этиловый спирт, хлороформ, эфир медицинский, скипидар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3574" y="3908589"/>
        <a:ext cx="2751170" cy="1375585"/>
      </dsp:txXfrm>
    </dsp:sp>
    <dsp:sp modelId="{F706E085-0E8B-498D-907E-AF782C057CB0}">
      <dsp:nvSpPr>
        <dsp:cNvPr id="0" name=""/>
        <dsp:cNvSpPr/>
      </dsp:nvSpPr>
      <dsp:spPr>
        <a:xfrm>
          <a:off x="6736950" y="1955257"/>
          <a:ext cx="2751170" cy="13755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Нелетучие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6736950" y="1955257"/>
        <a:ext cx="2751170" cy="1375585"/>
      </dsp:txXfrm>
    </dsp:sp>
    <dsp:sp modelId="{7F8EAB01-F530-4371-84CC-2BD9CF8FC9A2}">
      <dsp:nvSpPr>
        <dsp:cNvPr id="0" name=""/>
        <dsp:cNvSpPr/>
      </dsp:nvSpPr>
      <dsp:spPr>
        <a:xfrm>
          <a:off x="5072491" y="3908589"/>
          <a:ext cx="2751170" cy="13755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Глицерин, жирные масла (персиковое, миндальное, подсолнечное), масло вазелиновое, димексид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2491" y="3908589"/>
        <a:ext cx="2751170" cy="1375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0277E-4443-4B25-BE73-5E10F0F56D05}">
      <dsp:nvSpPr>
        <dsp:cNvPr id="0" name=""/>
        <dsp:cNvSpPr/>
      </dsp:nvSpPr>
      <dsp:spPr>
        <a:xfrm>
          <a:off x="7309473" y="3019591"/>
          <a:ext cx="280153" cy="1514835"/>
        </a:xfrm>
        <a:custGeom>
          <a:avLst/>
          <a:gdLst/>
          <a:ahLst/>
          <a:cxnLst/>
          <a:rect l="0" t="0" r="0" b="0"/>
          <a:pathLst>
            <a:path>
              <a:moveTo>
                <a:pt x="280153" y="0"/>
              </a:moveTo>
              <a:lnTo>
                <a:pt x="280153" y="1514835"/>
              </a:lnTo>
              <a:lnTo>
                <a:pt x="0" y="151483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00FE9-E441-48D5-9D5C-C1F32CB8DE8B}">
      <dsp:nvSpPr>
        <dsp:cNvPr id="0" name=""/>
        <dsp:cNvSpPr/>
      </dsp:nvSpPr>
      <dsp:spPr>
        <a:xfrm>
          <a:off x="4955177" y="1243028"/>
          <a:ext cx="2634449" cy="533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498"/>
              </a:lnTo>
              <a:lnTo>
                <a:pt x="2634449" y="272498"/>
              </a:lnTo>
              <a:lnTo>
                <a:pt x="2634449" y="5335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A8C38-2129-4ADB-AD22-DAF7216B4DC2}">
      <dsp:nvSpPr>
        <dsp:cNvPr id="0" name=""/>
        <dsp:cNvSpPr/>
      </dsp:nvSpPr>
      <dsp:spPr>
        <a:xfrm>
          <a:off x="1345422" y="3010032"/>
          <a:ext cx="355506" cy="1495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5108"/>
              </a:lnTo>
              <a:lnTo>
                <a:pt x="355506" y="14951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2EA3F8-37A7-4767-8702-737FB7788956}">
      <dsp:nvSpPr>
        <dsp:cNvPr id="0" name=""/>
        <dsp:cNvSpPr/>
      </dsp:nvSpPr>
      <dsp:spPr>
        <a:xfrm>
          <a:off x="2339845" y="1243028"/>
          <a:ext cx="2615332" cy="523975"/>
        </a:xfrm>
        <a:custGeom>
          <a:avLst/>
          <a:gdLst/>
          <a:ahLst/>
          <a:cxnLst/>
          <a:rect l="0" t="0" r="0" b="0"/>
          <a:pathLst>
            <a:path>
              <a:moveTo>
                <a:pt x="2615332" y="0"/>
              </a:moveTo>
              <a:lnTo>
                <a:pt x="2615332" y="262939"/>
              </a:lnTo>
              <a:lnTo>
                <a:pt x="0" y="262939"/>
              </a:lnTo>
              <a:lnTo>
                <a:pt x="0" y="52397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442CA-3F5B-4344-92CE-721CFF2F0021}">
      <dsp:nvSpPr>
        <dsp:cNvPr id="0" name=""/>
        <dsp:cNvSpPr/>
      </dsp:nvSpPr>
      <dsp:spPr>
        <a:xfrm>
          <a:off x="3712148" y="0"/>
          <a:ext cx="2486057" cy="1243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способу применения </a:t>
          </a:r>
          <a:endParaRPr lang="ru-RU" sz="2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2148" y="0"/>
        <a:ext cx="2486057" cy="1243028"/>
      </dsp:txXfrm>
    </dsp:sp>
    <dsp:sp modelId="{C5CBBA9D-CB27-41BE-8B58-B375F3750A33}">
      <dsp:nvSpPr>
        <dsp:cNvPr id="0" name=""/>
        <dsp:cNvSpPr/>
      </dsp:nvSpPr>
      <dsp:spPr>
        <a:xfrm>
          <a:off x="1096816" y="1767003"/>
          <a:ext cx="2486057" cy="1243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Наружное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1096816" y="1767003"/>
        <a:ext cx="2486057" cy="1243028"/>
      </dsp:txXfrm>
    </dsp:sp>
    <dsp:sp modelId="{3280B3A8-7DDB-4126-8996-0278D1798779}">
      <dsp:nvSpPr>
        <dsp:cNvPr id="0" name=""/>
        <dsp:cNvSpPr/>
      </dsp:nvSpPr>
      <dsp:spPr>
        <a:xfrm>
          <a:off x="1700928" y="3506013"/>
          <a:ext cx="2576524" cy="1998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-смазывания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-обтирания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примочки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-капли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-полоскание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00928" y="3506013"/>
        <a:ext cx="2576524" cy="1998255"/>
      </dsp:txXfrm>
    </dsp:sp>
    <dsp:sp modelId="{0266F1D2-57FA-448E-91A8-904447D56C8A}">
      <dsp:nvSpPr>
        <dsp:cNvPr id="0" name=""/>
        <dsp:cNvSpPr/>
      </dsp:nvSpPr>
      <dsp:spPr>
        <a:xfrm>
          <a:off x="6346598" y="1776562"/>
          <a:ext cx="2486057" cy="124302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Внутреннее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46598" y="1776562"/>
        <a:ext cx="2486057" cy="1243028"/>
      </dsp:txXfrm>
    </dsp:sp>
    <dsp:sp modelId="{4113A327-785B-400B-B8A5-9905A96B54FD}">
      <dsp:nvSpPr>
        <dsp:cNvPr id="0" name=""/>
        <dsp:cNvSpPr/>
      </dsp:nvSpPr>
      <dsp:spPr>
        <a:xfrm>
          <a:off x="4816927" y="3532104"/>
          <a:ext cx="2492545" cy="2004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-инъекции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-ингаляции 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16927" y="3532104"/>
        <a:ext cx="2492545" cy="2004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E92A3-A03F-4F05-AF09-3E66969B515B}" type="datetimeFigureOut">
              <a:rPr lang="ru-RU" smtClean="0"/>
              <a:t>17.11.2022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B1A87-CE2B-45E5-9699-695A0F5CC6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592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B43A-5586-42E6-BFEA-AFE7302A174F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84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38DD-CF55-4BBF-98B2-424CA233A095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7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5A28-B1E9-4B4D-9E8C-667510FB4A3C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19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F883-C662-45DF-A9B0-7B8F5C913CE2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79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AEA0A-B3C4-47E3-9051-434B63ADA00F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C01D-1635-4929-AEC0-33B296B2B2D6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35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A325-C550-4C0B-8C2E-ED98184D75CE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1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22DD-F462-49E9-974A-C38A09884996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8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5378-C835-4F43-86DD-2F2F933EA7C6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84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EA5E-8A09-4BD2-8080-0F3309785B6D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87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A6538-3360-4036-8BC7-69FDEFA75D7A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77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E1BE-7D2D-4DE4-AFDC-69C4CAB01062}" type="datetime1">
              <a:rPr lang="ru-RU" smtClean="0"/>
              <a:t>17.11.2022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1319-61C1-4BE4-A9EB-9B0C6185A0A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94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file.net/preview/1902764/page:48/" TargetMode="External"/><Relationship Id="rId2" Type="http://schemas.openxmlformats.org/officeDocument/2006/relationships/hyperlink" Target="http://astgmu.ru/wp-content/uploads/2020/04/Nevodnye-rastvory.-Harakteristika.-Klassifikatsiya.-Tehnologiya-izgotovleniya-rastvorov-na-neletuchih-rastvoritelyah-26.03.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2594" y="2374976"/>
            <a:ext cx="9666514" cy="70545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Изготовление неводных растворов 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46423" y="4649243"/>
            <a:ext cx="4345577" cy="165576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Нугуманова Эльмира Дамировна 301группа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Дроздова Ирина Владимировна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81742" y="221400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8698" y="3354350"/>
            <a:ext cx="6444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Технология изготовления лекарственных форм 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33.02.01 Фармация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039" y="6365965"/>
            <a:ext cx="2969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изготовление растворов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нелетучих растворителях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445" y="1690688"/>
            <a:ext cx="10456818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отличии от растворов на этаноле  изготовление проводят по массе. Масса таких растворов складывается из суммы масс ЛВ+ массы растворителя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Учитывая, что растворение в вязких растворителях протекает медленно, целесообразно проводить его при нагревании с учетом свойств ЛВ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 указывается растворитель масляный,  то используют масло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персиковое, миндальное,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подсолнечное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6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69" y="3883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анализа ассортимента аптеки №4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783542"/>
              </p:ext>
            </p:extLst>
          </p:nvPr>
        </p:nvGraphicFramePr>
        <p:xfrm>
          <a:off x="509925" y="200501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3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359" y="3448595"/>
            <a:ext cx="2976154" cy="216843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 Левомицетин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ислота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салициловая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осажденная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 борной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кислоты спиртовой 3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очищенная 50 мл.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9" y="766354"/>
            <a:ext cx="2471058" cy="247105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398301" y="3557641"/>
            <a:ext cx="30044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борной кислоты 3% спиртовой 50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Димедрол 0,5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8301" y="868489"/>
            <a:ext cx="2368923" cy="2368923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898295" y="3557641"/>
            <a:ext cx="3273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кислота спиртовой раствор 3% - 15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 Левомицетин 0,09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овокаин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0,09.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348" y="997794"/>
            <a:ext cx="2239618" cy="223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157" y="1690688"/>
            <a:ext cx="10221686" cy="454846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заключение хотелось 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неводные растворы пользуются в аптеке большим спросом у посетителей за счет того, что они обладают простым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приготовления,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стабильнее чем водные растворы.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http://astgmu.ru/wp-content/uploads/2020/04/Nevodnye-rastvory.-Harakteristika.-Klassifikatsiya.-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Tehnologiya-izgotovleniya-rastvorov-na-neletuchih-rastvoritelyah-26.03.2020.pdf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https://studfile.net/preview/1902764/page:48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https://studfile.net/preview/1902764/page:48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72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6578" y="2858452"/>
            <a:ext cx="10515600" cy="1173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2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485" y="444136"/>
            <a:ext cx="10515600" cy="327442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 время чаще всего в технологии изготовления лекарственных форм используют неводные растворы, так как они просты в изготовлении, разнообразны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способах назначения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примочек, полосканий, смазываний, обмываний,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интраназальных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капель,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ингаляций) и более стабильны, чем водные, поэтому эта тема является актуальной на данный момент.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0485" y="4070803"/>
            <a:ext cx="10515600" cy="1933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Неводные растворы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жидкие лекарственные формы, представляющие собой гомогенные дисперсные системы, в которых дисперсионной средой является жидкость, а дисперсной фазой являются  ионы или молекулы.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9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8417" y="138704"/>
            <a:ext cx="3037115" cy="801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972120"/>
              </p:ext>
            </p:extLst>
          </p:nvPr>
        </p:nvGraphicFramePr>
        <p:xfrm>
          <a:off x="646611" y="940528"/>
          <a:ext cx="10543903" cy="52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975608"/>
              </p:ext>
            </p:extLst>
          </p:nvPr>
        </p:nvGraphicFramePr>
        <p:xfrm>
          <a:off x="896983" y="1000260"/>
          <a:ext cx="9910355" cy="5538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145279" y="232922"/>
            <a:ext cx="3176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3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5459"/>
            <a:ext cx="10515600" cy="1150166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применения неводных растворителей: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1.Необходимость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растворов из трудно растворимых в воде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веществ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устранения гидролиза лекарственных веществ;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3.Возможность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пролонгирования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действия;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стабильности лекарственных веществ в растворе.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неводным растворам: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-соответствие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медицинскому назначению для достижения необходимого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лечебного эффекта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полнота растворения лекарственных веществ;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механических включений;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соответствие концентраций лекарственных веществ, объема или массы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 прописанному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стабильность при хранении.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183" y="727438"/>
            <a:ext cx="10761617" cy="5628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Достоинствами неводных растворов являются: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простата изготовления;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разнообразие способов назначения;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неводных растворов (они более стабильны, чем водные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невозможность процеживания растворов на вязких растворителях;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некоторые летучие растворители огнеопасны. Поэтому работу с ними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производить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вдали от источников огня.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5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259194"/>
            <a:ext cx="11477897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технологии приготовления неводных растворов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71" y="1584757"/>
            <a:ext cx="9228909" cy="477547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готовят непосредственно во флакон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отпуска (флакон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сухим)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Первым помещают сухое вещество, затем растворитель (спирт по объему все остальные по массе)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без процеживания и фильтрования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Растворы на вязких растворителях с термостойкими веществами готовят путем нагревания на водяной бане (40-50С)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6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45" y="154894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изготовление растворов на летучих растворителях: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891" y="1480457"/>
            <a:ext cx="10752909" cy="524101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спиртовые растворы твердых ЛВ готовят в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объемной концентрации.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Спирт бывает различной крепости, если в рецепте крепость спирта не указана, то берут 90% спирт. Для ушных капель 70% спирт, т.к. спирт более высокой концентрации может вызвать ожог и боли во внутреннем ухе.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Рецепты, содержащие спирт этиловый, выписываются на бланке формы 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№148-1/у-88.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ЛФ спирт дозируют по объему, не уменьшая объем указанный в рецепте на величину его прироста при растворении ЛВ. Общий точный объем ЛФ учитывается при контроле качества ЛФ провизором-аналитиком.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1319-61C1-4BE4-A9EB-9B0C6185A0A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676</Words>
  <Application>Microsoft Office PowerPoint</Application>
  <PresentationFormat>Широкоэкранный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Тема: Изготовление неводных растворов </vt:lpstr>
      <vt:lpstr>Актуальность темы: в наше время чаще всего в технологии изготовления лекарственных форм используют неводные растворы, так как они просты в изготовлении, разнообразны в способах назначения (в качестве примочек, полосканий, смазываний, обмываний, интраназальных капель, ингаляций) и более стабильны, чем водные, поэтому эта тема является актуальной на данный момент.</vt:lpstr>
      <vt:lpstr>Классификация</vt:lpstr>
      <vt:lpstr>Презентация PowerPoint</vt:lpstr>
      <vt:lpstr>Причины применения неводных растворителей: </vt:lpstr>
      <vt:lpstr>Требования к неводным растворам:</vt:lpstr>
      <vt:lpstr>Презентация PowerPoint</vt:lpstr>
      <vt:lpstr>Особенности технологии приготовления неводных растворов </vt:lpstr>
      <vt:lpstr>Особенности изготовление растворов на летучих растворителях:</vt:lpstr>
      <vt:lpstr>Особенности изготовление растворов на нелетучих растворителях</vt:lpstr>
      <vt:lpstr>Результаты анализа ассортимента аптеки №4</vt:lpstr>
      <vt:lpstr>Презентация PowerPoint</vt:lpstr>
      <vt:lpstr>Вывод</vt:lpstr>
      <vt:lpstr>Список используемой литературы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Изготовление неводных растворов</dc:title>
  <dc:creator>Elmira</dc:creator>
  <cp:lastModifiedBy>Elmira</cp:lastModifiedBy>
  <cp:revision>29</cp:revision>
  <dcterms:created xsi:type="dcterms:W3CDTF">2022-10-26T18:19:50Z</dcterms:created>
  <dcterms:modified xsi:type="dcterms:W3CDTF">2022-11-17T16:40:44Z</dcterms:modified>
</cp:coreProperties>
</file>