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71" r:id="rId4"/>
    <p:sldId id="258" r:id="rId5"/>
    <p:sldId id="272" r:id="rId6"/>
    <p:sldId id="273" r:id="rId7"/>
    <p:sldId id="27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7656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704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345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2919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065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9238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329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8210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746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731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026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831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226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429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499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743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501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5835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1025433"/>
            <a:ext cx="8512039" cy="2971801"/>
          </a:xfrm>
        </p:spPr>
        <p:txBody>
          <a:bodyPr>
            <a:normAutofit/>
          </a:bodyPr>
          <a:lstStyle/>
          <a:p>
            <a:r>
              <a:rPr lang="ru-RU" b="1" dirty="0"/>
              <a:t>Лексика и фразеология. Морфология и орфография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2" y="4284617"/>
            <a:ext cx="6400800" cy="1506583"/>
          </a:xfrm>
        </p:spPr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326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 fontScale="90000"/>
          </a:bodyPr>
          <a:lstStyle/>
          <a:p>
            <a:r>
              <a:rPr lang="ru-RU" dirty="0"/>
              <a:t>Памятка по лексическому разбору слова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841" y="1048696"/>
            <a:ext cx="10741210" cy="5325979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800" dirty="0"/>
              <a:t>1 Каково лексическое значение слова в данном предложении?</a:t>
            </a:r>
          </a:p>
          <a:p>
            <a:pPr algn="just"/>
            <a:r>
              <a:rPr lang="ru-RU" sz="2800" dirty="0"/>
              <a:t>2 Указать, является слово однозначным или многозначным. Если оно многозначное, то назвать несколько его значений, придумать с ними словосочетания или предложения.</a:t>
            </a:r>
          </a:p>
          <a:p>
            <a:pPr algn="just"/>
            <a:r>
              <a:rPr lang="ru-RU" sz="2800" dirty="0"/>
              <a:t>3 В прямом или переносном значении употреблено слово?</a:t>
            </a:r>
          </a:p>
          <a:p>
            <a:pPr algn="just"/>
            <a:r>
              <a:rPr lang="ru-RU" sz="2800" dirty="0"/>
              <a:t>4 Какие синонимы и антонимы имеет данное слово?</a:t>
            </a:r>
          </a:p>
          <a:p>
            <a:pPr algn="just"/>
            <a:r>
              <a:rPr lang="ru-RU" sz="2800" dirty="0"/>
              <a:t>5 Какова стилистическая характеристика слова? (Разговорное, книжное, стилистически нейтральное)</a:t>
            </a:r>
          </a:p>
          <a:p>
            <a:pPr algn="just"/>
            <a:r>
              <a:rPr lang="ru-RU" sz="2800" dirty="0"/>
              <a:t>6 Каково происхождение слова?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00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7957" y="247842"/>
            <a:ext cx="8534400" cy="11819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2409" y="1637609"/>
            <a:ext cx="9972705" cy="5220391"/>
          </a:xfrm>
        </p:spPr>
        <p:txBody>
          <a:bodyPr>
            <a:normAutofit/>
          </a:bodyPr>
          <a:lstStyle/>
          <a:p>
            <a:pPr algn="just"/>
            <a:endParaRPr lang="ru-RU" sz="2800" dirty="0"/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6314" y="1429789"/>
            <a:ext cx="10925309" cy="51307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Чайковскому было достаточно создать один лишь цикл «Времена года», даже одну «Баркаролу» чтобы навсегда остаться в русском искусстве. Душа его стала бессмертной. А то что душа Чайковского бессмертна я чувствую сейчас всем естеством. Все собралось в этих неувядаемых звуках и многоцветье полевых трав перед Ивановым днем, их многотысячные запахи-голоса сливающиеся в один ароматный хор и высокое</a:t>
            </a:r>
            <a:r>
              <a:rPr lang="ru-RU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солнце в щадящем неполном зените и горизонт искаженный струями марева и отрада</a:t>
            </a:r>
            <a:r>
              <a:rPr lang="ru-RU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полуденной тени. Еще не пришла земная усталость еще переполнены зеленой кровью деревья и травы моей родины. И речка наша чиста и совесть</a:t>
            </a:r>
            <a:r>
              <a:rPr lang="ru-RU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моя когда я ныряю, вернее, падаю в отраженное омутом небо. «Когда это было?» - спрашиваю себя и чувствую пустоту вопроса его несоразмерность моему состоянию. Не было, а есть. Сейчас! Никуда ничего не исчезло.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74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705" y="131462"/>
            <a:ext cx="9174683" cy="1507067"/>
          </a:xfrm>
        </p:spPr>
        <p:txBody>
          <a:bodyPr/>
          <a:lstStyle/>
          <a:p>
            <a:r>
              <a:rPr lang="ru-RU" dirty="0"/>
              <a:t>Задание 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879" y="1187117"/>
            <a:ext cx="10502537" cy="528018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/>
              <a:t>Запишите текст, расставляя недостающие знаки препинания. Составьте схемы сложноподчиненных предложений. Подчеркните грамматические основы предложений. Сделайте лексический разбор слов под цифрой 5.</a:t>
            </a:r>
          </a:p>
          <a:p>
            <a:r>
              <a:rPr lang="ru-RU" dirty="0"/>
              <a:t>1 Объясните значение многозначного слова </a:t>
            </a:r>
            <a:r>
              <a:rPr lang="ru-RU" b="1" i="1" dirty="0"/>
              <a:t>марево</a:t>
            </a:r>
            <a:r>
              <a:rPr lang="ru-RU" dirty="0"/>
              <a:t>. В каком значении оно употреблено в тексте?</a:t>
            </a:r>
          </a:p>
          <a:p>
            <a:pPr algn="just"/>
            <a:r>
              <a:rPr lang="ru-RU" dirty="0"/>
              <a:t>2 Сравните </a:t>
            </a:r>
            <a:r>
              <a:rPr lang="ru-RU" b="1" i="1" dirty="0"/>
              <a:t>чистая речка – чистая совесть</a:t>
            </a:r>
            <a:r>
              <a:rPr lang="ru-RU" dirty="0"/>
              <a:t>. В каких значениях употреблено слово </a:t>
            </a:r>
            <a:r>
              <a:rPr lang="ru-RU" b="1" i="1" dirty="0"/>
              <a:t>чистая</a:t>
            </a:r>
            <a:r>
              <a:rPr lang="ru-RU" dirty="0"/>
              <a:t>? Докажите, что это многозначное слово.</a:t>
            </a:r>
          </a:p>
          <a:p>
            <a:pPr algn="just"/>
            <a:r>
              <a:rPr lang="ru-RU" dirty="0"/>
              <a:t>3 Определите стиль текста.</a:t>
            </a:r>
          </a:p>
          <a:p>
            <a:pPr algn="just"/>
            <a:r>
              <a:rPr lang="ru-RU" dirty="0"/>
              <a:t>4 Замените один из причастных оборотов в четвертом предложении его синонимом – придаточным предложением. Составьте схему полученного предложения.</a:t>
            </a:r>
          </a:p>
          <a:p>
            <a:pPr algn="just"/>
            <a:r>
              <a:rPr lang="ru-RU" dirty="0"/>
              <a:t>5 Произведите пунктуационный анализ текста.</a:t>
            </a:r>
          </a:p>
          <a:p>
            <a:pPr algn="just"/>
            <a:r>
              <a:rPr lang="ru-RU" dirty="0"/>
              <a:t>6 Сделайте разные виды разбора: фонетический (</a:t>
            </a:r>
            <a:r>
              <a:rPr lang="ru-RU" b="1" i="1" dirty="0"/>
              <a:t>бессмертна</a:t>
            </a:r>
            <a:r>
              <a:rPr lang="ru-RU" dirty="0"/>
              <a:t>), морфемный (</a:t>
            </a:r>
            <a:r>
              <a:rPr lang="ru-RU" b="1" i="1" dirty="0"/>
              <a:t>остаться</a:t>
            </a:r>
            <a:r>
              <a:rPr lang="ru-RU" dirty="0"/>
              <a:t>, </a:t>
            </a:r>
            <a:r>
              <a:rPr lang="ru-RU" b="1" i="1" dirty="0"/>
              <a:t>искаженный</a:t>
            </a:r>
            <a:r>
              <a:rPr lang="ru-RU" dirty="0"/>
              <a:t>, </a:t>
            </a:r>
            <a:r>
              <a:rPr lang="ru-RU" b="1" i="1" dirty="0"/>
              <a:t>несоразмерность</a:t>
            </a:r>
            <a:r>
              <a:rPr lang="ru-RU" dirty="0"/>
              <a:t>), морфологический (</a:t>
            </a:r>
            <a:r>
              <a:rPr lang="ru-RU" b="1" i="1" dirty="0" smtClean="0"/>
              <a:t>щадящем, </a:t>
            </a:r>
            <a:r>
              <a:rPr lang="ru-RU" b="1" i="1" dirty="0"/>
              <a:t>наша, русском, пустоту, не исчезло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3612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254967"/>
            <a:ext cx="8534400" cy="816188"/>
          </a:xfrm>
        </p:spPr>
        <p:txBody>
          <a:bodyPr/>
          <a:lstStyle/>
          <a:p>
            <a:r>
              <a:rPr lang="ru-RU" dirty="0"/>
              <a:t>Задание 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703" y="254967"/>
            <a:ext cx="10858411" cy="6394027"/>
          </a:xfrm>
        </p:spPr>
        <p:txBody>
          <a:bodyPr>
            <a:normAutofit/>
          </a:bodyPr>
          <a:lstStyle/>
          <a:p>
            <a:r>
              <a:rPr lang="ru-RU" b="1" dirty="0"/>
              <a:t>Перепишите предложения, раскрывая скобки и вставляя, где это необходимо, пропущенные буквы. Установите тип орфограмм.</a:t>
            </a:r>
            <a:endParaRPr lang="ru-RU" dirty="0"/>
          </a:p>
          <a:p>
            <a:pPr algn="just"/>
            <a:r>
              <a:rPr lang="ru-RU" sz="2200" dirty="0"/>
              <a:t>1. (Не)далеко от холма мал..</a:t>
            </a:r>
            <a:r>
              <a:rPr lang="ru-RU" sz="2200" dirty="0" err="1"/>
              <a:t>нькая</a:t>
            </a:r>
            <a:r>
              <a:rPr lang="ru-RU" sz="2200" dirty="0"/>
              <a:t> </a:t>
            </a:r>
            <a:r>
              <a:rPr lang="ru-RU" sz="2200" dirty="0" err="1"/>
              <a:t>реч</a:t>
            </a:r>
            <a:r>
              <a:rPr lang="ru-RU" sz="2200" dirty="0"/>
              <a:t>..ка </a:t>
            </a:r>
            <a:r>
              <a:rPr lang="ru-RU" sz="2200" dirty="0" err="1"/>
              <a:t>р..сползалась</a:t>
            </a:r>
            <a:r>
              <a:rPr lang="ru-RU" sz="2200" dirty="0"/>
              <a:t> в луж..</a:t>
            </a:r>
            <a:r>
              <a:rPr lang="ru-RU" sz="2200" dirty="0" err="1"/>
              <a:t>цу</a:t>
            </a:r>
            <a:r>
              <a:rPr lang="ru-RU" sz="2200" dirty="0"/>
              <a:t>; г..</a:t>
            </a:r>
            <a:r>
              <a:rPr lang="ru-RU" sz="2200" dirty="0" err="1"/>
              <a:t>рячие</a:t>
            </a:r>
            <a:r>
              <a:rPr lang="ru-RU" sz="2200" dirty="0"/>
              <a:t> лучи и </a:t>
            </a:r>
            <a:r>
              <a:rPr lang="ru-RU" sz="2200" dirty="0" err="1"/>
              <a:t>раскале</a:t>
            </a:r>
            <a:r>
              <a:rPr lang="ru-RU" sz="2200" dirty="0"/>
              <a:t>..</a:t>
            </a:r>
            <a:r>
              <a:rPr lang="ru-RU" sz="2200" dirty="0" err="1"/>
              <a:t>ая</a:t>
            </a:r>
            <a:r>
              <a:rPr lang="ru-RU" sz="2200" dirty="0"/>
              <a:t> почва, жадно </a:t>
            </a:r>
            <a:r>
              <a:rPr lang="ru-RU" sz="2200" dirty="0" err="1"/>
              <a:t>вып</a:t>
            </a:r>
            <a:r>
              <a:rPr lang="ru-RU" sz="2200" dirty="0"/>
              <a:t>..</a:t>
            </a:r>
            <a:r>
              <a:rPr lang="ru-RU" sz="2200" dirty="0" err="1"/>
              <a:t>вая</a:t>
            </a:r>
            <a:r>
              <a:rPr lang="ru-RU" sz="2200" dirty="0"/>
              <a:t> её, </a:t>
            </a:r>
            <a:r>
              <a:rPr lang="ru-RU" sz="2200" dirty="0" err="1"/>
              <a:t>отн</a:t>
            </a:r>
            <a:r>
              <a:rPr lang="ru-RU" sz="2200" dirty="0"/>
              <a:t>..</a:t>
            </a:r>
            <a:r>
              <a:rPr lang="ru-RU" sz="2200" dirty="0" err="1"/>
              <a:t>мали</a:t>
            </a:r>
            <a:r>
              <a:rPr lang="ru-RU" sz="2200" dirty="0"/>
              <a:t> у неё силу; но (не)</a:t>
            </a:r>
            <a:r>
              <a:rPr lang="ru-RU" sz="2200" dirty="0" err="1"/>
              <a:t>множко</a:t>
            </a:r>
            <a:r>
              <a:rPr lang="ru-RU" sz="2200" dirty="0"/>
              <a:t> далее она, вероятно, </a:t>
            </a:r>
            <a:r>
              <a:rPr lang="ru-RU" sz="2200" dirty="0" err="1"/>
              <a:t>сл</a:t>
            </a:r>
            <a:r>
              <a:rPr lang="ru-RU" sz="2200" dirty="0"/>
              <a:t>..</a:t>
            </a:r>
            <a:r>
              <a:rPr lang="ru-RU" sz="2200" dirty="0" err="1"/>
              <a:t>валась</a:t>
            </a:r>
            <a:r>
              <a:rPr lang="ru-RU" sz="2200" dirty="0"/>
              <a:t> с другой такою(же) </a:t>
            </a:r>
            <a:r>
              <a:rPr lang="ru-RU" sz="2200" dirty="0" err="1"/>
              <a:t>реч</a:t>
            </a:r>
            <a:r>
              <a:rPr lang="ru-RU" sz="2200" dirty="0"/>
              <a:t>..</a:t>
            </a:r>
            <a:r>
              <a:rPr lang="ru-RU" sz="2200" dirty="0" err="1"/>
              <a:t>нкой</a:t>
            </a:r>
            <a:r>
              <a:rPr lang="ru-RU" sz="2200" dirty="0"/>
              <a:t>, потому (что) шагах в ста от холма по её т..</a:t>
            </a:r>
            <a:r>
              <a:rPr lang="ru-RU" sz="2200" dirty="0" err="1"/>
              <a:t>чению</a:t>
            </a:r>
            <a:r>
              <a:rPr lang="ru-RU" sz="2200" dirty="0"/>
              <a:t> з..</a:t>
            </a:r>
            <a:r>
              <a:rPr lang="ru-RU" sz="2200" dirty="0" err="1"/>
              <a:t>ленела</a:t>
            </a:r>
            <a:r>
              <a:rPr lang="ru-RU" sz="2200" dirty="0"/>
              <a:t> густая, пышная осока, из которой, когда под..</a:t>
            </a:r>
            <a:r>
              <a:rPr lang="ru-RU" sz="2200" dirty="0" err="1"/>
              <a:t>езжала</a:t>
            </a:r>
            <a:r>
              <a:rPr lang="ru-RU" sz="2200" dirty="0"/>
              <a:t> </a:t>
            </a:r>
            <a:r>
              <a:rPr lang="ru-RU" sz="2200" dirty="0" err="1"/>
              <a:t>брич</a:t>
            </a:r>
            <a:r>
              <a:rPr lang="ru-RU" sz="2200" dirty="0"/>
              <a:t>..ка, с криком вылетело три б..</a:t>
            </a:r>
            <a:r>
              <a:rPr lang="ru-RU" sz="2200" dirty="0" err="1"/>
              <a:t>каса</a:t>
            </a:r>
            <a:r>
              <a:rPr lang="ru-RU" sz="2200" dirty="0"/>
              <a:t>. (А. Чехов) 2. Песня, тихая, т..</a:t>
            </a:r>
            <a:r>
              <a:rPr lang="ru-RU" sz="2200" dirty="0" err="1"/>
              <a:t>гуч</a:t>
            </a:r>
            <a:r>
              <a:rPr lang="ru-RU" sz="2200" dirty="0"/>
              <a:t>..я и заунывная, похожая на плач.. и едва уловимая слухом, </a:t>
            </a:r>
            <a:r>
              <a:rPr lang="ru-RU" sz="2200" dirty="0" err="1"/>
              <a:t>слыш</a:t>
            </a:r>
            <a:r>
              <a:rPr lang="ru-RU" sz="2200" dirty="0"/>
              <a:t>..</a:t>
            </a:r>
            <a:r>
              <a:rPr lang="ru-RU" sz="2200" dirty="0" err="1"/>
              <a:t>лась</a:t>
            </a:r>
            <a:r>
              <a:rPr lang="ru-RU" sz="2200" dirty="0"/>
              <a:t> то (с)прав.., то (с)лев.., то (с)верх.., то из(под) (3, з)</a:t>
            </a:r>
            <a:r>
              <a:rPr lang="ru-RU" sz="2200" dirty="0" err="1"/>
              <a:t>емли</a:t>
            </a:r>
            <a:r>
              <a:rPr lang="ru-RU" sz="2200" dirty="0"/>
              <a:t>, точно над степью н..</a:t>
            </a:r>
            <a:r>
              <a:rPr lang="ru-RU" sz="2200" dirty="0" err="1"/>
              <a:t>сился</a:t>
            </a:r>
            <a:r>
              <a:rPr lang="ru-RU" sz="2200" dirty="0"/>
              <a:t> (не)видимый дух и пел. (А. Чехов) 3. Я летал над </a:t>
            </a:r>
            <a:r>
              <a:rPr lang="ru-RU" sz="2200" dirty="0" err="1"/>
              <a:t>Берингов..м</a:t>
            </a:r>
            <a:r>
              <a:rPr lang="ru-RU" sz="2200" dirty="0"/>
              <a:t>, над </a:t>
            </a:r>
            <a:r>
              <a:rPr lang="ru-RU" sz="2200" dirty="0" err="1"/>
              <a:t>Баренцев..м</a:t>
            </a:r>
            <a:r>
              <a:rPr lang="ru-RU" sz="2200" dirty="0"/>
              <a:t> морями. (В. </a:t>
            </a:r>
            <a:r>
              <a:rPr lang="ru-RU" sz="2200" dirty="0" err="1"/>
              <a:t>Каверинзаброше</a:t>
            </a:r>
            <a:r>
              <a:rPr lang="ru-RU" sz="2200" dirty="0"/>
              <a:t>) 4. Лето мы провели в (</a:t>
            </a:r>
            <a:r>
              <a:rPr lang="ru-RU" sz="2200" dirty="0" err="1"/>
              <a:t>С,с</a:t>
            </a:r>
            <a:r>
              <a:rPr lang="ru-RU" sz="2200" dirty="0"/>
              <a:t>)</a:t>
            </a:r>
            <a:r>
              <a:rPr lang="ru-RU" sz="2200" dirty="0" err="1"/>
              <a:t>еребр</a:t>
            </a:r>
            <a:r>
              <a:rPr lang="ru-RU" sz="2200" dirty="0"/>
              <a:t>..ом (</a:t>
            </a:r>
            <a:r>
              <a:rPr lang="ru-RU" sz="2200" dirty="0" err="1"/>
              <a:t>Б,б</a:t>
            </a:r>
            <a:r>
              <a:rPr lang="ru-RU" sz="2200" dirty="0"/>
              <a:t>)ору, в </a:t>
            </a:r>
            <a:r>
              <a:rPr lang="ru-RU" sz="2200" dirty="0" err="1"/>
              <a:t>стари..ом</a:t>
            </a:r>
            <a:r>
              <a:rPr lang="ru-RU" sz="2200" dirty="0" smtClean="0"/>
              <a:t>, </a:t>
            </a:r>
            <a:r>
              <a:rPr lang="ru-RU" sz="2200" dirty="0" err="1" smtClean="0"/>
              <a:t>заброшен..</a:t>
            </a:r>
            <a:r>
              <a:rPr lang="ru-RU" sz="2200" dirty="0" err="1"/>
              <a:t>ом</a:t>
            </a:r>
            <a:r>
              <a:rPr lang="ru-RU" sz="2200" dirty="0"/>
              <a:t> доме с мал..</a:t>
            </a:r>
            <a:r>
              <a:rPr lang="ru-RU" sz="2200" dirty="0" err="1"/>
              <a:t>нькими</a:t>
            </a:r>
            <a:r>
              <a:rPr lang="ru-RU" sz="2200" dirty="0"/>
              <a:t> лестницами(переходами), с резными </a:t>
            </a:r>
            <a:r>
              <a:rPr lang="ru-RU" sz="2200" dirty="0" err="1"/>
              <a:t>деревя</a:t>
            </a:r>
            <a:r>
              <a:rPr lang="ru-RU" sz="2200" dirty="0"/>
              <a:t>..</a:t>
            </a:r>
            <a:r>
              <a:rPr lang="ru-RU" sz="2200" dirty="0" err="1"/>
              <a:t>ыми</a:t>
            </a:r>
            <a:r>
              <a:rPr lang="ru-RU" sz="2200" dirty="0"/>
              <a:t> потолками. (Б. Каверин)</a:t>
            </a:r>
          </a:p>
        </p:txBody>
      </p:sp>
    </p:spTree>
    <p:extLst>
      <p:ext uri="{BB962C8B-B14F-4D97-AF65-F5344CB8AC3E}">
        <p14:creationId xmlns:p14="http://schemas.microsoft.com/office/powerpoint/2010/main" val="163703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446" y="352697"/>
            <a:ext cx="11011988" cy="6400799"/>
          </a:xfrm>
        </p:spPr>
        <p:txBody>
          <a:bodyPr>
            <a:normAutofit/>
          </a:bodyPr>
          <a:lstStyle/>
          <a:p>
            <a:pPr algn="just"/>
            <a:r>
              <a:rPr lang="ru-RU" sz="2200" dirty="0"/>
              <a:t>5. </a:t>
            </a:r>
            <a:r>
              <a:rPr lang="ru-RU" sz="2200" dirty="0" err="1"/>
              <a:t>С..бака</a:t>
            </a:r>
            <a:r>
              <a:rPr lang="ru-RU" sz="2200" dirty="0"/>
              <a:t> моя, (н..)мало (н..)медля, с сверх..естестве..</a:t>
            </a:r>
            <a:r>
              <a:rPr lang="ru-RU" sz="2200" dirty="0" err="1"/>
              <a:t>ыми</a:t>
            </a:r>
            <a:r>
              <a:rPr lang="ru-RU" sz="2200" dirty="0"/>
              <a:t> усилиями залезла под д..</a:t>
            </a:r>
            <a:r>
              <a:rPr lang="ru-RU" sz="2200" dirty="0" err="1"/>
              <a:t>ван</a:t>
            </a:r>
            <a:r>
              <a:rPr lang="ru-RU" sz="2200" dirty="0"/>
              <a:t> и, (по)видимому, нашла там много пыли, потому(что) расчихалась страшно. (И. Тургенев) 6. Среди других игра..</a:t>
            </a:r>
            <a:r>
              <a:rPr lang="ru-RU" sz="2200" dirty="0" err="1"/>
              <a:t>щих</a:t>
            </a:r>
            <a:r>
              <a:rPr lang="ru-RU" sz="2200" dirty="0"/>
              <a:t> детей она [девочка] напоминает </a:t>
            </a:r>
            <a:r>
              <a:rPr lang="ru-RU" sz="2200" dirty="0" err="1"/>
              <a:t>лягуш</a:t>
            </a:r>
            <a:r>
              <a:rPr lang="ru-RU" sz="2200" dirty="0"/>
              <a:t>..</a:t>
            </a:r>
            <a:r>
              <a:rPr lang="ru-RU" sz="2200" dirty="0" err="1"/>
              <a:t>нка</a:t>
            </a:r>
            <a:r>
              <a:rPr lang="ru-RU" sz="2200" dirty="0"/>
              <a:t>. </a:t>
            </a:r>
            <a:r>
              <a:rPr lang="ru-RU" sz="2200" dirty="0" err="1"/>
              <a:t>Заправле</a:t>
            </a:r>
            <a:r>
              <a:rPr lang="ru-RU" sz="2200" dirty="0"/>
              <a:t>..а в трусы худая </a:t>
            </a:r>
            <a:r>
              <a:rPr lang="ru-RU" sz="2200" dirty="0" err="1"/>
              <a:t>рубаш</a:t>
            </a:r>
            <a:r>
              <a:rPr lang="ru-RU" sz="2200" dirty="0"/>
              <a:t>..</a:t>
            </a:r>
            <a:r>
              <a:rPr lang="ru-RU" sz="2200" dirty="0" err="1"/>
              <a:t>нка</a:t>
            </a:r>
            <a:r>
              <a:rPr lang="ru-RU" sz="2200" dirty="0"/>
              <a:t>, </a:t>
            </a:r>
            <a:r>
              <a:rPr lang="ru-RU" sz="2200" dirty="0" err="1"/>
              <a:t>колеч</a:t>
            </a:r>
            <a:r>
              <a:rPr lang="ru-RU" sz="2200" dirty="0"/>
              <a:t>..</a:t>
            </a:r>
            <a:r>
              <a:rPr lang="ru-RU" sz="2200" dirty="0" err="1"/>
              <a:t>ки</a:t>
            </a:r>
            <a:r>
              <a:rPr lang="ru-RU" sz="2200" dirty="0"/>
              <a:t> рыж..</a:t>
            </a:r>
            <a:r>
              <a:rPr lang="ru-RU" sz="2200" dirty="0" err="1"/>
              <a:t>ватые</a:t>
            </a:r>
            <a:r>
              <a:rPr lang="ru-RU" sz="2200" dirty="0"/>
              <a:t> кудрей р..</a:t>
            </a:r>
            <a:r>
              <a:rPr lang="ru-RU" sz="2200" dirty="0" err="1"/>
              <a:t>ссыпа</a:t>
            </a:r>
            <a:r>
              <a:rPr lang="ru-RU" sz="2200" dirty="0"/>
              <a:t>..ы, рот длинен, зубки кривы, черты лица остры и (не)красивы. (Н. Заболоцкий) 7. </a:t>
            </a:r>
            <a:r>
              <a:rPr lang="ru-RU" sz="2200" dirty="0" err="1"/>
              <a:t>Меннерс</a:t>
            </a:r>
            <a:r>
              <a:rPr lang="ru-RU" sz="2200" dirty="0"/>
              <a:t>, дли..</a:t>
            </a:r>
            <a:r>
              <a:rPr lang="ru-RU" sz="2200" dirty="0" err="1"/>
              <a:t>ый</a:t>
            </a:r>
            <a:r>
              <a:rPr lang="ru-RU" sz="2200" dirty="0"/>
              <a:t> молодой парень, с весну..</a:t>
            </a:r>
            <a:r>
              <a:rPr lang="ru-RU" sz="2200" dirty="0" err="1"/>
              <a:t>атым</a:t>
            </a:r>
            <a:r>
              <a:rPr lang="ru-RU" sz="2200" dirty="0"/>
              <a:t> скучным лицом и тем особе..</a:t>
            </a:r>
            <a:r>
              <a:rPr lang="ru-RU" sz="2200" dirty="0" err="1"/>
              <a:t>ым</a:t>
            </a:r>
            <a:r>
              <a:rPr lang="ru-RU" sz="2200" dirty="0"/>
              <a:t> выражением хитрой бойкости в подслеповатых глазах, </a:t>
            </a:r>
            <a:r>
              <a:rPr lang="ru-RU" sz="2200" dirty="0" err="1"/>
              <a:t>перет</a:t>
            </a:r>
            <a:r>
              <a:rPr lang="ru-RU" sz="2200" dirty="0"/>
              <a:t>..рал за стойкой посуду. (А Грин) 8. Дерзайте! Беритесь за большие дела, если вы берётесь (в)серьёз. Способности, как и </a:t>
            </a:r>
            <a:r>
              <a:rPr lang="ru-RU" sz="2200" dirty="0" err="1"/>
              <a:t>муск</a:t>
            </a:r>
            <a:r>
              <a:rPr lang="ru-RU" sz="2200" dirty="0"/>
              <a:t>..</a:t>
            </a:r>
            <a:r>
              <a:rPr lang="ru-RU" sz="2200" dirty="0" err="1"/>
              <a:t>лы</a:t>
            </a:r>
            <a:r>
              <a:rPr lang="ru-RU" sz="2200" dirty="0"/>
              <a:t>, р..</a:t>
            </a:r>
            <a:r>
              <a:rPr lang="ru-RU" sz="2200" dirty="0" err="1"/>
              <a:t>стут</a:t>
            </a:r>
            <a:r>
              <a:rPr lang="ru-RU" sz="2200" dirty="0"/>
              <a:t> при </a:t>
            </a:r>
            <a:r>
              <a:rPr lang="ru-RU" sz="2200" dirty="0" err="1"/>
              <a:t>тр</a:t>
            </a:r>
            <a:r>
              <a:rPr lang="ru-RU" sz="2200" dirty="0"/>
              <a:t>..</a:t>
            </a:r>
            <a:r>
              <a:rPr lang="ru-RU" sz="2200" dirty="0" err="1"/>
              <a:t>нировке</a:t>
            </a:r>
            <a:r>
              <a:rPr lang="ru-RU" sz="2200" dirty="0"/>
              <a:t>. Большие открытия (не)всякому (по)плечу, но кто (н..)решается пробовать, (на)</a:t>
            </a:r>
            <a:r>
              <a:rPr lang="ru-RU" sz="2200" dirty="0" err="1"/>
              <a:t>верняка</a:t>
            </a:r>
            <a:r>
              <a:rPr lang="ru-RU" sz="2200" dirty="0"/>
              <a:t> (н..)чего (н..)откроет. (В. Обручев)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519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9739948" cy="5767251"/>
          </a:xfrm>
        </p:spPr>
        <p:txBody>
          <a:bodyPr/>
          <a:lstStyle/>
          <a:p>
            <a:pPr algn="just"/>
            <a:r>
              <a:rPr lang="ru-RU" sz="2400" dirty="0"/>
              <a:t>9. Седые кудри складками выпадали (из)под его [</a:t>
            </a:r>
            <a:r>
              <a:rPr lang="ru-RU" sz="2400" dirty="0" err="1"/>
              <a:t>Эгля</a:t>
            </a:r>
            <a:r>
              <a:rPr lang="ru-RU" sz="2400" dirty="0"/>
              <a:t>] </a:t>
            </a:r>
            <a:r>
              <a:rPr lang="ru-RU" sz="2400" dirty="0" err="1"/>
              <a:t>соломе..ой</a:t>
            </a:r>
            <a:r>
              <a:rPr lang="ru-RU" sz="2400" dirty="0"/>
              <a:t> шляпы; серая блуза, </a:t>
            </a:r>
            <a:r>
              <a:rPr lang="ru-RU" sz="2400" dirty="0" err="1"/>
              <a:t>заправле</a:t>
            </a:r>
            <a:r>
              <a:rPr lang="ru-RU" sz="2400" dirty="0"/>
              <a:t>..</a:t>
            </a:r>
            <a:r>
              <a:rPr lang="ru-RU" sz="2400" dirty="0" err="1"/>
              <a:t>ая</a:t>
            </a:r>
            <a:r>
              <a:rPr lang="ru-RU" sz="2400" dirty="0"/>
              <a:t> в синие брюки, и высокие с..</a:t>
            </a:r>
            <a:r>
              <a:rPr lang="ru-RU" sz="2400" dirty="0" err="1"/>
              <a:t>поги</a:t>
            </a:r>
            <a:r>
              <a:rPr lang="ru-RU" sz="2400" dirty="0"/>
              <a:t> </a:t>
            </a:r>
            <a:r>
              <a:rPr lang="ru-RU" sz="2400" dirty="0" smtClean="0"/>
              <a:t>придавали </a:t>
            </a:r>
            <a:r>
              <a:rPr lang="ru-RU" sz="2400" dirty="0"/>
              <a:t>ему вид охотника; белый </a:t>
            </a:r>
            <a:r>
              <a:rPr lang="ru-RU" sz="2400" dirty="0" err="1"/>
              <a:t>воротнич</a:t>
            </a:r>
            <a:r>
              <a:rPr lang="ru-RU" sz="2400" dirty="0"/>
              <a:t>..к, галстук, пояс, </a:t>
            </a:r>
            <a:r>
              <a:rPr lang="ru-RU" sz="2400" dirty="0" err="1"/>
              <a:t>униза</a:t>
            </a:r>
            <a:r>
              <a:rPr lang="ru-RU" sz="2400" dirty="0"/>
              <a:t>..</a:t>
            </a:r>
            <a:r>
              <a:rPr lang="ru-RU" sz="2400" dirty="0" err="1"/>
              <a:t>ый</a:t>
            </a:r>
            <a:r>
              <a:rPr lang="ru-RU" sz="2400" dirty="0"/>
              <a:t> серебром блях, трость и сумка с нов..</a:t>
            </a:r>
            <a:r>
              <a:rPr lang="ru-RU" sz="2400" dirty="0" err="1"/>
              <a:t>ньким</a:t>
            </a:r>
            <a:r>
              <a:rPr lang="ru-RU" sz="2400" dirty="0"/>
              <a:t> </a:t>
            </a:r>
            <a:r>
              <a:rPr lang="ru-RU" sz="2400" dirty="0" err="1"/>
              <a:t>ник..левым</a:t>
            </a:r>
            <a:r>
              <a:rPr lang="ru-RU" sz="2400" dirty="0"/>
              <a:t> замочком — выказывали горожанина. (А. Грин) 10. Взяв стар..</a:t>
            </a:r>
            <a:r>
              <a:rPr lang="ru-RU" sz="2400" dirty="0" err="1"/>
              <a:t>нькую</a:t>
            </a:r>
            <a:r>
              <a:rPr lang="ru-RU" sz="2400" dirty="0"/>
              <a:t>, но на её [</a:t>
            </a:r>
            <a:r>
              <a:rPr lang="ru-RU" sz="2400" dirty="0" err="1"/>
              <a:t>Ассоль</a:t>
            </a:r>
            <a:r>
              <a:rPr lang="ru-RU" sz="2400" dirty="0"/>
              <a:t>] голове всегда юную ш..</a:t>
            </a:r>
            <a:r>
              <a:rPr lang="ru-RU" sz="2400" dirty="0" err="1"/>
              <a:t>лк</a:t>
            </a:r>
            <a:r>
              <a:rPr lang="ru-RU" sz="2400" dirty="0"/>
              <a:t>..</a:t>
            </a:r>
            <a:r>
              <a:rPr lang="ru-RU" sz="2400" dirty="0" err="1"/>
              <a:t>вую</a:t>
            </a:r>
            <a:r>
              <a:rPr lang="ru-RU" sz="2400" dirty="0"/>
              <a:t> косынку, она </a:t>
            </a:r>
            <a:r>
              <a:rPr lang="ru-RU" sz="2400" dirty="0" err="1"/>
              <a:t>пр..хватила</a:t>
            </a:r>
            <a:r>
              <a:rPr lang="ru-RU" sz="2400" dirty="0"/>
              <a:t> её рукою под подбородком. (А Грин)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015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1175</TotalTime>
  <Words>692</Words>
  <Application>Microsoft Office PowerPoint</Application>
  <PresentationFormat>Широкоэкранный</PresentationFormat>
  <Paragraphs>24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Calibri</vt:lpstr>
      <vt:lpstr>Century Gothic</vt:lpstr>
      <vt:lpstr>Times New Roman</vt:lpstr>
      <vt:lpstr>Wingdings 3</vt:lpstr>
      <vt:lpstr>Сектор</vt:lpstr>
      <vt:lpstr>Лексика и фразеология. Морфология и орфография</vt:lpstr>
      <vt:lpstr>Памятка по лексическому разбору слова</vt:lpstr>
      <vt:lpstr>Презентация PowerPoint</vt:lpstr>
      <vt:lpstr>Задание 1</vt:lpstr>
      <vt:lpstr>Задание 2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русской орфографии. Правописание корней и приставок в русском языке.</dc:title>
  <dc:creator>Белозор Анастасия Сергеевна</dc:creator>
  <cp:lastModifiedBy>Белозор Анастасия Сергеевна</cp:lastModifiedBy>
  <cp:revision>21</cp:revision>
  <dcterms:created xsi:type="dcterms:W3CDTF">2022-11-23T07:38:40Z</dcterms:created>
  <dcterms:modified xsi:type="dcterms:W3CDTF">2023-01-27T06:05:32Z</dcterms:modified>
</cp:coreProperties>
</file>