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24.05.2016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Медицинская реабилитация при пневмонии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Абдулгалимов</a:t>
            </a:r>
            <a:r>
              <a:rPr lang="ru-RU" dirty="0" smtClean="0"/>
              <a:t> </a:t>
            </a:r>
            <a:r>
              <a:rPr lang="ru-RU" dirty="0" err="1" smtClean="0"/>
              <a:t>Вагиф</a:t>
            </a:r>
            <a:r>
              <a:rPr lang="ru-RU" dirty="0" smtClean="0"/>
              <a:t> 605 </a:t>
            </a:r>
            <a:r>
              <a:rPr lang="ru-RU" dirty="0" err="1" smtClean="0"/>
              <a:t>леч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17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/>
              <a:t>Должны быть исключены простудные факторы, особенно в течение первых двух месяцев, устранены профессиональные вредности (загрязнение воздуха); следует прекратить курить, необходимо проводить рациональную профилактику и лечение возможных ОРВИ. Рекомендуются общеукрепляющие и закаливающие процедуры. Продолжаются или назначаются ФТЛ и ЛФК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86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При замедленном восстановлении функции внешнего дыхания и бронхиальной проходимости </a:t>
            </a:r>
            <a:r>
              <a:rPr lang="ru-RU" dirty="0" err="1"/>
              <a:t>реконвалесцентам</a:t>
            </a:r>
            <a:r>
              <a:rPr lang="ru-RU" dirty="0"/>
              <a:t> показана дыхательная гимнастика с постепенным наращиванием интенсивности общеукрепляющих упражнений для всех мышечных групп. При коррекции обструкции целесообразны упражнения на удлинение выдоха, звуковая гимнастика, выдох через сжатые губы, а также использование специальных тренажеров, создающих дозируемое сопротивление выдоху.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63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Так же назначаются: </a:t>
            </a:r>
          </a:p>
          <a:p>
            <a:r>
              <a:rPr lang="ru-RU" dirty="0" smtClean="0"/>
              <a:t>Массаж грудной клетки</a:t>
            </a:r>
          </a:p>
          <a:p>
            <a:r>
              <a:rPr lang="ru-RU" dirty="0" err="1" smtClean="0"/>
              <a:t>Фонофорез</a:t>
            </a:r>
            <a:r>
              <a:rPr lang="ru-RU" dirty="0" smtClean="0"/>
              <a:t> с эуфиллином</a:t>
            </a:r>
          </a:p>
          <a:p>
            <a:r>
              <a:rPr lang="ru-RU" dirty="0" err="1" smtClean="0"/>
              <a:t>Тепловлажные</a:t>
            </a:r>
            <a:r>
              <a:rPr lang="ru-RU" dirty="0" smtClean="0"/>
              <a:t> </a:t>
            </a:r>
            <a:r>
              <a:rPr lang="ru-RU" dirty="0"/>
              <a:t>и щелочно-масляные </a:t>
            </a:r>
            <a:r>
              <a:rPr lang="ru-RU" dirty="0" smtClean="0"/>
              <a:t>ингаляции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89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Санаторно-курортное лечение проводится с целью ликвидации остаточных изменений в легочной ткани, повышения общей резистентности организма, а также предупреждения возможных обострений воспалительного процесса.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Санаторно курортное лечение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97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Период лечения в санатории подразделяется на три фазы: </a:t>
            </a:r>
            <a:endParaRPr lang="ru-RU" dirty="0" smtClean="0"/>
          </a:p>
          <a:p>
            <a:r>
              <a:rPr lang="ru-RU" dirty="0" smtClean="0"/>
              <a:t>1-я </a:t>
            </a:r>
            <a:r>
              <a:rPr lang="ru-RU" dirty="0"/>
              <a:t>адаптация (3-5 дней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2-я </a:t>
            </a:r>
            <a:r>
              <a:rPr lang="ru-RU" dirty="0"/>
              <a:t>- собственно реабилитационные мероприятия (14-17 дней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3-я </a:t>
            </a:r>
            <a:r>
              <a:rPr lang="ru-RU" dirty="0"/>
              <a:t>- заключительная (3-4 дня).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Лечение </a:t>
            </a:r>
            <a:r>
              <a:rPr lang="ru-RU" dirty="0"/>
              <a:t>начинают с щадящего </a:t>
            </a:r>
            <a:r>
              <a:rPr lang="ru-RU" dirty="0" err="1"/>
              <a:t>климато</a:t>
            </a:r>
            <a:r>
              <a:rPr lang="ru-RU" dirty="0"/>
              <a:t>-двигательного режима (режим), затем переводят на режим (тонизирующий) и при хорошей </a:t>
            </a:r>
            <a:r>
              <a:rPr lang="ru-RU" dirty="0" err="1"/>
              <a:t>адаптированности</a:t>
            </a:r>
            <a:r>
              <a:rPr lang="ru-RU" dirty="0"/>
              <a:t> и быстрой положительной динамике - на режим (тренирующий).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0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Из методов </a:t>
            </a:r>
            <a:r>
              <a:rPr lang="ru-RU" dirty="0" err="1"/>
              <a:t>климатолечения</a:t>
            </a:r>
            <a:r>
              <a:rPr lang="ru-RU" dirty="0"/>
              <a:t> применяют круглосуточную аэротерапию: дневное и круглосуточное пребывание на веранде, дневной и ночной сон на воздухе (в теплое время года). Воздушные ванны сочетают с лечебной гимнастикой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25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ликвидация клинических признаков заболевания (кашля, выделения мокроты, одышки, болей в грудной клетке, хрипов при аускультации);</a:t>
            </a:r>
          </a:p>
          <a:p>
            <a:r>
              <a:rPr lang="ru-RU" dirty="0"/>
              <a:t>купирование активного воспаления, исчезновение инфильтративных изменений в легких;</a:t>
            </a:r>
          </a:p>
          <a:p>
            <a:r>
              <a:rPr lang="ru-RU" dirty="0"/>
              <a:t>восстановление функции внешнего дыхания и гемодинамики;</a:t>
            </a:r>
          </a:p>
          <a:p>
            <a:r>
              <a:rPr lang="ru-RU" dirty="0"/>
              <a:t>нормализация психоэмоционального состояния и вегетативной нервной системы.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Критериями эффективности медицинской реабилитации больного пневмонией являются:</a:t>
            </a:r>
          </a:p>
        </p:txBody>
      </p:sp>
    </p:spTree>
    <p:extLst>
      <p:ext uri="{BB962C8B-B14F-4D97-AF65-F5344CB8AC3E}">
        <p14:creationId xmlns:p14="http://schemas.microsoft.com/office/powerpoint/2010/main" val="3986407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29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Ликвидация </a:t>
            </a:r>
            <a:r>
              <a:rPr lang="ru-RU" dirty="0"/>
              <a:t>очага </a:t>
            </a:r>
            <a:r>
              <a:rPr lang="ru-RU" dirty="0" smtClean="0"/>
              <a:t>воспаления</a:t>
            </a:r>
          </a:p>
          <a:p>
            <a:r>
              <a:rPr lang="ru-RU" dirty="0"/>
              <a:t>Д</a:t>
            </a:r>
            <a:r>
              <a:rPr lang="ru-RU" dirty="0" smtClean="0"/>
              <a:t>остижение </a:t>
            </a:r>
            <a:r>
              <a:rPr lang="ru-RU" dirty="0"/>
              <a:t>равномерности вентиляции </a:t>
            </a:r>
            <a:r>
              <a:rPr lang="ru-RU" dirty="0" smtClean="0"/>
              <a:t>легких</a:t>
            </a:r>
          </a:p>
          <a:p>
            <a:r>
              <a:rPr lang="ru-RU" dirty="0"/>
              <a:t>У</a:t>
            </a:r>
            <a:r>
              <a:rPr lang="ru-RU" dirty="0" smtClean="0"/>
              <a:t>странение </a:t>
            </a:r>
            <a:r>
              <a:rPr lang="ru-RU" dirty="0"/>
              <a:t>диссоциации между альвеолярной вентиляцией и легочным </a:t>
            </a:r>
            <a:r>
              <a:rPr lang="ru-RU" dirty="0" smtClean="0"/>
              <a:t>кровотоком</a:t>
            </a:r>
          </a:p>
          <a:p>
            <a:r>
              <a:rPr lang="ru-RU" dirty="0"/>
              <a:t>У</a:t>
            </a:r>
            <a:r>
              <a:rPr lang="ru-RU" dirty="0" smtClean="0"/>
              <a:t>лучшение </a:t>
            </a:r>
            <a:r>
              <a:rPr lang="ru-RU" dirty="0"/>
              <a:t>бронхиальной </a:t>
            </a:r>
            <a:r>
              <a:rPr lang="ru-RU" dirty="0" smtClean="0"/>
              <a:t>проходимости </a:t>
            </a:r>
          </a:p>
          <a:p>
            <a:r>
              <a:rPr lang="ru-RU" dirty="0"/>
              <a:t>П</a:t>
            </a:r>
            <a:r>
              <a:rPr lang="ru-RU" dirty="0" smtClean="0"/>
              <a:t>редотвращение </a:t>
            </a:r>
            <a:r>
              <a:rPr lang="ru-RU" dirty="0"/>
              <a:t>раннего экспираторного закрытия дыхательных </a:t>
            </a:r>
            <a:r>
              <a:rPr lang="ru-RU" dirty="0" smtClean="0"/>
              <a:t>путей 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Экономизация</a:t>
            </a:r>
            <a:r>
              <a:rPr lang="ru-RU" dirty="0"/>
              <a:t>» работы дыхательной </a:t>
            </a:r>
            <a:r>
              <a:rPr lang="ru-RU" dirty="0" smtClean="0"/>
              <a:t>мускулатуры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задачи реабилитации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22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стационарном этапе больным острой пневмонией наряду с рациональной медикаментозной терапией назначаются </a:t>
            </a:r>
            <a:r>
              <a:rPr lang="ru-RU" dirty="0" smtClean="0"/>
              <a:t>постельный режим, физиотерапия </a:t>
            </a:r>
            <a:r>
              <a:rPr lang="ru-RU" dirty="0"/>
              <a:t>и ЛФК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Стационарный этап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87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остром периоде показано лечение «положением в постели»: пациенту рекомендуют лежать на здоровом боку 3-4 ч в день с валиком под грудной клеткой с периодическими поворотами на живот. Целесообразно лежать на спине с разгрузкой пораженной стороны (рука поднята вверх и повернута кнаружи). Рациональные позы способствуют равномерной вентиляции легких и препятствуют образованию спаек. Наряду с этим постепенно подключаются статические упражнения для усиления вдоха и выдоха.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Острый период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17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обильном скоплении бронхиального отделяемого и затрудненной </a:t>
            </a:r>
            <a:r>
              <a:rPr lang="ru-RU" dirty="0" err="1"/>
              <a:t>экспекторации</a:t>
            </a:r>
            <a:r>
              <a:rPr lang="ru-RU" dirty="0"/>
              <a:t> выбирают положения дренажного типа в зависимости от локализации очага воспаления. Дренажную гимнастику следует сочетать с форсированным откашливанием и вибромассажем грудной клетки.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74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Электрическое поле </a:t>
            </a:r>
            <a:r>
              <a:rPr lang="ru-RU" dirty="0" smtClean="0"/>
              <a:t>УВЧ</a:t>
            </a:r>
          </a:p>
          <a:p>
            <a:r>
              <a:rPr lang="ru-RU" dirty="0" smtClean="0"/>
              <a:t>Индуктотермия</a:t>
            </a:r>
          </a:p>
          <a:p>
            <a:r>
              <a:rPr lang="ru-RU" dirty="0" err="1"/>
              <a:t>Дециметрововолновая</a:t>
            </a:r>
            <a:r>
              <a:rPr lang="ru-RU" dirty="0"/>
              <a:t> </a:t>
            </a:r>
            <a:r>
              <a:rPr lang="ru-RU" dirty="0" smtClean="0"/>
              <a:t>терапия</a:t>
            </a:r>
          </a:p>
          <a:p>
            <a:r>
              <a:rPr lang="ru-RU" dirty="0" err="1" smtClean="0"/>
              <a:t>Магнитотерапия</a:t>
            </a:r>
            <a:endParaRPr lang="ru-RU" dirty="0" smtClean="0"/>
          </a:p>
          <a:p>
            <a:r>
              <a:rPr lang="ru-RU" dirty="0" err="1"/>
              <a:t>Аэрозолетерапия</a:t>
            </a:r>
            <a:r>
              <a:rPr lang="ru-RU" dirty="0"/>
              <a:t> или </a:t>
            </a:r>
            <a:r>
              <a:rPr lang="ru-RU" dirty="0" smtClean="0"/>
              <a:t>ингаляции</a:t>
            </a:r>
          </a:p>
          <a:p>
            <a:r>
              <a:rPr lang="ru-RU" dirty="0"/>
              <a:t>При выраженных аллергических проявлениях для </a:t>
            </a:r>
            <a:r>
              <a:rPr lang="ru-RU" dirty="0" err="1"/>
              <a:t>гипосенсибилизации</a:t>
            </a:r>
            <a:r>
              <a:rPr lang="ru-RU" dirty="0"/>
              <a:t> назначают ультрафиолетовое облучение (УФ) грудной клетки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Применение </a:t>
            </a:r>
            <a:r>
              <a:rPr lang="ru-RU" dirty="0" err="1" smtClean="0"/>
              <a:t>физиопроцедур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281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Для очищения бронхов от слизи, клеточного детрита, с целью прямого воздействия на воспалительный процесс в бронхолегочной ткани назначают аэрозоле- и </a:t>
            </a:r>
            <a:r>
              <a:rPr lang="ru-RU" dirty="0" err="1"/>
              <a:t>электроаэрозолетерапию</a:t>
            </a:r>
            <a:r>
              <a:rPr lang="ru-RU" dirty="0"/>
              <a:t> веществ, разжижающих мокроту и облегчающих ее отхождение - щелочных растворов (1-2%-й раствор пищевой соды), морской соли, соляно-щелочных минеральных вод и др., отвара подорожника, мать-и-мачехи, шалфея, </a:t>
            </a:r>
            <a:r>
              <a:rPr lang="ru-RU" dirty="0" err="1"/>
              <a:t>муколитических</a:t>
            </a:r>
            <a:r>
              <a:rPr lang="ru-RU" dirty="0"/>
              <a:t> препаратов.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Аэрозолетерапия</a:t>
            </a:r>
            <a:r>
              <a:rPr lang="ru-RU" dirty="0"/>
              <a:t> или ингаляции</a:t>
            </a:r>
          </a:p>
        </p:txBody>
      </p:sp>
    </p:spTree>
    <p:extLst>
      <p:ext uri="{BB962C8B-B14F-4D97-AF65-F5344CB8AC3E}">
        <p14:creationId xmlns:p14="http://schemas.microsoft.com/office/powerpoint/2010/main" val="420532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Он </a:t>
            </a:r>
            <a:r>
              <a:rPr lang="ru-RU" dirty="0"/>
              <a:t>с</a:t>
            </a:r>
            <a:r>
              <a:rPr lang="ru-RU" dirty="0" smtClean="0"/>
              <a:t>пособствует </a:t>
            </a:r>
            <a:r>
              <a:rPr lang="ru-RU" dirty="0"/>
              <a:t>уменьшению спазма дыхательной мускулатуры, восстановлению подвижности грудной клетки и диафрагмы, повышению эластичности легочной ткани, активации </a:t>
            </a:r>
            <a:r>
              <a:rPr lang="ru-RU" dirty="0" err="1"/>
              <a:t>крово</a:t>
            </a:r>
            <a:r>
              <a:rPr lang="ru-RU" dirty="0"/>
              <a:t>- и </a:t>
            </a:r>
            <a:r>
              <a:rPr lang="ru-RU" dirty="0" err="1"/>
              <a:t>лимфотока,ускорению</a:t>
            </a:r>
            <a:r>
              <a:rPr lang="ru-RU" dirty="0"/>
              <a:t> рассасывания инфильтратов и экссудатов.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Массаж грудной клетки</a:t>
            </a:r>
          </a:p>
        </p:txBody>
      </p:sp>
    </p:spTree>
    <p:extLst>
      <p:ext uri="{BB962C8B-B14F-4D97-AF65-F5344CB8AC3E}">
        <p14:creationId xmlns:p14="http://schemas.microsoft.com/office/powerpoint/2010/main" val="429214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На амбулаторно-поликлиническом этапе основной целью реабилитации </a:t>
            </a:r>
            <a:r>
              <a:rPr lang="ru-RU" dirty="0" err="1"/>
              <a:t>реконвалесцентов</a:t>
            </a:r>
            <a:r>
              <a:rPr lang="ru-RU" dirty="0"/>
              <a:t> после пневмонии является предупреждение развития хронической бронхолегочной патологии, обеспечение максимально полного морфологического и функционального восстановления органов дыхания.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Амбулаторно-поликлинический </a:t>
            </a:r>
            <a:r>
              <a:rPr lang="ru-RU" dirty="0"/>
              <a:t>этап</a:t>
            </a:r>
          </a:p>
        </p:txBody>
      </p:sp>
    </p:spTree>
    <p:extLst>
      <p:ext uri="{BB962C8B-B14F-4D97-AF65-F5344CB8AC3E}">
        <p14:creationId xmlns:p14="http://schemas.microsoft.com/office/powerpoint/2010/main" val="128157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393</TotalTime>
  <Words>604</Words>
  <Application>Microsoft Office PowerPoint</Application>
  <PresentationFormat>Экран (4:3)</PresentationFormat>
  <Paragraphs>47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Медицинская реабилитация при пневмонии</vt:lpstr>
      <vt:lpstr>Основные задачи реабилитации</vt:lpstr>
      <vt:lpstr>Стационарный этап</vt:lpstr>
      <vt:lpstr>Острый период</vt:lpstr>
      <vt:lpstr>Презентация PowerPoint</vt:lpstr>
      <vt:lpstr>Применение физиопроцедур</vt:lpstr>
      <vt:lpstr>Аэрозолетерапия или ингаляции</vt:lpstr>
      <vt:lpstr>Массаж грудной клетки</vt:lpstr>
      <vt:lpstr>Амбулаторно-поликлинический этап</vt:lpstr>
      <vt:lpstr>Презентация PowerPoint</vt:lpstr>
      <vt:lpstr>Презентация PowerPoint</vt:lpstr>
      <vt:lpstr>Презентация PowerPoint</vt:lpstr>
      <vt:lpstr>Санаторно курортное лечение</vt:lpstr>
      <vt:lpstr>Презентация PowerPoint</vt:lpstr>
      <vt:lpstr>Презентация PowerPoint</vt:lpstr>
      <vt:lpstr>Критериями эффективности медицинской реабилитации больного пневмонией являются: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Медицинская реабилитация при пневмонии</dc:title>
  <dc:creator>ОАР №1 Пост 3</dc:creator>
  <cp:lastModifiedBy>ОАР №1 Пост 3</cp:lastModifiedBy>
  <cp:revision>3</cp:revision>
  <dcterms:created xsi:type="dcterms:W3CDTF">2016-05-24T12:22:17Z</dcterms:created>
  <dcterms:modified xsi:type="dcterms:W3CDTF">2016-05-24T19:05:43Z</dcterms:modified>
</cp:coreProperties>
</file>