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78" r:id="rId11"/>
    <p:sldId id="275" r:id="rId12"/>
    <p:sldId id="279" r:id="rId13"/>
    <p:sldId id="280" r:id="rId14"/>
    <p:sldId id="276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5196A-A4F1-4F20-966B-0F70DE1320A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76F24-E8AE-48D6-BA24-D4F82DE6430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утверждение Положения о выборах ректора</a:t>
          </a:r>
          <a:endParaRPr lang="ru-RU" b="1" dirty="0"/>
        </a:p>
      </dgm:t>
    </dgm:pt>
    <dgm:pt modelId="{1C3EF38C-56EB-4628-BF05-88358120A486}" type="parTrans" cxnId="{F1EF9376-0A4D-4BD1-AC46-13C817BBDCA3}">
      <dgm:prSet/>
      <dgm:spPr/>
      <dgm:t>
        <a:bodyPr/>
        <a:lstStyle/>
        <a:p>
          <a:endParaRPr lang="ru-RU"/>
        </a:p>
      </dgm:t>
    </dgm:pt>
    <dgm:pt modelId="{9D1E7FD1-D588-4B03-AC24-15BE55D892FB}" type="sibTrans" cxnId="{F1EF9376-0A4D-4BD1-AC46-13C817BBDCA3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0ED3F1DC-291F-4B9C-9A10-4202C7CD5C85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утверждение состава Комиссии по выборам ректора</a:t>
          </a:r>
          <a:endParaRPr lang="ru-RU" b="1" dirty="0"/>
        </a:p>
      </dgm:t>
    </dgm:pt>
    <dgm:pt modelId="{04E0B561-8580-4B30-B8A7-E06CA952BD5C}" type="parTrans" cxnId="{5DEFFEB6-1A7A-46AB-ABBE-5E4824A4F33A}">
      <dgm:prSet/>
      <dgm:spPr/>
      <dgm:t>
        <a:bodyPr/>
        <a:lstStyle/>
        <a:p>
          <a:endParaRPr lang="ru-RU"/>
        </a:p>
      </dgm:t>
    </dgm:pt>
    <dgm:pt modelId="{70A9B28F-F6D7-44C1-B426-3C5318F61207}" type="sibTrans" cxnId="{5DEFFEB6-1A7A-46AB-ABBE-5E4824A4F33A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19E5824C-A471-4DBC-BA88-0538EA32AF86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выдвижение кандидатов</a:t>
          </a:r>
          <a:endParaRPr lang="ru-RU" b="1" dirty="0"/>
        </a:p>
      </dgm:t>
    </dgm:pt>
    <dgm:pt modelId="{057A5AF7-D0A6-4B30-99A5-759C82B03F1C}" type="parTrans" cxnId="{06E35E6B-D1B8-40B8-A2CA-2ACB98F5D0D4}">
      <dgm:prSet/>
      <dgm:spPr/>
      <dgm:t>
        <a:bodyPr/>
        <a:lstStyle/>
        <a:p>
          <a:endParaRPr lang="ru-RU"/>
        </a:p>
      </dgm:t>
    </dgm:pt>
    <dgm:pt modelId="{AAB4AC30-DFA9-4C4A-BC1D-AFBAFD1084DD}" type="sibTrans" cxnId="{06E35E6B-D1B8-40B8-A2CA-2ACB98F5D0D4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2A17804E-07F1-4AB6-B214-6140E59CD341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избрание делегатов на Конференцию</a:t>
          </a:r>
          <a:endParaRPr lang="ru-RU" b="1" dirty="0"/>
        </a:p>
      </dgm:t>
    </dgm:pt>
    <dgm:pt modelId="{761EF67E-1045-4ADB-99E2-1594C762FB37}" type="parTrans" cxnId="{DCCD32A1-FF67-452A-B32C-D79B9E2C3ADD}">
      <dgm:prSet/>
      <dgm:spPr/>
      <dgm:t>
        <a:bodyPr/>
        <a:lstStyle/>
        <a:p>
          <a:endParaRPr lang="ru-RU"/>
        </a:p>
      </dgm:t>
    </dgm:pt>
    <dgm:pt modelId="{7344847A-3728-42AC-8D35-72B195365175}" type="sibTrans" cxnId="{DCCD32A1-FF67-452A-B32C-D79B9E2C3ADD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5F1A6A12-2D85-40DA-8524-7EDE1303FCFB}">
      <dgm:prSet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/>
            <a:t>проведение выборов ректора</a:t>
          </a:r>
          <a:endParaRPr lang="ru-RU" sz="2400" b="1" dirty="0"/>
        </a:p>
      </dgm:t>
    </dgm:pt>
    <dgm:pt modelId="{D8C93B03-D6D0-43DA-8AD8-C60D1B710FB4}" type="parTrans" cxnId="{CB77B3BF-B733-4DD1-B6E7-F2258043EA5D}">
      <dgm:prSet/>
      <dgm:spPr/>
      <dgm:t>
        <a:bodyPr/>
        <a:lstStyle/>
        <a:p>
          <a:endParaRPr lang="ru-RU"/>
        </a:p>
      </dgm:t>
    </dgm:pt>
    <dgm:pt modelId="{B4914155-0060-4286-AFE0-F890CDFF0D39}" type="sibTrans" cxnId="{CB77B3BF-B733-4DD1-B6E7-F2258043EA5D}">
      <dgm:prSet/>
      <dgm:spPr/>
      <dgm:t>
        <a:bodyPr/>
        <a:lstStyle/>
        <a:p>
          <a:endParaRPr lang="ru-RU"/>
        </a:p>
      </dgm:t>
    </dgm:pt>
    <dgm:pt modelId="{07C33F14-6DA2-4DC4-9181-A07B4F5A0D70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утверждение списка кандидатов на должность ректора</a:t>
          </a:r>
          <a:endParaRPr lang="ru-RU" b="1" dirty="0"/>
        </a:p>
      </dgm:t>
    </dgm:pt>
    <dgm:pt modelId="{CBC3A192-1B65-4DC9-8736-762172A00D8A}" type="parTrans" cxnId="{FC6A70F8-6B1D-47E7-BD7B-3C3267821C09}">
      <dgm:prSet/>
      <dgm:spPr/>
      <dgm:t>
        <a:bodyPr/>
        <a:lstStyle/>
        <a:p>
          <a:endParaRPr lang="ru-RU"/>
        </a:p>
      </dgm:t>
    </dgm:pt>
    <dgm:pt modelId="{66FA0E02-F9C9-4B4D-B8EB-8959CCCAC08D}" type="sibTrans" cxnId="{FC6A70F8-6B1D-47E7-BD7B-3C3267821C09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1389490A-A9D2-4B7E-8D88-F4573E69044C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направление документов кандидатов в Аттестационную комиссию </a:t>
          </a:r>
          <a:endParaRPr lang="ru-RU" b="1" dirty="0"/>
        </a:p>
      </dgm:t>
    </dgm:pt>
    <dgm:pt modelId="{50BD8ACD-5183-40C0-B956-7E229ABFBC10}" type="parTrans" cxnId="{088B7817-25C2-407C-B781-DBED03E04DBB}">
      <dgm:prSet/>
      <dgm:spPr/>
      <dgm:t>
        <a:bodyPr/>
        <a:lstStyle/>
        <a:p>
          <a:endParaRPr lang="ru-RU"/>
        </a:p>
      </dgm:t>
    </dgm:pt>
    <dgm:pt modelId="{4414AA0F-8C75-4893-80B1-C464AC291D7B}" type="sibTrans" cxnId="{088B7817-25C2-407C-B781-DBED03E04DBB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91294A9A-C5A8-42D9-91A5-9BDE24966068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проведение аттестации кандидатов на Аттестационной комиссии</a:t>
          </a:r>
          <a:endParaRPr lang="ru-RU" b="1" dirty="0"/>
        </a:p>
      </dgm:t>
    </dgm:pt>
    <dgm:pt modelId="{79EE050E-0B7A-43BB-A2E5-AF82A8B831F3}" type="parTrans" cxnId="{167B286D-DA29-4409-AF77-C821B5B951B2}">
      <dgm:prSet/>
      <dgm:spPr/>
      <dgm:t>
        <a:bodyPr/>
        <a:lstStyle/>
        <a:p>
          <a:endParaRPr lang="ru-RU"/>
        </a:p>
      </dgm:t>
    </dgm:pt>
    <dgm:pt modelId="{A655E827-4C9D-4DE5-A7B9-A729D6A8EF28}" type="sibTrans" cxnId="{167B286D-DA29-4409-AF77-C821B5B951B2}">
      <dgm:prSet/>
      <dgm:spPr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3A388F3D-8B63-4117-8B60-67EFDB1B0528}">
      <dgm:prSet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определение даты проведения Конференции</a:t>
          </a:r>
          <a:endParaRPr lang="ru-RU" b="1" dirty="0"/>
        </a:p>
      </dgm:t>
    </dgm:pt>
    <dgm:pt modelId="{38B98EC1-8034-4977-95C6-8D120CF49091}" type="parTrans" cxnId="{FEA67801-2CCE-49F7-B18D-22E2BE4E4E71}">
      <dgm:prSet/>
      <dgm:spPr/>
      <dgm:t>
        <a:bodyPr/>
        <a:lstStyle/>
        <a:p>
          <a:endParaRPr lang="ru-RU"/>
        </a:p>
      </dgm:t>
    </dgm:pt>
    <dgm:pt modelId="{ADBE8D30-0133-4976-A8FF-D4F8F9A9AC55}" type="sibTrans" cxnId="{FEA67801-2CCE-49F7-B18D-22E2BE4E4E71}">
      <dgm:prSet/>
      <dgm:spPr>
        <a:solidFill>
          <a:srgbClr val="760000"/>
        </a:solidFill>
        <a:ln w="57150">
          <a:solidFill>
            <a:srgbClr val="760000"/>
          </a:solidFill>
        </a:ln>
      </dgm:spPr>
      <dgm:t>
        <a:bodyPr/>
        <a:lstStyle/>
        <a:p>
          <a:endParaRPr lang="ru-RU"/>
        </a:p>
      </dgm:t>
    </dgm:pt>
    <dgm:pt modelId="{D413CE25-E683-4320-B6BA-21A8D51E9015}" type="pres">
      <dgm:prSet presAssocID="{8F45196A-A4F1-4F20-966B-0F70DE1320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A431E-6242-4057-A36E-9A53EDB2CE0E}" type="pres">
      <dgm:prSet presAssocID="{E9576F24-E8AE-48D6-BA24-D4F82DE6430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A8C56-39BA-4994-B637-92BE1C3B21BB}" type="pres">
      <dgm:prSet presAssocID="{9D1E7FD1-D588-4B03-AC24-15BE55D892FB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C35A032-6A1D-4D31-9516-D1D901CE8D1F}" type="pres">
      <dgm:prSet presAssocID="{9D1E7FD1-D588-4B03-AC24-15BE55D892FB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B16DD18C-6497-4646-836F-F22FB558670A}" type="pres">
      <dgm:prSet presAssocID="{0ED3F1DC-291F-4B9C-9A10-4202C7CD5C8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F7F49-7FFE-4C1A-A28E-FB0AFBE32613}" type="pres">
      <dgm:prSet presAssocID="{70A9B28F-F6D7-44C1-B426-3C5318F61207}" presName="sibTrans" presStyleLbl="sibTrans1D1" presStyleIdx="1" presStyleCnt="8"/>
      <dgm:spPr/>
      <dgm:t>
        <a:bodyPr/>
        <a:lstStyle/>
        <a:p>
          <a:endParaRPr lang="ru-RU"/>
        </a:p>
      </dgm:t>
    </dgm:pt>
    <dgm:pt modelId="{B608D036-9AAD-4011-B7CB-4D0ECFA68A01}" type="pres">
      <dgm:prSet presAssocID="{70A9B28F-F6D7-44C1-B426-3C5318F61207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3DE12258-935B-43AE-9B79-4289522A13EC}" type="pres">
      <dgm:prSet presAssocID="{19E5824C-A471-4DBC-BA88-0538EA32AF8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68BF2-3579-4647-9E3E-97DF22FF51D7}" type="pres">
      <dgm:prSet presAssocID="{AAB4AC30-DFA9-4C4A-BC1D-AFBAFD1084DD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21D645C-0644-4648-8152-63BCD170FCE5}" type="pres">
      <dgm:prSet presAssocID="{AAB4AC30-DFA9-4C4A-BC1D-AFBAFD1084DD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32B966CF-190D-48E2-9042-FC79E4E58E51}" type="pres">
      <dgm:prSet presAssocID="{07C33F14-6DA2-4DC4-9181-A07B4F5A0D7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F5DF6-686F-4EB7-B0A3-9F557CAAF928}" type="pres">
      <dgm:prSet presAssocID="{66FA0E02-F9C9-4B4D-B8EB-8959CCCAC08D}" presName="sibTrans" presStyleLbl="sibTrans1D1" presStyleIdx="3" presStyleCnt="8"/>
      <dgm:spPr/>
      <dgm:t>
        <a:bodyPr/>
        <a:lstStyle/>
        <a:p>
          <a:endParaRPr lang="ru-RU"/>
        </a:p>
      </dgm:t>
    </dgm:pt>
    <dgm:pt modelId="{30E5B1E1-D406-4FC1-A814-BE95D7A5D5AA}" type="pres">
      <dgm:prSet presAssocID="{66FA0E02-F9C9-4B4D-B8EB-8959CCCAC08D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CD1364E6-3A44-49CE-B735-18EB49132C36}" type="pres">
      <dgm:prSet presAssocID="{1389490A-A9D2-4B7E-8D88-F4573E6904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84B88-F789-4788-8DD5-580D1D80D090}" type="pres">
      <dgm:prSet presAssocID="{4414AA0F-8C75-4893-80B1-C464AC291D7B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1D8C11D-59BE-49BB-96DB-1F1EC1793BD2}" type="pres">
      <dgm:prSet presAssocID="{4414AA0F-8C75-4893-80B1-C464AC291D7B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8A8D39E6-9988-42B5-BF2F-958BA2AC80D1}" type="pres">
      <dgm:prSet presAssocID="{91294A9A-C5A8-42D9-91A5-9BDE2496606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713C-01CD-4463-9B34-425682579F37}" type="pres">
      <dgm:prSet presAssocID="{A655E827-4C9D-4DE5-A7B9-A729D6A8EF28}" presName="sibTrans" presStyleLbl="sibTrans1D1" presStyleIdx="5" presStyleCnt="8"/>
      <dgm:spPr/>
      <dgm:t>
        <a:bodyPr/>
        <a:lstStyle/>
        <a:p>
          <a:endParaRPr lang="ru-RU"/>
        </a:p>
      </dgm:t>
    </dgm:pt>
    <dgm:pt modelId="{FF61F288-7BD3-4DB6-93A7-EC343FE35ADB}" type="pres">
      <dgm:prSet presAssocID="{A655E827-4C9D-4DE5-A7B9-A729D6A8EF28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27E3622D-9050-4D7A-9012-49B583486333}" type="pres">
      <dgm:prSet presAssocID="{3A388F3D-8B63-4117-8B60-67EFDB1B052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8DEC5-8433-4CF5-B40B-56318954F4BC}" type="pres">
      <dgm:prSet presAssocID="{ADBE8D30-0133-4976-A8FF-D4F8F9A9AC5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8BE7B4BC-7D16-45DD-BDBD-FBA9D36C3FAE}" type="pres">
      <dgm:prSet presAssocID="{ADBE8D30-0133-4976-A8FF-D4F8F9A9AC55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3B676103-4EC0-44B9-B7DC-2E7CDAA8EF34}" type="pres">
      <dgm:prSet presAssocID="{2A17804E-07F1-4AB6-B214-6140E59CD341}" presName="node" presStyleLbl="node1" presStyleIdx="7" presStyleCnt="9" custLinFactNeighborX="2607" custLinFactNeighborY="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488DA-21B4-4766-8A89-7D8E5FF753D4}" type="pres">
      <dgm:prSet presAssocID="{7344847A-3728-42AC-8D35-72B195365175}" presName="sibTrans" presStyleLbl="sibTrans1D1" presStyleIdx="7" presStyleCnt="8"/>
      <dgm:spPr/>
      <dgm:t>
        <a:bodyPr/>
        <a:lstStyle/>
        <a:p>
          <a:endParaRPr lang="ru-RU"/>
        </a:p>
      </dgm:t>
    </dgm:pt>
    <dgm:pt modelId="{0BC3E98B-9374-4955-8808-B2DCC99476B6}" type="pres">
      <dgm:prSet presAssocID="{7344847A-3728-42AC-8D35-72B195365175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127CA0CD-E294-4FDA-876A-FBCF558FB49B}" type="pres">
      <dgm:prSet presAssocID="{5F1A6A12-2D85-40DA-8524-7EDE1303FCFB}" presName="node" presStyleLbl="node1" presStyleIdx="8" presStyleCnt="9" custScaleX="118934" custLinFactX="791" custLinFactNeighborX="100000" custLinFactNeighborY="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FCB66-D9BE-4338-B423-F6486D477FDD}" type="presOf" srcId="{8F45196A-A4F1-4F20-966B-0F70DE1320A9}" destId="{D413CE25-E683-4320-B6BA-21A8D51E9015}" srcOrd="0" destOrd="0" presId="urn:microsoft.com/office/officeart/2005/8/layout/bProcess3"/>
    <dgm:cxn modelId="{B0EBA490-C7C6-4C75-97C2-3915E4D2C6C0}" type="presOf" srcId="{ADBE8D30-0133-4976-A8FF-D4F8F9A9AC55}" destId="{1708DEC5-8433-4CF5-B40B-56318954F4BC}" srcOrd="0" destOrd="0" presId="urn:microsoft.com/office/officeart/2005/8/layout/bProcess3"/>
    <dgm:cxn modelId="{DA6BAFF6-507E-431C-BC25-F0ACEB702580}" type="presOf" srcId="{ADBE8D30-0133-4976-A8FF-D4F8F9A9AC55}" destId="{8BE7B4BC-7D16-45DD-BDBD-FBA9D36C3FAE}" srcOrd="1" destOrd="0" presId="urn:microsoft.com/office/officeart/2005/8/layout/bProcess3"/>
    <dgm:cxn modelId="{E63E5930-F262-4F26-9227-0FA70D982759}" type="presOf" srcId="{66FA0E02-F9C9-4B4D-B8EB-8959CCCAC08D}" destId="{30E5B1E1-D406-4FC1-A814-BE95D7A5D5AA}" srcOrd="1" destOrd="0" presId="urn:microsoft.com/office/officeart/2005/8/layout/bProcess3"/>
    <dgm:cxn modelId="{64376C34-5D03-4C13-90A2-A97C39F6C0B2}" type="presOf" srcId="{9D1E7FD1-D588-4B03-AC24-15BE55D892FB}" destId="{B6CA8C56-39BA-4994-B637-92BE1C3B21BB}" srcOrd="0" destOrd="0" presId="urn:microsoft.com/office/officeart/2005/8/layout/bProcess3"/>
    <dgm:cxn modelId="{D20CD243-A5D2-4796-9E40-EB2CEA7B3005}" type="presOf" srcId="{9D1E7FD1-D588-4B03-AC24-15BE55D892FB}" destId="{0C35A032-6A1D-4D31-9516-D1D901CE8D1F}" srcOrd="1" destOrd="0" presId="urn:microsoft.com/office/officeart/2005/8/layout/bProcess3"/>
    <dgm:cxn modelId="{54D17777-2F21-42EE-A6C8-434A64425587}" type="presOf" srcId="{70A9B28F-F6D7-44C1-B426-3C5318F61207}" destId="{1E2F7F49-7FFE-4C1A-A28E-FB0AFBE32613}" srcOrd="0" destOrd="0" presId="urn:microsoft.com/office/officeart/2005/8/layout/bProcess3"/>
    <dgm:cxn modelId="{FEA67801-2CCE-49F7-B18D-22E2BE4E4E71}" srcId="{8F45196A-A4F1-4F20-966B-0F70DE1320A9}" destId="{3A388F3D-8B63-4117-8B60-67EFDB1B0528}" srcOrd="6" destOrd="0" parTransId="{38B98EC1-8034-4977-95C6-8D120CF49091}" sibTransId="{ADBE8D30-0133-4976-A8FF-D4F8F9A9AC55}"/>
    <dgm:cxn modelId="{140112D3-ADE0-480A-97AC-34854DA9CA8C}" type="presOf" srcId="{70A9B28F-F6D7-44C1-B426-3C5318F61207}" destId="{B608D036-9AAD-4011-B7CB-4D0ECFA68A01}" srcOrd="1" destOrd="0" presId="urn:microsoft.com/office/officeart/2005/8/layout/bProcess3"/>
    <dgm:cxn modelId="{7EC7CBD3-DF22-4959-A24E-0E243842A31B}" type="presOf" srcId="{7344847A-3728-42AC-8D35-72B195365175}" destId="{555488DA-21B4-4766-8A89-7D8E5FF753D4}" srcOrd="0" destOrd="0" presId="urn:microsoft.com/office/officeart/2005/8/layout/bProcess3"/>
    <dgm:cxn modelId="{4A36410C-B85F-4493-B6D1-CEC61B0FD3AE}" type="presOf" srcId="{AAB4AC30-DFA9-4C4A-BC1D-AFBAFD1084DD}" destId="{021D645C-0644-4648-8152-63BCD170FCE5}" srcOrd="1" destOrd="0" presId="urn:microsoft.com/office/officeart/2005/8/layout/bProcess3"/>
    <dgm:cxn modelId="{5A7B1159-710E-450B-88F6-711E49932F31}" type="presOf" srcId="{7344847A-3728-42AC-8D35-72B195365175}" destId="{0BC3E98B-9374-4955-8808-B2DCC99476B6}" srcOrd="1" destOrd="0" presId="urn:microsoft.com/office/officeart/2005/8/layout/bProcess3"/>
    <dgm:cxn modelId="{8F99506F-76BD-472D-9082-73BB2F382A6E}" type="presOf" srcId="{1389490A-A9D2-4B7E-8D88-F4573E69044C}" destId="{CD1364E6-3A44-49CE-B735-18EB49132C36}" srcOrd="0" destOrd="0" presId="urn:microsoft.com/office/officeart/2005/8/layout/bProcess3"/>
    <dgm:cxn modelId="{A2464A57-DAF3-4878-AA4D-A12ED161140E}" type="presOf" srcId="{2A17804E-07F1-4AB6-B214-6140E59CD341}" destId="{3B676103-4EC0-44B9-B7DC-2E7CDAA8EF34}" srcOrd="0" destOrd="0" presId="urn:microsoft.com/office/officeart/2005/8/layout/bProcess3"/>
    <dgm:cxn modelId="{088B7817-25C2-407C-B781-DBED03E04DBB}" srcId="{8F45196A-A4F1-4F20-966B-0F70DE1320A9}" destId="{1389490A-A9D2-4B7E-8D88-F4573E69044C}" srcOrd="4" destOrd="0" parTransId="{50BD8ACD-5183-40C0-B956-7E229ABFBC10}" sibTransId="{4414AA0F-8C75-4893-80B1-C464AC291D7B}"/>
    <dgm:cxn modelId="{5DEFFEB6-1A7A-46AB-ABBE-5E4824A4F33A}" srcId="{8F45196A-A4F1-4F20-966B-0F70DE1320A9}" destId="{0ED3F1DC-291F-4B9C-9A10-4202C7CD5C85}" srcOrd="1" destOrd="0" parTransId="{04E0B561-8580-4B30-B8A7-E06CA952BD5C}" sibTransId="{70A9B28F-F6D7-44C1-B426-3C5318F61207}"/>
    <dgm:cxn modelId="{E6D22B76-27EB-47B6-9FCB-06CD2FD1D099}" type="presOf" srcId="{5F1A6A12-2D85-40DA-8524-7EDE1303FCFB}" destId="{127CA0CD-E294-4FDA-876A-FBCF558FB49B}" srcOrd="0" destOrd="0" presId="urn:microsoft.com/office/officeart/2005/8/layout/bProcess3"/>
    <dgm:cxn modelId="{B81A70E8-6B8A-4AA6-81D3-DA99D273A9FA}" type="presOf" srcId="{19E5824C-A471-4DBC-BA88-0538EA32AF86}" destId="{3DE12258-935B-43AE-9B79-4289522A13EC}" srcOrd="0" destOrd="0" presId="urn:microsoft.com/office/officeart/2005/8/layout/bProcess3"/>
    <dgm:cxn modelId="{FB3F87DC-A492-47EC-8E20-51A7A2FDBBAC}" type="presOf" srcId="{91294A9A-C5A8-42D9-91A5-9BDE24966068}" destId="{8A8D39E6-9988-42B5-BF2F-958BA2AC80D1}" srcOrd="0" destOrd="0" presId="urn:microsoft.com/office/officeart/2005/8/layout/bProcess3"/>
    <dgm:cxn modelId="{F3DEEA8B-C4E5-432B-AAB8-D85648F322F8}" type="presOf" srcId="{3A388F3D-8B63-4117-8B60-67EFDB1B0528}" destId="{27E3622D-9050-4D7A-9012-49B583486333}" srcOrd="0" destOrd="0" presId="urn:microsoft.com/office/officeart/2005/8/layout/bProcess3"/>
    <dgm:cxn modelId="{52DDA55D-DEEF-4472-82E1-A93C7EB662CE}" type="presOf" srcId="{07C33F14-6DA2-4DC4-9181-A07B4F5A0D70}" destId="{32B966CF-190D-48E2-9042-FC79E4E58E51}" srcOrd="0" destOrd="0" presId="urn:microsoft.com/office/officeart/2005/8/layout/bProcess3"/>
    <dgm:cxn modelId="{64F7D716-56D9-48D0-B66B-4C4AF171E14E}" type="presOf" srcId="{A655E827-4C9D-4DE5-A7B9-A729D6A8EF28}" destId="{FF61F288-7BD3-4DB6-93A7-EC343FE35ADB}" srcOrd="1" destOrd="0" presId="urn:microsoft.com/office/officeart/2005/8/layout/bProcess3"/>
    <dgm:cxn modelId="{F1EF9376-0A4D-4BD1-AC46-13C817BBDCA3}" srcId="{8F45196A-A4F1-4F20-966B-0F70DE1320A9}" destId="{E9576F24-E8AE-48D6-BA24-D4F82DE6430F}" srcOrd="0" destOrd="0" parTransId="{1C3EF38C-56EB-4628-BF05-88358120A486}" sibTransId="{9D1E7FD1-D588-4B03-AC24-15BE55D892FB}"/>
    <dgm:cxn modelId="{FC6A70F8-6B1D-47E7-BD7B-3C3267821C09}" srcId="{8F45196A-A4F1-4F20-966B-0F70DE1320A9}" destId="{07C33F14-6DA2-4DC4-9181-A07B4F5A0D70}" srcOrd="3" destOrd="0" parTransId="{CBC3A192-1B65-4DC9-8736-762172A00D8A}" sibTransId="{66FA0E02-F9C9-4B4D-B8EB-8959CCCAC08D}"/>
    <dgm:cxn modelId="{4F277957-8D8B-4924-A631-BB5A6880B9A1}" type="presOf" srcId="{A655E827-4C9D-4DE5-A7B9-A729D6A8EF28}" destId="{83A4713C-01CD-4463-9B34-425682579F37}" srcOrd="0" destOrd="0" presId="urn:microsoft.com/office/officeart/2005/8/layout/bProcess3"/>
    <dgm:cxn modelId="{5249FECA-7B97-48AD-A1C5-02D9B1C6B3DC}" type="presOf" srcId="{AAB4AC30-DFA9-4C4A-BC1D-AFBAFD1084DD}" destId="{DCE68BF2-3579-4647-9E3E-97DF22FF51D7}" srcOrd="0" destOrd="0" presId="urn:microsoft.com/office/officeart/2005/8/layout/bProcess3"/>
    <dgm:cxn modelId="{C47E2238-6A47-473A-A109-3C0FEB1E2CB5}" type="presOf" srcId="{4414AA0F-8C75-4893-80B1-C464AC291D7B}" destId="{ED984B88-F789-4788-8DD5-580D1D80D090}" srcOrd="0" destOrd="0" presId="urn:microsoft.com/office/officeart/2005/8/layout/bProcess3"/>
    <dgm:cxn modelId="{406CD472-A145-4F58-895A-E15B5309FBFE}" type="presOf" srcId="{4414AA0F-8C75-4893-80B1-C464AC291D7B}" destId="{E1D8C11D-59BE-49BB-96DB-1F1EC1793BD2}" srcOrd="1" destOrd="0" presId="urn:microsoft.com/office/officeart/2005/8/layout/bProcess3"/>
    <dgm:cxn modelId="{AB1869FD-7CC3-48E9-8FBE-0C402066C1DF}" type="presOf" srcId="{0ED3F1DC-291F-4B9C-9A10-4202C7CD5C85}" destId="{B16DD18C-6497-4646-836F-F22FB558670A}" srcOrd="0" destOrd="0" presId="urn:microsoft.com/office/officeart/2005/8/layout/bProcess3"/>
    <dgm:cxn modelId="{167B286D-DA29-4409-AF77-C821B5B951B2}" srcId="{8F45196A-A4F1-4F20-966B-0F70DE1320A9}" destId="{91294A9A-C5A8-42D9-91A5-9BDE24966068}" srcOrd="5" destOrd="0" parTransId="{79EE050E-0B7A-43BB-A2E5-AF82A8B831F3}" sibTransId="{A655E827-4C9D-4DE5-A7B9-A729D6A8EF28}"/>
    <dgm:cxn modelId="{DCCD32A1-FF67-452A-B32C-D79B9E2C3ADD}" srcId="{8F45196A-A4F1-4F20-966B-0F70DE1320A9}" destId="{2A17804E-07F1-4AB6-B214-6140E59CD341}" srcOrd="7" destOrd="0" parTransId="{761EF67E-1045-4ADB-99E2-1594C762FB37}" sibTransId="{7344847A-3728-42AC-8D35-72B195365175}"/>
    <dgm:cxn modelId="{890966CB-6EE4-4210-AF53-3944596596D1}" type="presOf" srcId="{66FA0E02-F9C9-4B4D-B8EB-8959CCCAC08D}" destId="{434F5DF6-686F-4EB7-B0A3-9F557CAAF928}" srcOrd="0" destOrd="0" presId="urn:microsoft.com/office/officeart/2005/8/layout/bProcess3"/>
    <dgm:cxn modelId="{06E35E6B-D1B8-40B8-A2CA-2ACB98F5D0D4}" srcId="{8F45196A-A4F1-4F20-966B-0F70DE1320A9}" destId="{19E5824C-A471-4DBC-BA88-0538EA32AF86}" srcOrd="2" destOrd="0" parTransId="{057A5AF7-D0A6-4B30-99A5-759C82B03F1C}" sibTransId="{AAB4AC30-DFA9-4C4A-BC1D-AFBAFD1084DD}"/>
    <dgm:cxn modelId="{A8D49026-4FE2-47DE-9795-E87916245B6B}" type="presOf" srcId="{E9576F24-E8AE-48D6-BA24-D4F82DE6430F}" destId="{031A431E-6242-4057-A36E-9A53EDB2CE0E}" srcOrd="0" destOrd="0" presId="urn:microsoft.com/office/officeart/2005/8/layout/bProcess3"/>
    <dgm:cxn modelId="{CB77B3BF-B733-4DD1-B6E7-F2258043EA5D}" srcId="{8F45196A-A4F1-4F20-966B-0F70DE1320A9}" destId="{5F1A6A12-2D85-40DA-8524-7EDE1303FCFB}" srcOrd="8" destOrd="0" parTransId="{D8C93B03-D6D0-43DA-8AD8-C60D1B710FB4}" sibTransId="{B4914155-0060-4286-AFE0-F890CDFF0D39}"/>
    <dgm:cxn modelId="{B61F0268-F42C-4389-97BF-92F673FCB5CE}" type="presParOf" srcId="{D413CE25-E683-4320-B6BA-21A8D51E9015}" destId="{031A431E-6242-4057-A36E-9A53EDB2CE0E}" srcOrd="0" destOrd="0" presId="urn:microsoft.com/office/officeart/2005/8/layout/bProcess3"/>
    <dgm:cxn modelId="{9F3CDB85-1C37-429D-93E5-D77D46BC3F0C}" type="presParOf" srcId="{D413CE25-E683-4320-B6BA-21A8D51E9015}" destId="{B6CA8C56-39BA-4994-B637-92BE1C3B21BB}" srcOrd="1" destOrd="0" presId="urn:microsoft.com/office/officeart/2005/8/layout/bProcess3"/>
    <dgm:cxn modelId="{C05FA4A3-9D42-4D6C-A96F-621643CEC0E5}" type="presParOf" srcId="{B6CA8C56-39BA-4994-B637-92BE1C3B21BB}" destId="{0C35A032-6A1D-4D31-9516-D1D901CE8D1F}" srcOrd="0" destOrd="0" presId="urn:microsoft.com/office/officeart/2005/8/layout/bProcess3"/>
    <dgm:cxn modelId="{6F9E5A68-9080-499F-88A1-6CF8916999D1}" type="presParOf" srcId="{D413CE25-E683-4320-B6BA-21A8D51E9015}" destId="{B16DD18C-6497-4646-836F-F22FB558670A}" srcOrd="2" destOrd="0" presId="urn:microsoft.com/office/officeart/2005/8/layout/bProcess3"/>
    <dgm:cxn modelId="{2C75817E-7819-42D5-ABD9-D09992556D65}" type="presParOf" srcId="{D413CE25-E683-4320-B6BA-21A8D51E9015}" destId="{1E2F7F49-7FFE-4C1A-A28E-FB0AFBE32613}" srcOrd="3" destOrd="0" presId="urn:microsoft.com/office/officeart/2005/8/layout/bProcess3"/>
    <dgm:cxn modelId="{CC35630B-4DDC-42D1-893C-4C7EB720F950}" type="presParOf" srcId="{1E2F7F49-7FFE-4C1A-A28E-FB0AFBE32613}" destId="{B608D036-9AAD-4011-B7CB-4D0ECFA68A01}" srcOrd="0" destOrd="0" presId="urn:microsoft.com/office/officeart/2005/8/layout/bProcess3"/>
    <dgm:cxn modelId="{D2D3D54F-66D1-4B9B-9AD1-72AC2BB8E535}" type="presParOf" srcId="{D413CE25-E683-4320-B6BA-21A8D51E9015}" destId="{3DE12258-935B-43AE-9B79-4289522A13EC}" srcOrd="4" destOrd="0" presId="urn:microsoft.com/office/officeart/2005/8/layout/bProcess3"/>
    <dgm:cxn modelId="{FC325689-35C4-4E9E-86B5-B3071114E87C}" type="presParOf" srcId="{D413CE25-E683-4320-B6BA-21A8D51E9015}" destId="{DCE68BF2-3579-4647-9E3E-97DF22FF51D7}" srcOrd="5" destOrd="0" presId="urn:microsoft.com/office/officeart/2005/8/layout/bProcess3"/>
    <dgm:cxn modelId="{C8F00F37-CBE7-4789-A51A-AFE7FB9A9757}" type="presParOf" srcId="{DCE68BF2-3579-4647-9E3E-97DF22FF51D7}" destId="{021D645C-0644-4648-8152-63BCD170FCE5}" srcOrd="0" destOrd="0" presId="urn:microsoft.com/office/officeart/2005/8/layout/bProcess3"/>
    <dgm:cxn modelId="{680BA362-1CFB-4757-B571-423AC9259678}" type="presParOf" srcId="{D413CE25-E683-4320-B6BA-21A8D51E9015}" destId="{32B966CF-190D-48E2-9042-FC79E4E58E51}" srcOrd="6" destOrd="0" presId="urn:microsoft.com/office/officeart/2005/8/layout/bProcess3"/>
    <dgm:cxn modelId="{90EF7BC2-A212-47D5-84FA-E681E4FC4913}" type="presParOf" srcId="{D413CE25-E683-4320-B6BA-21A8D51E9015}" destId="{434F5DF6-686F-4EB7-B0A3-9F557CAAF928}" srcOrd="7" destOrd="0" presId="urn:microsoft.com/office/officeart/2005/8/layout/bProcess3"/>
    <dgm:cxn modelId="{37E117B2-AEFB-4576-8A7F-4F998B7F2945}" type="presParOf" srcId="{434F5DF6-686F-4EB7-B0A3-9F557CAAF928}" destId="{30E5B1E1-D406-4FC1-A814-BE95D7A5D5AA}" srcOrd="0" destOrd="0" presId="urn:microsoft.com/office/officeart/2005/8/layout/bProcess3"/>
    <dgm:cxn modelId="{3B8F6954-ED65-4D1F-B2C7-4FCDFE0374BE}" type="presParOf" srcId="{D413CE25-E683-4320-B6BA-21A8D51E9015}" destId="{CD1364E6-3A44-49CE-B735-18EB49132C36}" srcOrd="8" destOrd="0" presId="urn:microsoft.com/office/officeart/2005/8/layout/bProcess3"/>
    <dgm:cxn modelId="{8E187742-F491-42D0-8EA1-4FAAE0667CBC}" type="presParOf" srcId="{D413CE25-E683-4320-B6BA-21A8D51E9015}" destId="{ED984B88-F789-4788-8DD5-580D1D80D090}" srcOrd="9" destOrd="0" presId="urn:microsoft.com/office/officeart/2005/8/layout/bProcess3"/>
    <dgm:cxn modelId="{85A87884-B3DD-4EB9-8351-579EB80C0748}" type="presParOf" srcId="{ED984B88-F789-4788-8DD5-580D1D80D090}" destId="{E1D8C11D-59BE-49BB-96DB-1F1EC1793BD2}" srcOrd="0" destOrd="0" presId="urn:microsoft.com/office/officeart/2005/8/layout/bProcess3"/>
    <dgm:cxn modelId="{A39A643B-89C5-4BD6-801A-64256B8DD04B}" type="presParOf" srcId="{D413CE25-E683-4320-B6BA-21A8D51E9015}" destId="{8A8D39E6-9988-42B5-BF2F-958BA2AC80D1}" srcOrd="10" destOrd="0" presId="urn:microsoft.com/office/officeart/2005/8/layout/bProcess3"/>
    <dgm:cxn modelId="{2A9624E9-4A58-44FF-A93B-D04866A32E53}" type="presParOf" srcId="{D413CE25-E683-4320-B6BA-21A8D51E9015}" destId="{83A4713C-01CD-4463-9B34-425682579F37}" srcOrd="11" destOrd="0" presId="urn:microsoft.com/office/officeart/2005/8/layout/bProcess3"/>
    <dgm:cxn modelId="{147C5718-1F14-45CC-8397-38DE468DBB3B}" type="presParOf" srcId="{83A4713C-01CD-4463-9B34-425682579F37}" destId="{FF61F288-7BD3-4DB6-93A7-EC343FE35ADB}" srcOrd="0" destOrd="0" presId="urn:microsoft.com/office/officeart/2005/8/layout/bProcess3"/>
    <dgm:cxn modelId="{087A2DE7-F559-4861-BAF8-7B983CBA8839}" type="presParOf" srcId="{D413CE25-E683-4320-B6BA-21A8D51E9015}" destId="{27E3622D-9050-4D7A-9012-49B583486333}" srcOrd="12" destOrd="0" presId="urn:microsoft.com/office/officeart/2005/8/layout/bProcess3"/>
    <dgm:cxn modelId="{22445AD3-EE1E-48A0-B5AD-EDBEE583A608}" type="presParOf" srcId="{D413CE25-E683-4320-B6BA-21A8D51E9015}" destId="{1708DEC5-8433-4CF5-B40B-56318954F4BC}" srcOrd="13" destOrd="0" presId="urn:microsoft.com/office/officeart/2005/8/layout/bProcess3"/>
    <dgm:cxn modelId="{B45914CD-D2CB-4A83-99B7-DE5F8579F618}" type="presParOf" srcId="{1708DEC5-8433-4CF5-B40B-56318954F4BC}" destId="{8BE7B4BC-7D16-45DD-BDBD-FBA9D36C3FAE}" srcOrd="0" destOrd="0" presId="urn:microsoft.com/office/officeart/2005/8/layout/bProcess3"/>
    <dgm:cxn modelId="{80226917-433A-49A9-BF08-77B836318C7E}" type="presParOf" srcId="{D413CE25-E683-4320-B6BA-21A8D51E9015}" destId="{3B676103-4EC0-44B9-B7DC-2E7CDAA8EF34}" srcOrd="14" destOrd="0" presId="urn:microsoft.com/office/officeart/2005/8/layout/bProcess3"/>
    <dgm:cxn modelId="{F547375C-AFC5-4B65-93F0-5A0CE17F0B5B}" type="presParOf" srcId="{D413CE25-E683-4320-B6BA-21A8D51E9015}" destId="{555488DA-21B4-4766-8A89-7D8E5FF753D4}" srcOrd="15" destOrd="0" presId="urn:microsoft.com/office/officeart/2005/8/layout/bProcess3"/>
    <dgm:cxn modelId="{41BA23CE-5118-4B3F-9E90-D61E1E3AEC54}" type="presParOf" srcId="{555488DA-21B4-4766-8A89-7D8E5FF753D4}" destId="{0BC3E98B-9374-4955-8808-B2DCC99476B6}" srcOrd="0" destOrd="0" presId="urn:microsoft.com/office/officeart/2005/8/layout/bProcess3"/>
    <dgm:cxn modelId="{4FF28AB7-1F40-4C4C-9CC4-2CCAB90ADFCF}" type="presParOf" srcId="{D413CE25-E683-4320-B6BA-21A8D51E9015}" destId="{127CA0CD-E294-4FDA-876A-FBCF558FB49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577A2B-0255-4A1E-A644-583077B493C3}">
      <dgm:prSet custT="1"/>
      <dgm:spPr/>
      <dgm:t>
        <a:bodyPr/>
        <a:lstStyle/>
        <a:p>
          <a:pPr rtl="0"/>
          <a:r>
            <a:rPr lang="ru-RU" sz="2000" b="0" dirty="0" smtClean="0"/>
            <a:t>1. Утвердить Положение о выборах ректора</a:t>
          </a:r>
          <a:endParaRPr lang="ru-RU" sz="2000" b="0" dirty="0"/>
        </a:p>
      </dgm:t>
    </dgm:pt>
    <dgm:pt modelId="{9C96A307-B0A3-463B-B561-5032B9B658A2}" type="par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608446A1-EADA-4E8A-8EEC-24DB5F72EBFA}" type="sib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3B20C9D5-A7BA-43B7-9BF7-76802DDA6A95}">
      <dgm:prSet custT="1"/>
      <dgm:spPr/>
      <dgm:t>
        <a:bodyPr/>
        <a:lstStyle/>
        <a:p>
          <a:pPr rtl="0"/>
          <a:r>
            <a:rPr lang="ru-RU" sz="2000" b="0" dirty="0" smtClean="0"/>
            <a:t>2. Определить следующие даты для выдвижение кандидатур на должность ректора с 9-00 час. 02 октября 2017 г. до 17-00 час. 16 октября 2017 г.</a:t>
          </a:r>
        </a:p>
      </dgm:t>
    </dgm:pt>
    <dgm:pt modelId="{F64CCB5E-1176-4EDA-B7AE-E6DE607680BB}" type="parTrans" cxnId="{6A6F0515-AACE-4444-9AA8-1565A3321A8C}">
      <dgm:prSet/>
      <dgm:spPr/>
      <dgm:t>
        <a:bodyPr/>
        <a:lstStyle/>
        <a:p>
          <a:endParaRPr lang="ru-RU" sz="2000" b="0"/>
        </a:p>
      </dgm:t>
    </dgm:pt>
    <dgm:pt modelId="{A8903CA2-9E14-46EE-881F-18BEF54D3C21}" type="sibTrans" cxnId="{6A6F0515-AACE-4444-9AA8-1565A3321A8C}">
      <dgm:prSet/>
      <dgm:spPr/>
      <dgm:t>
        <a:bodyPr/>
        <a:lstStyle/>
        <a:p>
          <a:endParaRPr lang="ru-RU" sz="2000" b="0"/>
        </a:p>
      </dgm:t>
    </dgm:pt>
    <dgm:pt modelId="{EE3EA77A-23E9-4801-9758-FC907D8BC8C8}">
      <dgm:prSet custT="1"/>
      <dgm:spPr/>
      <dgm:t>
        <a:bodyPr/>
        <a:lstStyle/>
        <a:p>
          <a:pPr rtl="0"/>
          <a:r>
            <a:rPr lang="ru-RU" sz="2000" b="0" dirty="0" smtClean="0"/>
            <a:t>3. Утвердить численный состав Комиссии по выборам ректора в количестве 7 человек</a:t>
          </a:r>
          <a:endParaRPr lang="ru-RU" sz="2000" b="0" dirty="0"/>
        </a:p>
      </dgm:t>
    </dgm:pt>
    <dgm:pt modelId="{E20ABBCE-D45F-4E83-BFF2-861C6618F664}" type="par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3C94C8F6-5465-4AE7-9553-C354F93E0502}" type="sib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6795-11E3-44CC-83B6-66ADDAF37B7A}" type="pres">
      <dgm:prSet presAssocID="{C8577A2B-0255-4A1E-A644-583077B493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58DB7-7751-47BC-B655-6560E74B1B84}" type="pres">
      <dgm:prSet presAssocID="{608446A1-EADA-4E8A-8EEC-24DB5F72EBFA}" presName="spacer" presStyleCnt="0"/>
      <dgm:spPr/>
      <dgm:t>
        <a:bodyPr/>
        <a:lstStyle/>
        <a:p>
          <a:endParaRPr lang="ru-RU"/>
        </a:p>
      </dgm:t>
    </dgm:pt>
    <dgm:pt modelId="{0B9CE207-D7EE-4F19-85BF-795D4330D198}" type="pres">
      <dgm:prSet presAssocID="{3B20C9D5-A7BA-43B7-9BF7-76802DDA6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8350-B25B-428E-A196-4A14B0819876}" type="pres">
      <dgm:prSet presAssocID="{A8903CA2-9E14-46EE-881F-18BEF54D3C21}" presName="spacer" presStyleCnt="0"/>
      <dgm:spPr/>
      <dgm:t>
        <a:bodyPr/>
        <a:lstStyle/>
        <a:p>
          <a:endParaRPr lang="ru-RU"/>
        </a:p>
      </dgm:t>
    </dgm:pt>
    <dgm:pt modelId="{92727FB5-4B6D-48CB-A13D-BB5D8F992E66}" type="pres">
      <dgm:prSet presAssocID="{EE3EA77A-23E9-4801-9758-FC907D8BC8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211A0-37FE-4B08-8EF5-530CE7E812CB}" type="presOf" srcId="{EE3EA77A-23E9-4801-9758-FC907D8BC8C8}" destId="{92727FB5-4B6D-48CB-A13D-BB5D8F992E66}" srcOrd="0" destOrd="0" presId="urn:microsoft.com/office/officeart/2005/8/layout/vList2"/>
    <dgm:cxn modelId="{3C80AF32-0784-4698-A6F6-8A29BCBF85A2}" type="presOf" srcId="{D333E4DA-D8E8-47C0-A340-7831DE295769}" destId="{11213C56-6C9C-4A81-AFDE-05045CA18BFA}" srcOrd="0" destOrd="0" presId="urn:microsoft.com/office/officeart/2005/8/layout/vList2"/>
    <dgm:cxn modelId="{42621BB0-1F12-4F20-A18A-5626F56C28C2}" srcId="{D333E4DA-D8E8-47C0-A340-7831DE295769}" destId="{EE3EA77A-23E9-4801-9758-FC907D8BC8C8}" srcOrd="2" destOrd="0" parTransId="{E20ABBCE-D45F-4E83-BFF2-861C6618F664}" sibTransId="{3C94C8F6-5465-4AE7-9553-C354F93E0502}"/>
    <dgm:cxn modelId="{13C0B1D4-F64B-40EC-989A-5C7F7FEE0F44}" type="presOf" srcId="{C8577A2B-0255-4A1E-A644-583077B493C3}" destId="{06426795-11E3-44CC-83B6-66ADDAF37B7A}" srcOrd="0" destOrd="0" presId="urn:microsoft.com/office/officeart/2005/8/layout/vList2"/>
    <dgm:cxn modelId="{4A26270C-8E74-4703-B422-C7C31AECC783}" type="presOf" srcId="{3B20C9D5-A7BA-43B7-9BF7-76802DDA6A95}" destId="{0B9CE207-D7EE-4F19-85BF-795D4330D198}" srcOrd="0" destOrd="0" presId="urn:microsoft.com/office/officeart/2005/8/layout/vList2"/>
    <dgm:cxn modelId="{6A6F0515-AACE-4444-9AA8-1565A3321A8C}" srcId="{D333E4DA-D8E8-47C0-A340-7831DE295769}" destId="{3B20C9D5-A7BA-43B7-9BF7-76802DDA6A95}" srcOrd="1" destOrd="0" parTransId="{F64CCB5E-1176-4EDA-B7AE-E6DE607680BB}" sibTransId="{A8903CA2-9E14-46EE-881F-18BEF54D3C21}"/>
    <dgm:cxn modelId="{9619CFDD-A1F7-4953-8C7D-59BD3EA1DCCD}" srcId="{D333E4DA-D8E8-47C0-A340-7831DE295769}" destId="{C8577A2B-0255-4A1E-A644-583077B493C3}" srcOrd="0" destOrd="0" parTransId="{9C96A307-B0A3-463B-B561-5032B9B658A2}" sibTransId="{608446A1-EADA-4E8A-8EEC-24DB5F72EBFA}"/>
    <dgm:cxn modelId="{85153DD5-8BCE-470F-9A6E-B13A0FE2BE82}" type="presParOf" srcId="{11213C56-6C9C-4A81-AFDE-05045CA18BFA}" destId="{06426795-11E3-44CC-83B6-66ADDAF37B7A}" srcOrd="0" destOrd="0" presId="urn:microsoft.com/office/officeart/2005/8/layout/vList2"/>
    <dgm:cxn modelId="{C490CABE-27E3-4D23-80F6-2F3517165DD0}" type="presParOf" srcId="{11213C56-6C9C-4A81-AFDE-05045CA18BFA}" destId="{95058DB7-7751-47BC-B655-6560E74B1B84}" srcOrd="1" destOrd="0" presId="urn:microsoft.com/office/officeart/2005/8/layout/vList2"/>
    <dgm:cxn modelId="{B0CEF6E7-C43E-4382-B6F0-3EC240770D46}" type="presParOf" srcId="{11213C56-6C9C-4A81-AFDE-05045CA18BFA}" destId="{0B9CE207-D7EE-4F19-85BF-795D4330D198}" srcOrd="2" destOrd="0" presId="urn:microsoft.com/office/officeart/2005/8/layout/vList2"/>
    <dgm:cxn modelId="{B8CD0D80-DAB5-492D-83B1-870B43111EE3}" type="presParOf" srcId="{11213C56-6C9C-4A81-AFDE-05045CA18BFA}" destId="{F0F48350-B25B-428E-A196-4A14B0819876}" srcOrd="3" destOrd="0" presId="urn:microsoft.com/office/officeart/2005/8/layout/vList2"/>
    <dgm:cxn modelId="{DE2F0792-6B39-4FFA-A139-32D1217D9C9D}" type="presParOf" srcId="{11213C56-6C9C-4A81-AFDE-05045CA18BFA}" destId="{92727FB5-4B6D-48CB-A13D-BB5D8F992E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C2D518-832C-4B02-BEA5-6952F28EBB66}" type="doc">
      <dgm:prSet loTypeId="urn:microsoft.com/office/officeart/2005/8/layout/hierarchy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DF1E6C5-799D-47FD-B131-A4FF101E3154}">
      <dgm:prSet phldrT="[Текст]" custT="1"/>
      <dgm:spPr/>
      <dgm:t>
        <a:bodyPr/>
        <a:lstStyle/>
        <a:p>
          <a:pPr algn="l" rtl="0"/>
          <a:r>
            <a:rPr lang="ru-RU" sz="2000" b="0" dirty="0" smtClean="0"/>
            <a:t>4. Утвердить следующий персональный состав Комиссии и ее Председателя:</a:t>
          </a:r>
          <a:endParaRPr lang="ru-RU" sz="2000" dirty="0"/>
        </a:p>
      </dgm:t>
    </dgm:pt>
    <dgm:pt modelId="{B4742351-516D-4537-88E0-61329F659B1E}" type="parTrans" cxnId="{B6902F81-1973-4FA2-B249-7C69020D82C0}">
      <dgm:prSet/>
      <dgm:spPr/>
      <dgm:t>
        <a:bodyPr/>
        <a:lstStyle/>
        <a:p>
          <a:endParaRPr lang="ru-RU"/>
        </a:p>
      </dgm:t>
    </dgm:pt>
    <dgm:pt modelId="{FE76E212-CFF1-4406-8CD4-D18E679A7F35}" type="sibTrans" cxnId="{B6902F81-1973-4FA2-B249-7C69020D82C0}">
      <dgm:prSet/>
      <dgm:spPr/>
      <dgm:t>
        <a:bodyPr/>
        <a:lstStyle/>
        <a:p>
          <a:endParaRPr lang="ru-RU"/>
        </a:p>
      </dgm:t>
    </dgm:pt>
    <dgm:pt modelId="{44AD6262-7174-4734-87F3-B258CA044A7F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err="1" smtClean="0"/>
            <a:t>Алямовский</a:t>
          </a:r>
          <a:r>
            <a:rPr lang="ru-RU" dirty="0" smtClean="0"/>
            <a:t> Василий Викторович, руководитель института стоматологии </a:t>
          </a:r>
          <a:r>
            <a:rPr lang="ru-RU" smtClean="0"/>
            <a:t>- </a:t>
          </a:r>
          <a:r>
            <a:rPr lang="ru-RU" smtClean="0"/>
            <a:t>научно-образовательного центра </a:t>
          </a:r>
          <a:r>
            <a:rPr lang="ru-RU" dirty="0" smtClean="0"/>
            <a:t>инновационной стоматологии</a:t>
          </a:r>
          <a:endParaRPr lang="ru-RU" dirty="0"/>
        </a:p>
      </dgm:t>
    </dgm:pt>
    <dgm:pt modelId="{82E5370F-334D-4EB7-BC10-B1D4B46C98BA}" type="parTrans" cxnId="{B4B71AD9-DB7E-447C-8528-425727D1F93A}">
      <dgm:prSet/>
      <dgm:spPr/>
      <dgm:t>
        <a:bodyPr/>
        <a:lstStyle/>
        <a:p>
          <a:endParaRPr lang="ru-RU"/>
        </a:p>
      </dgm:t>
    </dgm:pt>
    <dgm:pt modelId="{E1362CFA-7DA0-410A-BED3-E0758BF250F3}" type="sibTrans" cxnId="{B4B71AD9-DB7E-447C-8528-425727D1F93A}">
      <dgm:prSet/>
      <dgm:spPr/>
      <dgm:t>
        <a:bodyPr/>
        <a:lstStyle/>
        <a:p>
          <a:endParaRPr lang="ru-RU"/>
        </a:p>
      </dgm:t>
    </dgm:pt>
    <dgm:pt modelId="{D354D4AF-4438-4D28-A30D-45A2B89F421D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err="1" smtClean="0"/>
            <a:t>Демко</a:t>
          </a:r>
          <a:r>
            <a:rPr lang="ru-RU" dirty="0" smtClean="0"/>
            <a:t> Ирина Владимировна, заведующая кафедрой внутренних болезней № 2 с курсом ПО</a:t>
          </a:r>
          <a:endParaRPr lang="ru-RU" dirty="0"/>
        </a:p>
      </dgm:t>
    </dgm:pt>
    <dgm:pt modelId="{E356E882-5A38-4054-8F3B-E913CAAA6688}" type="parTrans" cxnId="{4465B0A8-E9DB-4561-93DA-DD550BAEF785}">
      <dgm:prSet/>
      <dgm:spPr/>
      <dgm:t>
        <a:bodyPr/>
        <a:lstStyle/>
        <a:p>
          <a:endParaRPr lang="ru-RU"/>
        </a:p>
      </dgm:t>
    </dgm:pt>
    <dgm:pt modelId="{345654D5-880C-498E-AB0B-3C7C2CB1CDD6}" type="sibTrans" cxnId="{4465B0A8-E9DB-4561-93DA-DD550BAEF785}">
      <dgm:prSet/>
      <dgm:spPr/>
      <dgm:t>
        <a:bodyPr/>
        <a:lstStyle/>
        <a:p>
          <a:endParaRPr lang="ru-RU"/>
        </a:p>
      </dgm:t>
    </dgm:pt>
    <dgm:pt modelId="{FBFEB548-25D0-4643-9CEB-4D2E4A6B5EF7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Кулешова Оксана Владимировна, проректор по организационно-правовой работе</a:t>
          </a:r>
          <a:endParaRPr lang="ru-RU" dirty="0"/>
        </a:p>
      </dgm:t>
    </dgm:pt>
    <dgm:pt modelId="{411C531A-0C69-49AD-A32C-216D38899CC6}" type="parTrans" cxnId="{29ACBFE0-19D2-4479-B0D3-EFE1827E6E4F}">
      <dgm:prSet/>
      <dgm:spPr/>
      <dgm:t>
        <a:bodyPr/>
        <a:lstStyle/>
        <a:p>
          <a:endParaRPr lang="ru-RU"/>
        </a:p>
      </dgm:t>
    </dgm:pt>
    <dgm:pt modelId="{AD4768A9-0C4B-4EBB-BE3C-464F2D4ACBED}" type="sibTrans" cxnId="{29ACBFE0-19D2-4479-B0D3-EFE1827E6E4F}">
      <dgm:prSet/>
      <dgm:spPr/>
      <dgm:t>
        <a:bodyPr/>
        <a:lstStyle/>
        <a:p>
          <a:endParaRPr lang="ru-RU"/>
        </a:p>
      </dgm:t>
    </dgm:pt>
    <dgm:pt modelId="{1752CCE7-77CA-419B-8BF0-D81D9C20F25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Винник Юрий Семенович, председатель профсоюзного комитета </a:t>
          </a:r>
          <a:endParaRPr lang="ru-RU" dirty="0"/>
        </a:p>
      </dgm:t>
    </dgm:pt>
    <dgm:pt modelId="{294609A4-A2CE-46D8-8027-7434961FB857}" type="parTrans" cxnId="{642A33E4-56B0-4321-8059-14EF551C903E}">
      <dgm:prSet/>
      <dgm:spPr/>
      <dgm:t>
        <a:bodyPr/>
        <a:lstStyle/>
        <a:p>
          <a:endParaRPr lang="ru-RU"/>
        </a:p>
      </dgm:t>
    </dgm:pt>
    <dgm:pt modelId="{4BDE32A7-39E7-4C17-A28C-E11EE1322D4A}" type="sibTrans" cxnId="{642A33E4-56B0-4321-8059-14EF551C903E}">
      <dgm:prSet/>
      <dgm:spPr/>
      <dgm:t>
        <a:bodyPr/>
        <a:lstStyle/>
        <a:p>
          <a:endParaRPr lang="ru-RU"/>
        </a:p>
      </dgm:t>
    </dgm:pt>
    <dgm:pt modelId="{583E559A-C842-4244-8A7F-3EA872B89832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Николаев Валериан Георгиевич, профессор кафедры анатомии и гистологии человека</a:t>
          </a:r>
          <a:endParaRPr lang="ru-RU" dirty="0"/>
        </a:p>
      </dgm:t>
    </dgm:pt>
    <dgm:pt modelId="{FCFDF17E-DB4C-44B3-A6B3-D4F7511734DD}" type="parTrans" cxnId="{EFFA2926-226D-4D38-B303-53501DA5356D}">
      <dgm:prSet/>
      <dgm:spPr/>
      <dgm:t>
        <a:bodyPr/>
        <a:lstStyle/>
        <a:p>
          <a:endParaRPr lang="ru-RU"/>
        </a:p>
      </dgm:t>
    </dgm:pt>
    <dgm:pt modelId="{B13AD2A1-4700-46EC-B0B5-146308017ED2}" type="sibTrans" cxnId="{EFFA2926-226D-4D38-B303-53501DA5356D}">
      <dgm:prSet/>
      <dgm:spPr/>
      <dgm:t>
        <a:bodyPr/>
        <a:lstStyle/>
        <a:p>
          <a:endParaRPr lang="ru-RU"/>
        </a:p>
      </dgm:t>
    </dgm:pt>
    <dgm:pt modelId="{487F29CA-9D7B-4C44-B60F-E8DA976A6F4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Прокопенко Семен Владимирович, заведующий кафедрой нервных болезней с курсом медицинской реабилитации ПО</a:t>
          </a:r>
          <a:endParaRPr lang="ru-RU" dirty="0"/>
        </a:p>
      </dgm:t>
    </dgm:pt>
    <dgm:pt modelId="{B8809B2A-538D-4237-B9F0-767CC6209F27}" type="parTrans" cxnId="{1D367153-5B81-45B5-B0A0-338061C1B35B}">
      <dgm:prSet/>
      <dgm:spPr/>
      <dgm:t>
        <a:bodyPr/>
        <a:lstStyle/>
        <a:p>
          <a:endParaRPr lang="ru-RU"/>
        </a:p>
      </dgm:t>
    </dgm:pt>
    <dgm:pt modelId="{F383A61D-9343-4C4D-A4FB-4B83074E7E3E}" type="sibTrans" cxnId="{1D367153-5B81-45B5-B0A0-338061C1B35B}">
      <dgm:prSet/>
      <dgm:spPr/>
      <dgm:t>
        <a:bodyPr/>
        <a:lstStyle/>
        <a:p>
          <a:endParaRPr lang="ru-RU"/>
        </a:p>
      </dgm:t>
    </dgm:pt>
    <dgm:pt modelId="{E13B714C-32C8-4160-A4E6-4E4CA2D90339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err="1" smtClean="0"/>
            <a:t>Челнаков</a:t>
          </a:r>
          <a:r>
            <a:rPr lang="ru-RU" dirty="0" smtClean="0"/>
            <a:t> Денис Владиславович, начальник управления кадров</a:t>
          </a:r>
          <a:endParaRPr lang="ru-RU" dirty="0"/>
        </a:p>
      </dgm:t>
    </dgm:pt>
    <dgm:pt modelId="{4AE74169-74AB-4B78-AEBB-EFB22C5557F4}" type="parTrans" cxnId="{CC9B34CA-35A0-4567-87ED-8ACED434C75E}">
      <dgm:prSet/>
      <dgm:spPr/>
      <dgm:t>
        <a:bodyPr/>
        <a:lstStyle/>
        <a:p>
          <a:endParaRPr lang="ru-RU"/>
        </a:p>
      </dgm:t>
    </dgm:pt>
    <dgm:pt modelId="{DC7FAC24-32F4-4A6E-9E44-3CA65DB42711}" type="sibTrans" cxnId="{CC9B34CA-35A0-4567-87ED-8ACED434C75E}">
      <dgm:prSet/>
      <dgm:spPr/>
      <dgm:t>
        <a:bodyPr/>
        <a:lstStyle/>
        <a:p>
          <a:endParaRPr lang="ru-RU"/>
        </a:p>
      </dgm:t>
    </dgm:pt>
    <dgm:pt modelId="{3D48083A-1670-431D-817C-9825A5B111CA}" type="pres">
      <dgm:prSet presAssocID="{E1C2D518-832C-4B02-BEA5-6952F28EBB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3AA9B7-5997-43AB-AE51-E4E799ECCFB4}" type="pres">
      <dgm:prSet presAssocID="{0DF1E6C5-799D-47FD-B131-A4FF101E3154}" presName="root" presStyleCnt="0"/>
      <dgm:spPr/>
    </dgm:pt>
    <dgm:pt modelId="{48D8BD24-C72D-4C75-9150-670131CD9FF3}" type="pres">
      <dgm:prSet presAssocID="{0DF1E6C5-799D-47FD-B131-A4FF101E3154}" presName="rootComposite" presStyleCnt="0"/>
      <dgm:spPr/>
    </dgm:pt>
    <dgm:pt modelId="{A3C0D2FF-23DE-4ADF-A4D8-04CE019A3891}" type="pres">
      <dgm:prSet presAssocID="{0DF1E6C5-799D-47FD-B131-A4FF101E3154}" presName="rootText" presStyleLbl="node1" presStyleIdx="0" presStyleCnt="1" custScaleX="670033"/>
      <dgm:spPr/>
      <dgm:t>
        <a:bodyPr/>
        <a:lstStyle/>
        <a:p>
          <a:endParaRPr lang="ru-RU"/>
        </a:p>
      </dgm:t>
    </dgm:pt>
    <dgm:pt modelId="{87A22F39-55AB-47C9-B07A-19C877DAEA56}" type="pres">
      <dgm:prSet presAssocID="{0DF1E6C5-799D-47FD-B131-A4FF101E31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64BA0AE8-7A58-4FFC-804A-0B45CA8E24FD}" type="pres">
      <dgm:prSet presAssocID="{0DF1E6C5-799D-47FD-B131-A4FF101E3154}" presName="childShape" presStyleCnt="0"/>
      <dgm:spPr/>
    </dgm:pt>
    <dgm:pt modelId="{820A79EB-A7EC-4216-82CF-D6F059BEC93C}" type="pres">
      <dgm:prSet presAssocID="{82E5370F-334D-4EB7-BC10-B1D4B46C98BA}" presName="Name13" presStyleLbl="parChTrans1D2" presStyleIdx="0" presStyleCnt="7"/>
      <dgm:spPr/>
      <dgm:t>
        <a:bodyPr/>
        <a:lstStyle/>
        <a:p>
          <a:endParaRPr lang="ru-RU"/>
        </a:p>
      </dgm:t>
    </dgm:pt>
    <dgm:pt modelId="{FC5B531C-23F6-42BA-8839-ABD43495176A}" type="pres">
      <dgm:prSet presAssocID="{44AD6262-7174-4734-87F3-B258CA044A7F}" presName="childText" presStyleLbl="bgAcc1" presStyleIdx="0" presStyleCnt="7" custScaleX="67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774E4-A217-4F5F-80DC-AA72E01D797A}" type="pres">
      <dgm:prSet presAssocID="{294609A4-A2CE-46D8-8027-7434961FB857}" presName="Name13" presStyleLbl="parChTrans1D2" presStyleIdx="1" presStyleCnt="7"/>
      <dgm:spPr/>
      <dgm:t>
        <a:bodyPr/>
        <a:lstStyle/>
        <a:p>
          <a:endParaRPr lang="ru-RU"/>
        </a:p>
      </dgm:t>
    </dgm:pt>
    <dgm:pt modelId="{91501950-2A55-4E9C-82EA-4210E8498CA7}" type="pres">
      <dgm:prSet presAssocID="{1752CCE7-77CA-419B-8BF0-D81D9C20F25B}" presName="childText" presStyleLbl="bgAcc1" presStyleIdx="1" presStyleCnt="7" custScaleX="678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61ECD-F1F2-4D63-9915-E6042FEA6617}" type="pres">
      <dgm:prSet presAssocID="{E356E882-5A38-4054-8F3B-E913CAAA6688}" presName="Name13" presStyleLbl="parChTrans1D2" presStyleIdx="2" presStyleCnt="7"/>
      <dgm:spPr/>
      <dgm:t>
        <a:bodyPr/>
        <a:lstStyle/>
        <a:p>
          <a:endParaRPr lang="ru-RU"/>
        </a:p>
      </dgm:t>
    </dgm:pt>
    <dgm:pt modelId="{35DD1EFB-6DEE-4B57-B055-6CC8B4A6E74A}" type="pres">
      <dgm:prSet presAssocID="{D354D4AF-4438-4D28-A30D-45A2B89F421D}" presName="childText" presStyleLbl="bgAcc1" presStyleIdx="2" presStyleCnt="7" custScaleX="68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3CE0-124C-49D1-BA20-F5723D61C607}" type="pres">
      <dgm:prSet presAssocID="{411C531A-0C69-49AD-A32C-216D38899CC6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5377A58-D47A-4315-AA02-3B231B48D8CF}" type="pres">
      <dgm:prSet presAssocID="{FBFEB548-25D0-4643-9CEB-4D2E4A6B5EF7}" presName="childText" presStyleLbl="bgAcc1" presStyleIdx="3" presStyleCnt="7" custScaleX="68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2EE5F-14DB-49C7-8923-A2932D47BE8A}" type="pres">
      <dgm:prSet presAssocID="{FCFDF17E-DB4C-44B3-A6B3-D4F7511734D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91FB81F1-8530-41F5-85AA-F0BBFEE57985}" type="pres">
      <dgm:prSet presAssocID="{583E559A-C842-4244-8A7F-3EA872B89832}" presName="childText" presStyleLbl="bgAcc1" presStyleIdx="4" presStyleCnt="7" custScaleX="680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AF4AC-35F9-44AD-85EF-7B030AF04778}" type="pres">
      <dgm:prSet presAssocID="{B8809B2A-538D-4237-B9F0-767CC6209F27}" presName="Name13" presStyleLbl="parChTrans1D2" presStyleIdx="5" presStyleCnt="7"/>
      <dgm:spPr/>
      <dgm:t>
        <a:bodyPr/>
        <a:lstStyle/>
        <a:p>
          <a:endParaRPr lang="ru-RU"/>
        </a:p>
      </dgm:t>
    </dgm:pt>
    <dgm:pt modelId="{DBAB8226-3B55-4079-A21A-E0724AF154BD}" type="pres">
      <dgm:prSet presAssocID="{487F29CA-9D7B-4C44-B60F-E8DA976A6F4B}" presName="childText" presStyleLbl="bgAcc1" presStyleIdx="5" presStyleCnt="7" custScaleX="68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F2E7-DE78-4082-BEF6-81E9343DE1AF}" type="pres">
      <dgm:prSet presAssocID="{4AE74169-74AB-4B78-AEBB-EFB22C5557F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96083DCB-971E-42C0-ADCE-D227074406CE}" type="pres">
      <dgm:prSet presAssocID="{E13B714C-32C8-4160-A4E6-4E4CA2D90339}" presName="childText" presStyleLbl="bgAcc1" presStyleIdx="6" presStyleCnt="7" custScaleX="684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B237B-CD8E-46DE-9008-503D072FBB63}" type="presOf" srcId="{411C531A-0C69-49AD-A32C-216D38899CC6}" destId="{0F663CE0-124C-49D1-BA20-F5723D61C607}" srcOrd="0" destOrd="0" presId="urn:microsoft.com/office/officeart/2005/8/layout/hierarchy3"/>
    <dgm:cxn modelId="{B71234D8-4103-4F03-A326-6B0DFA2ACF3D}" type="presOf" srcId="{1752CCE7-77CA-419B-8BF0-D81D9C20F25B}" destId="{91501950-2A55-4E9C-82EA-4210E8498CA7}" srcOrd="0" destOrd="0" presId="urn:microsoft.com/office/officeart/2005/8/layout/hierarchy3"/>
    <dgm:cxn modelId="{7A45966C-3A0D-4FD0-97AD-52A31466D934}" type="presOf" srcId="{FCFDF17E-DB4C-44B3-A6B3-D4F7511734DD}" destId="{FEE2EE5F-14DB-49C7-8923-A2932D47BE8A}" srcOrd="0" destOrd="0" presId="urn:microsoft.com/office/officeart/2005/8/layout/hierarchy3"/>
    <dgm:cxn modelId="{0744E66A-4001-4135-A5E6-BF337CDF4FCA}" type="presOf" srcId="{D354D4AF-4438-4D28-A30D-45A2B89F421D}" destId="{35DD1EFB-6DEE-4B57-B055-6CC8B4A6E74A}" srcOrd="0" destOrd="0" presId="urn:microsoft.com/office/officeart/2005/8/layout/hierarchy3"/>
    <dgm:cxn modelId="{31B900C6-FAB3-42A4-9597-BD84D8B2F703}" type="presOf" srcId="{E1C2D518-832C-4B02-BEA5-6952F28EBB66}" destId="{3D48083A-1670-431D-817C-9825A5B111CA}" srcOrd="0" destOrd="0" presId="urn:microsoft.com/office/officeart/2005/8/layout/hierarchy3"/>
    <dgm:cxn modelId="{CC9B34CA-35A0-4567-87ED-8ACED434C75E}" srcId="{0DF1E6C5-799D-47FD-B131-A4FF101E3154}" destId="{E13B714C-32C8-4160-A4E6-4E4CA2D90339}" srcOrd="6" destOrd="0" parTransId="{4AE74169-74AB-4B78-AEBB-EFB22C5557F4}" sibTransId="{DC7FAC24-32F4-4A6E-9E44-3CA65DB42711}"/>
    <dgm:cxn modelId="{04358313-671F-4118-A963-FCFE066E6B0E}" type="presOf" srcId="{E356E882-5A38-4054-8F3B-E913CAAA6688}" destId="{2C061ECD-F1F2-4D63-9915-E6042FEA6617}" srcOrd="0" destOrd="0" presId="urn:microsoft.com/office/officeart/2005/8/layout/hierarchy3"/>
    <dgm:cxn modelId="{0198A245-A2E9-4FBA-977B-E3336E5884A7}" type="presOf" srcId="{0DF1E6C5-799D-47FD-B131-A4FF101E3154}" destId="{87A22F39-55AB-47C9-B07A-19C877DAEA56}" srcOrd="1" destOrd="0" presId="urn:microsoft.com/office/officeart/2005/8/layout/hierarchy3"/>
    <dgm:cxn modelId="{3B64862C-761A-443E-8A8C-21D47F0AE140}" type="presOf" srcId="{44AD6262-7174-4734-87F3-B258CA044A7F}" destId="{FC5B531C-23F6-42BA-8839-ABD43495176A}" srcOrd="0" destOrd="0" presId="urn:microsoft.com/office/officeart/2005/8/layout/hierarchy3"/>
    <dgm:cxn modelId="{8F735C04-5B31-4B44-9874-795880C1D0C3}" type="presOf" srcId="{E13B714C-32C8-4160-A4E6-4E4CA2D90339}" destId="{96083DCB-971E-42C0-ADCE-D227074406CE}" srcOrd="0" destOrd="0" presId="urn:microsoft.com/office/officeart/2005/8/layout/hierarchy3"/>
    <dgm:cxn modelId="{B4B71AD9-DB7E-447C-8528-425727D1F93A}" srcId="{0DF1E6C5-799D-47FD-B131-A4FF101E3154}" destId="{44AD6262-7174-4734-87F3-B258CA044A7F}" srcOrd="0" destOrd="0" parTransId="{82E5370F-334D-4EB7-BC10-B1D4B46C98BA}" sibTransId="{E1362CFA-7DA0-410A-BED3-E0758BF250F3}"/>
    <dgm:cxn modelId="{642A33E4-56B0-4321-8059-14EF551C903E}" srcId="{0DF1E6C5-799D-47FD-B131-A4FF101E3154}" destId="{1752CCE7-77CA-419B-8BF0-D81D9C20F25B}" srcOrd="1" destOrd="0" parTransId="{294609A4-A2CE-46D8-8027-7434961FB857}" sibTransId="{4BDE32A7-39E7-4C17-A28C-E11EE1322D4A}"/>
    <dgm:cxn modelId="{77BE8650-F339-4EDB-8C2C-64F0D88D825F}" type="presOf" srcId="{82E5370F-334D-4EB7-BC10-B1D4B46C98BA}" destId="{820A79EB-A7EC-4216-82CF-D6F059BEC93C}" srcOrd="0" destOrd="0" presId="urn:microsoft.com/office/officeart/2005/8/layout/hierarchy3"/>
    <dgm:cxn modelId="{EFFA2926-226D-4D38-B303-53501DA5356D}" srcId="{0DF1E6C5-799D-47FD-B131-A4FF101E3154}" destId="{583E559A-C842-4244-8A7F-3EA872B89832}" srcOrd="4" destOrd="0" parTransId="{FCFDF17E-DB4C-44B3-A6B3-D4F7511734DD}" sibTransId="{B13AD2A1-4700-46EC-B0B5-146308017ED2}"/>
    <dgm:cxn modelId="{C345394F-4DC3-409D-9FC1-CAFDBB48C7D6}" type="presOf" srcId="{FBFEB548-25D0-4643-9CEB-4D2E4A6B5EF7}" destId="{E5377A58-D47A-4315-AA02-3B231B48D8CF}" srcOrd="0" destOrd="0" presId="urn:microsoft.com/office/officeart/2005/8/layout/hierarchy3"/>
    <dgm:cxn modelId="{8EC9E691-3F4E-4D59-8BE9-7A713A5E2652}" type="presOf" srcId="{B8809B2A-538D-4237-B9F0-767CC6209F27}" destId="{835AF4AC-35F9-44AD-85EF-7B030AF04778}" srcOrd="0" destOrd="0" presId="urn:microsoft.com/office/officeart/2005/8/layout/hierarchy3"/>
    <dgm:cxn modelId="{29ACBFE0-19D2-4479-B0D3-EFE1827E6E4F}" srcId="{0DF1E6C5-799D-47FD-B131-A4FF101E3154}" destId="{FBFEB548-25D0-4643-9CEB-4D2E4A6B5EF7}" srcOrd="3" destOrd="0" parTransId="{411C531A-0C69-49AD-A32C-216D38899CC6}" sibTransId="{AD4768A9-0C4B-4EBB-BE3C-464F2D4ACBED}"/>
    <dgm:cxn modelId="{3B046258-5BE8-4B3A-9F47-69046276A116}" type="presOf" srcId="{583E559A-C842-4244-8A7F-3EA872B89832}" destId="{91FB81F1-8530-41F5-85AA-F0BBFEE57985}" srcOrd="0" destOrd="0" presId="urn:microsoft.com/office/officeart/2005/8/layout/hierarchy3"/>
    <dgm:cxn modelId="{04930DBF-3968-42DC-93C5-C6063F59EEAF}" type="presOf" srcId="{294609A4-A2CE-46D8-8027-7434961FB857}" destId="{BBB774E4-A217-4F5F-80DC-AA72E01D797A}" srcOrd="0" destOrd="0" presId="urn:microsoft.com/office/officeart/2005/8/layout/hierarchy3"/>
    <dgm:cxn modelId="{44FAD32B-2E4D-4DE8-893A-6B4A2360B904}" type="presOf" srcId="{487F29CA-9D7B-4C44-B60F-E8DA976A6F4B}" destId="{DBAB8226-3B55-4079-A21A-E0724AF154BD}" srcOrd="0" destOrd="0" presId="urn:microsoft.com/office/officeart/2005/8/layout/hierarchy3"/>
    <dgm:cxn modelId="{B6902F81-1973-4FA2-B249-7C69020D82C0}" srcId="{E1C2D518-832C-4B02-BEA5-6952F28EBB66}" destId="{0DF1E6C5-799D-47FD-B131-A4FF101E3154}" srcOrd="0" destOrd="0" parTransId="{B4742351-516D-4537-88E0-61329F659B1E}" sibTransId="{FE76E212-CFF1-4406-8CD4-D18E679A7F35}"/>
    <dgm:cxn modelId="{9162BB7F-CA0B-4CE2-9DAD-8341A08DA0DD}" type="presOf" srcId="{0DF1E6C5-799D-47FD-B131-A4FF101E3154}" destId="{A3C0D2FF-23DE-4ADF-A4D8-04CE019A3891}" srcOrd="0" destOrd="0" presId="urn:microsoft.com/office/officeart/2005/8/layout/hierarchy3"/>
    <dgm:cxn modelId="{680EBCEA-519E-4EA2-93BE-FC4441D9E4B2}" type="presOf" srcId="{4AE74169-74AB-4B78-AEBB-EFB22C5557F4}" destId="{616AF2E7-DE78-4082-BEF6-81E9343DE1AF}" srcOrd="0" destOrd="0" presId="urn:microsoft.com/office/officeart/2005/8/layout/hierarchy3"/>
    <dgm:cxn modelId="{1D367153-5B81-45B5-B0A0-338061C1B35B}" srcId="{0DF1E6C5-799D-47FD-B131-A4FF101E3154}" destId="{487F29CA-9D7B-4C44-B60F-E8DA976A6F4B}" srcOrd="5" destOrd="0" parTransId="{B8809B2A-538D-4237-B9F0-767CC6209F27}" sibTransId="{F383A61D-9343-4C4D-A4FB-4B83074E7E3E}"/>
    <dgm:cxn modelId="{4465B0A8-E9DB-4561-93DA-DD550BAEF785}" srcId="{0DF1E6C5-799D-47FD-B131-A4FF101E3154}" destId="{D354D4AF-4438-4D28-A30D-45A2B89F421D}" srcOrd="2" destOrd="0" parTransId="{E356E882-5A38-4054-8F3B-E913CAAA6688}" sibTransId="{345654D5-880C-498E-AB0B-3C7C2CB1CDD6}"/>
    <dgm:cxn modelId="{C040E2CE-8DF6-48FE-909A-3593DE432EC5}" type="presParOf" srcId="{3D48083A-1670-431D-817C-9825A5B111CA}" destId="{913AA9B7-5997-43AB-AE51-E4E799ECCFB4}" srcOrd="0" destOrd="0" presId="urn:microsoft.com/office/officeart/2005/8/layout/hierarchy3"/>
    <dgm:cxn modelId="{80716EF5-CBF3-46DB-AE77-9E14C6555736}" type="presParOf" srcId="{913AA9B7-5997-43AB-AE51-E4E799ECCFB4}" destId="{48D8BD24-C72D-4C75-9150-670131CD9FF3}" srcOrd="0" destOrd="0" presId="urn:microsoft.com/office/officeart/2005/8/layout/hierarchy3"/>
    <dgm:cxn modelId="{69BFBFB9-0A3A-4539-848D-618F15C79A04}" type="presParOf" srcId="{48D8BD24-C72D-4C75-9150-670131CD9FF3}" destId="{A3C0D2FF-23DE-4ADF-A4D8-04CE019A3891}" srcOrd="0" destOrd="0" presId="urn:microsoft.com/office/officeart/2005/8/layout/hierarchy3"/>
    <dgm:cxn modelId="{FA2DDA2B-A399-48CF-874F-B80551783198}" type="presParOf" srcId="{48D8BD24-C72D-4C75-9150-670131CD9FF3}" destId="{87A22F39-55AB-47C9-B07A-19C877DAEA56}" srcOrd="1" destOrd="0" presId="urn:microsoft.com/office/officeart/2005/8/layout/hierarchy3"/>
    <dgm:cxn modelId="{F645669F-5B7F-4BA1-96B6-3F6CC9111472}" type="presParOf" srcId="{913AA9B7-5997-43AB-AE51-E4E799ECCFB4}" destId="{64BA0AE8-7A58-4FFC-804A-0B45CA8E24FD}" srcOrd="1" destOrd="0" presId="urn:microsoft.com/office/officeart/2005/8/layout/hierarchy3"/>
    <dgm:cxn modelId="{A6FD05E7-CDF0-4000-89EB-35BC9423B031}" type="presParOf" srcId="{64BA0AE8-7A58-4FFC-804A-0B45CA8E24FD}" destId="{820A79EB-A7EC-4216-82CF-D6F059BEC93C}" srcOrd="0" destOrd="0" presId="urn:microsoft.com/office/officeart/2005/8/layout/hierarchy3"/>
    <dgm:cxn modelId="{E4C2A574-C7F1-4786-9F8B-FB9763485C67}" type="presParOf" srcId="{64BA0AE8-7A58-4FFC-804A-0B45CA8E24FD}" destId="{FC5B531C-23F6-42BA-8839-ABD43495176A}" srcOrd="1" destOrd="0" presId="urn:microsoft.com/office/officeart/2005/8/layout/hierarchy3"/>
    <dgm:cxn modelId="{E49AF4DB-DA40-4120-87BB-D56F6CF9D55F}" type="presParOf" srcId="{64BA0AE8-7A58-4FFC-804A-0B45CA8E24FD}" destId="{BBB774E4-A217-4F5F-80DC-AA72E01D797A}" srcOrd="2" destOrd="0" presId="urn:microsoft.com/office/officeart/2005/8/layout/hierarchy3"/>
    <dgm:cxn modelId="{63C49DA9-BD8E-4663-A1CA-4E5AB75E713E}" type="presParOf" srcId="{64BA0AE8-7A58-4FFC-804A-0B45CA8E24FD}" destId="{91501950-2A55-4E9C-82EA-4210E8498CA7}" srcOrd="3" destOrd="0" presId="urn:microsoft.com/office/officeart/2005/8/layout/hierarchy3"/>
    <dgm:cxn modelId="{DDC3FE5B-CAF7-4B0B-960E-F6E43BA956A6}" type="presParOf" srcId="{64BA0AE8-7A58-4FFC-804A-0B45CA8E24FD}" destId="{2C061ECD-F1F2-4D63-9915-E6042FEA6617}" srcOrd="4" destOrd="0" presId="urn:microsoft.com/office/officeart/2005/8/layout/hierarchy3"/>
    <dgm:cxn modelId="{D752408B-54FF-48F8-AB0D-335F740BCBE4}" type="presParOf" srcId="{64BA0AE8-7A58-4FFC-804A-0B45CA8E24FD}" destId="{35DD1EFB-6DEE-4B57-B055-6CC8B4A6E74A}" srcOrd="5" destOrd="0" presId="urn:microsoft.com/office/officeart/2005/8/layout/hierarchy3"/>
    <dgm:cxn modelId="{BF58CB4C-8765-4C56-BE70-6BB763B0A337}" type="presParOf" srcId="{64BA0AE8-7A58-4FFC-804A-0B45CA8E24FD}" destId="{0F663CE0-124C-49D1-BA20-F5723D61C607}" srcOrd="6" destOrd="0" presId="urn:microsoft.com/office/officeart/2005/8/layout/hierarchy3"/>
    <dgm:cxn modelId="{1BA06E86-25BA-404D-94C3-CBF66EFF9730}" type="presParOf" srcId="{64BA0AE8-7A58-4FFC-804A-0B45CA8E24FD}" destId="{E5377A58-D47A-4315-AA02-3B231B48D8CF}" srcOrd="7" destOrd="0" presId="urn:microsoft.com/office/officeart/2005/8/layout/hierarchy3"/>
    <dgm:cxn modelId="{A75DEE2B-6031-48DC-8BD6-B1618768AED7}" type="presParOf" srcId="{64BA0AE8-7A58-4FFC-804A-0B45CA8E24FD}" destId="{FEE2EE5F-14DB-49C7-8923-A2932D47BE8A}" srcOrd="8" destOrd="0" presId="urn:microsoft.com/office/officeart/2005/8/layout/hierarchy3"/>
    <dgm:cxn modelId="{DA45F27D-B8A4-442E-9C2E-906CD4871B91}" type="presParOf" srcId="{64BA0AE8-7A58-4FFC-804A-0B45CA8E24FD}" destId="{91FB81F1-8530-41F5-85AA-F0BBFEE57985}" srcOrd="9" destOrd="0" presId="urn:microsoft.com/office/officeart/2005/8/layout/hierarchy3"/>
    <dgm:cxn modelId="{56360ADE-B428-4A2E-A90A-00F6DCC2466C}" type="presParOf" srcId="{64BA0AE8-7A58-4FFC-804A-0B45CA8E24FD}" destId="{835AF4AC-35F9-44AD-85EF-7B030AF04778}" srcOrd="10" destOrd="0" presId="urn:microsoft.com/office/officeart/2005/8/layout/hierarchy3"/>
    <dgm:cxn modelId="{2C063FAD-5BC7-4207-815C-C074440B6C55}" type="presParOf" srcId="{64BA0AE8-7A58-4FFC-804A-0B45CA8E24FD}" destId="{DBAB8226-3B55-4079-A21A-E0724AF154BD}" srcOrd="11" destOrd="0" presId="urn:microsoft.com/office/officeart/2005/8/layout/hierarchy3"/>
    <dgm:cxn modelId="{D293EE2E-DB39-438B-AC88-01F72E0486B3}" type="presParOf" srcId="{64BA0AE8-7A58-4FFC-804A-0B45CA8E24FD}" destId="{616AF2E7-DE78-4082-BEF6-81E9343DE1AF}" srcOrd="12" destOrd="0" presId="urn:microsoft.com/office/officeart/2005/8/layout/hierarchy3"/>
    <dgm:cxn modelId="{218D81FD-2EDB-4E29-A8B4-264CC14A7A94}" type="presParOf" srcId="{64BA0AE8-7A58-4FFC-804A-0B45CA8E24FD}" destId="{96083DCB-971E-42C0-ADCE-D227074406CE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69726-D78F-4538-80F2-2A392F15A24F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968FB11-9D30-46C3-9FBD-28F20E06CB05}">
      <dgm:prSet phldrT="[Текст]" custT="1"/>
      <dgm:spPr/>
      <dgm:t>
        <a:bodyPr/>
        <a:lstStyle/>
        <a:p>
          <a:r>
            <a:rPr lang="ru-RU" sz="2400" b="1" dirty="0" smtClean="0"/>
            <a:t>Регистрация и рассмотрение поступивших документов</a:t>
          </a:r>
          <a:endParaRPr lang="ru-RU" sz="2400" b="1" dirty="0"/>
        </a:p>
      </dgm:t>
    </dgm:pt>
    <dgm:pt modelId="{93E5B290-A829-41E8-8932-9B29F87E09CE}" type="parTrans" cxnId="{F721126F-552C-4BBC-AF74-2DF5AF25F392}">
      <dgm:prSet/>
      <dgm:spPr/>
      <dgm:t>
        <a:bodyPr/>
        <a:lstStyle/>
        <a:p>
          <a:endParaRPr lang="ru-RU" sz="3200"/>
        </a:p>
      </dgm:t>
    </dgm:pt>
    <dgm:pt modelId="{37226500-8480-490D-B974-3E172811E590}" type="sibTrans" cxnId="{F721126F-552C-4BBC-AF74-2DF5AF25F392}">
      <dgm:prSet/>
      <dgm:spPr/>
      <dgm:t>
        <a:bodyPr/>
        <a:lstStyle/>
        <a:p>
          <a:endParaRPr lang="ru-RU" sz="3200"/>
        </a:p>
      </dgm:t>
    </dgm:pt>
    <dgm:pt modelId="{6AAAA6EE-CDF3-43DD-8F6D-68959813F930}">
      <dgm:prSet phldrT="[Текст]" custT="1"/>
      <dgm:spPr/>
      <dgm:t>
        <a:bodyPr/>
        <a:lstStyle/>
        <a:p>
          <a:r>
            <a:rPr lang="ru-RU" sz="2400" b="1" dirty="0" smtClean="0"/>
            <a:t>Представление списка кандидатов на утверждение Ученому совету</a:t>
          </a:r>
          <a:endParaRPr lang="ru-RU" sz="2400" b="1" dirty="0"/>
        </a:p>
      </dgm:t>
    </dgm:pt>
    <dgm:pt modelId="{39B35039-2B76-4875-84E7-9FAEAEC09876}" type="parTrans" cxnId="{F1C66D49-298E-4FFF-AFC2-36EC8BE7EEFA}">
      <dgm:prSet/>
      <dgm:spPr/>
      <dgm:t>
        <a:bodyPr/>
        <a:lstStyle/>
        <a:p>
          <a:endParaRPr lang="ru-RU" sz="3200"/>
        </a:p>
      </dgm:t>
    </dgm:pt>
    <dgm:pt modelId="{F872FEF2-142C-4226-96AE-D296733A0E59}" type="sibTrans" cxnId="{F1C66D49-298E-4FFF-AFC2-36EC8BE7EEFA}">
      <dgm:prSet/>
      <dgm:spPr/>
      <dgm:t>
        <a:bodyPr/>
        <a:lstStyle/>
        <a:p>
          <a:endParaRPr lang="ru-RU" sz="3200"/>
        </a:p>
      </dgm:t>
    </dgm:pt>
    <dgm:pt modelId="{5CD0EB59-1616-4616-B550-4BC1CF1515DF}">
      <dgm:prSet phldrT="[Текст]" custT="1"/>
      <dgm:spPr/>
      <dgm:t>
        <a:bodyPr/>
        <a:lstStyle/>
        <a:p>
          <a:r>
            <a:rPr lang="ru-RU" sz="2400" b="1" dirty="0" smtClean="0"/>
            <a:t>Организация проведения Конференции</a:t>
          </a:r>
          <a:endParaRPr lang="ru-RU" sz="2400" b="1" dirty="0"/>
        </a:p>
      </dgm:t>
    </dgm:pt>
    <dgm:pt modelId="{0B6C1E20-E129-46D7-BA40-888B670E60C7}" type="parTrans" cxnId="{3BB470F8-88D3-492F-9A51-CE563BB018C4}">
      <dgm:prSet/>
      <dgm:spPr/>
      <dgm:t>
        <a:bodyPr/>
        <a:lstStyle/>
        <a:p>
          <a:endParaRPr lang="ru-RU" sz="3200"/>
        </a:p>
      </dgm:t>
    </dgm:pt>
    <dgm:pt modelId="{E89E04BF-BF01-41BB-A81E-BB4322230DD5}" type="sibTrans" cxnId="{3BB470F8-88D3-492F-9A51-CE563BB018C4}">
      <dgm:prSet/>
      <dgm:spPr/>
      <dgm:t>
        <a:bodyPr/>
        <a:lstStyle/>
        <a:p>
          <a:endParaRPr lang="ru-RU" sz="3200"/>
        </a:p>
      </dgm:t>
    </dgm:pt>
    <dgm:pt modelId="{77A09F55-F6AB-49F1-8113-6A67FD8C3DEB}">
      <dgm:prSet phldrT="[Текст]" custT="1"/>
      <dgm:spPr/>
      <dgm:t>
        <a:bodyPr/>
        <a:lstStyle/>
        <a:p>
          <a:r>
            <a:rPr lang="ru-RU" sz="2400" b="1" dirty="0" smtClean="0"/>
            <a:t>Представление результатов выборов в Министерство здравоохранения РФ</a:t>
          </a:r>
          <a:endParaRPr lang="ru-RU" sz="2400" b="1" dirty="0"/>
        </a:p>
      </dgm:t>
    </dgm:pt>
    <dgm:pt modelId="{48F9C814-6DA4-4466-A877-67D9C29C9B17}" type="parTrans" cxnId="{09157C14-B723-4F27-9A26-DC03874B16A3}">
      <dgm:prSet/>
      <dgm:spPr/>
      <dgm:t>
        <a:bodyPr/>
        <a:lstStyle/>
        <a:p>
          <a:endParaRPr lang="ru-RU" sz="3200"/>
        </a:p>
      </dgm:t>
    </dgm:pt>
    <dgm:pt modelId="{D72B5FE8-58F8-4D4E-9E76-57CA117839C7}" type="sibTrans" cxnId="{09157C14-B723-4F27-9A26-DC03874B16A3}">
      <dgm:prSet/>
      <dgm:spPr/>
      <dgm:t>
        <a:bodyPr/>
        <a:lstStyle/>
        <a:p>
          <a:endParaRPr lang="ru-RU" sz="3200"/>
        </a:p>
      </dgm:t>
    </dgm:pt>
    <dgm:pt modelId="{A844E87B-A1A0-49D0-8121-36C400BAF1F0}" type="pres">
      <dgm:prSet presAssocID="{01569726-D78F-4538-80F2-2A392F15A2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1DCCC-8826-46C0-9FBD-72289EA6C89E}" type="pres">
      <dgm:prSet presAssocID="{8968FB11-9D30-46C3-9FBD-28F20E06CB05}" presName="parentLin" presStyleCnt="0"/>
      <dgm:spPr/>
      <dgm:t>
        <a:bodyPr/>
        <a:lstStyle/>
        <a:p>
          <a:endParaRPr lang="ru-RU"/>
        </a:p>
      </dgm:t>
    </dgm:pt>
    <dgm:pt modelId="{4EC4398E-296A-406D-A93E-7BAC8DBC4602}" type="pres">
      <dgm:prSet presAssocID="{8968FB11-9D30-46C3-9FBD-28F20E06CB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BE2EC5-079A-4822-8680-569498DF9D91}" type="pres">
      <dgm:prSet presAssocID="{8968FB11-9D30-46C3-9FBD-28F20E06CB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C19B3-D490-4013-B521-78245A90BB1D}" type="pres">
      <dgm:prSet presAssocID="{8968FB11-9D30-46C3-9FBD-28F20E06CB05}" presName="negativeSpace" presStyleCnt="0"/>
      <dgm:spPr/>
      <dgm:t>
        <a:bodyPr/>
        <a:lstStyle/>
        <a:p>
          <a:endParaRPr lang="ru-RU"/>
        </a:p>
      </dgm:t>
    </dgm:pt>
    <dgm:pt modelId="{7C766B96-3038-4182-8959-5465FB6C404D}" type="pres">
      <dgm:prSet presAssocID="{8968FB11-9D30-46C3-9FBD-28F20E06CB0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31694-B4DB-488F-9D1D-5912E066C315}" type="pres">
      <dgm:prSet presAssocID="{37226500-8480-490D-B974-3E172811E590}" presName="spaceBetweenRectangles" presStyleCnt="0"/>
      <dgm:spPr/>
      <dgm:t>
        <a:bodyPr/>
        <a:lstStyle/>
        <a:p>
          <a:endParaRPr lang="ru-RU"/>
        </a:p>
      </dgm:t>
    </dgm:pt>
    <dgm:pt modelId="{9A1EAEA3-AFFD-4E43-955C-503D01050521}" type="pres">
      <dgm:prSet presAssocID="{6AAAA6EE-CDF3-43DD-8F6D-68959813F930}" presName="parentLin" presStyleCnt="0"/>
      <dgm:spPr/>
      <dgm:t>
        <a:bodyPr/>
        <a:lstStyle/>
        <a:p>
          <a:endParaRPr lang="ru-RU"/>
        </a:p>
      </dgm:t>
    </dgm:pt>
    <dgm:pt modelId="{51BBD734-2C98-46A1-B4FF-C5B7346A78A1}" type="pres">
      <dgm:prSet presAssocID="{6AAAA6EE-CDF3-43DD-8F6D-68959813F93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F8875E-20B2-4258-B4C2-A2DD35AB07EF}" type="pres">
      <dgm:prSet presAssocID="{6AAAA6EE-CDF3-43DD-8F6D-68959813F9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30822-104E-4467-9DF5-5B7F3520A71B}" type="pres">
      <dgm:prSet presAssocID="{6AAAA6EE-CDF3-43DD-8F6D-68959813F930}" presName="negativeSpace" presStyleCnt="0"/>
      <dgm:spPr/>
      <dgm:t>
        <a:bodyPr/>
        <a:lstStyle/>
        <a:p>
          <a:endParaRPr lang="ru-RU"/>
        </a:p>
      </dgm:t>
    </dgm:pt>
    <dgm:pt modelId="{6D5AD8E0-3D4C-47AB-BC5C-FDACBB0D7077}" type="pres">
      <dgm:prSet presAssocID="{6AAAA6EE-CDF3-43DD-8F6D-68959813F93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1B7E-91C9-44B8-9321-F9579B6C021E}" type="pres">
      <dgm:prSet presAssocID="{F872FEF2-142C-4226-96AE-D296733A0E59}" presName="spaceBetweenRectangles" presStyleCnt="0"/>
      <dgm:spPr/>
      <dgm:t>
        <a:bodyPr/>
        <a:lstStyle/>
        <a:p>
          <a:endParaRPr lang="ru-RU"/>
        </a:p>
      </dgm:t>
    </dgm:pt>
    <dgm:pt modelId="{A8C80558-1678-4B1E-9E58-13A0FAA38B89}" type="pres">
      <dgm:prSet presAssocID="{5CD0EB59-1616-4616-B550-4BC1CF1515DF}" presName="parentLin" presStyleCnt="0"/>
      <dgm:spPr/>
      <dgm:t>
        <a:bodyPr/>
        <a:lstStyle/>
        <a:p>
          <a:endParaRPr lang="ru-RU"/>
        </a:p>
      </dgm:t>
    </dgm:pt>
    <dgm:pt modelId="{B7B206C0-3587-4DA1-8534-0D0C9211998C}" type="pres">
      <dgm:prSet presAssocID="{5CD0EB59-1616-4616-B550-4BC1CF1515D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00A510F-1B8B-45AB-BDE2-47C679221B2D}" type="pres">
      <dgm:prSet presAssocID="{5CD0EB59-1616-4616-B550-4BC1CF1515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4E8A3-7177-44B3-B180-12E01BF29A1F}" type="pres">
      <dgm:prSet presAssocID="{5CD0EB59-1616-4616-B550-4BC1CF1515DF}" presName="negativeSpace" presStyleCnt="0"/>
      <dgm:spPr/>
      <dgm:t>
        <a:bodyPr/>
        <a:lstStyle/>
        <a:p>
          <a:endParaRPr lang="ru-RU"/>
        </a:p>
      </dgm:t>
    </dgm:pt>
    <dgm:pt modelId="{B203DFF4-7D8E-4E57-8CA0-609854A113E2}" type="pres">
      <dgm:prSet presAssocID="{5CD0EB59-1616-4616-B550-4BC1CF1515D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ECF8C-D393-48A9-97E0-BEB04475801D}" type="pres">
      <dgm:prSet presAssocID="{E89E04BF-BF01-41BB-A81E-BB4322230DD5}" presName="spaceBetweenRectangles" presStyleCnt="0"/>
      <dgm:spPr/>
      <dgm:t>
        <a:bodyPr/>
        <a:lstStyle/>
        <a:p>
          <a:endParaRPr lang="ru-RU"/>
        </a:p>
      </dgm:t>
    </dgm:pt>
    <dgm:pt modelId="{5F607AA7-CE2E-4D18-9136-A00944C67EED}" type="pres">
      <dgm:prSet presAssocID="{77A09F55-F6AB-49F1-8113-6A67FD8C3DEB}" presName="parentLin" presStyleCnt="0"/>
      <dgm:spPr/>
      <dgm:t>
        <a:bodyPr/>
        <a:lstStyle/>
        <a:p>
          <a:endParaRPr lang="ru-RU"/>
        </a:p>
      </dgm:t>
    </dgm:pt>
    <dgm:pt modelId="{01E7886E-20A9-42D5-90E6-2C6F268966C0}" type="pres">
      <dgm:prSet presAssocID="{77A09F55-F6AB-49F1-8113-6A67FD8C3DE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6E1576A-F2AF-40DF-B0CF-AB5CEEC2B987}" type="pres">
      <dgm:prSet presAssocID="{77A09F55-F6AB-49F1-8113-6A67FD8C3D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D786A-C61F-4812-9D61-1A2644A6990D}" type="pres">
      <dgm:prSet presAssocID="{77A09F55-F6AB-49F1-8113-6A67FD8C3DEB}" presName="negativeSpace" presStyleCnt="0"/>
      <dgm:spPr/>
      <dgm:t>
        <a:bodyPr/>
        <a:lstStyle/>
        <a:p>
          <a:endParaRPr lang="ru-RU"/>
        </a:p>
      </dgm:t>
    </dgm:pt>
    <dgm:pt modelId="{5577E12E-D763-4055-955E-6471C4C73463}" type="pres">
      <dgm:prSet presAssocID="{77A09F55-F6AB-49F1-8113-6A67FD8C3DE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0C18-1F94-4CF6-8445-18AE3F207238}" type="presOf" srcId="{6AAAA6EE-CDF3-43DD-8F6D-68959813F930}" destId="{5FF8875E-20B2-4258-B4C2-A2DD35AB07EF}" srcOrd="1" destOrd="0" presId="urn:microsoft.com/office/officeart/2005/8/layout/list1"/>
    <dgm:cxn modelId="{F1C66D49-298E-4FFF-AFC2-36EC8BE7EEFA}" srcId="{01569726-D78F-4538-80F2-2A392F15A24F}" destId="{6AAAA6EE-CDF3-43DD-8F6D-68959813F930}" srcOrd="1" destOrd="0" parTransId="{39B35039-2B76-4875-84E7-9FAEAEC09876}" sibTransId="{F872FEF2-142C-4226-96AE-D296733A0E59}"/>
    <dgm:cxn modelId="{3E3B6C63-400A-440E-BDE8-D5836F47050D}" type="presOf" srcId="{5CD0EB59-1616-4616-B550-4BC1CF1515DF}" destId="{F00A510F-1B8B-45AB-BDE2-47C679221B2D}" srcOrd="1" destOrd="0" presId="urn:microsoft.com/office/officeart/2005/8/layout/list1"/>
    <dgm:cxn modelId="{30C1C43B-2209-4B3D-A573-0D3018BE57A8}" type="presOf" srcId="{5CD0EB59-1616-4616-B550-4BC1CF1515DF}" destId="{B7B206C0-3587-4DA1-8534-0D0C9211998C}" srcOrd="0" destOrd="0" presId="urn:microsoft.com/office/officeart/2005/8/layout/list1"/>
    <dgm:cxn modelId="{3BB470F8-88D3-492F-9A51-CE563BB018C4}" srcId="{01569726-D78F-4538-80F2-2A392F15A24F}" destId="{5CD0EB59-1616-4616-B550-4BC1CF1515DF}" srcOrd="2" destOrd="0" parTransId="{0B6C1E20-E129-46D7-BA40-888B670E60C7}" sibTransId="{E89E04BF-BF01-41BB-A81E-BB4322230DD5}"/>
    <dgm:cxn modelId="{25819589-BBEE-4A2F-812F-B3E9DD1CFD9E}" type="presOf" srcId="{6AAAA6EE-CDF3-43DD-8F6D-68959813F930}" destId="{51BBD734-2C98-46A1-B4FF-C5B7346A78A1}" srcOrd="0" destOrd="0" presId="urn:microsoft.com/office/officeart/2005/8/layout/list1"/>
    <dgm:cxn modelId="{9734F355-5644-4E95-B4FF-9E08A8A74889}" type="presOf" srcId="{77A09F55-F6AB-49F1-8113-6A67FD8C3DEB}" destId="{56E1576A-F2AF-40DF-B0CF-AB5CEEC2B987}" srcOrd="1" destOrd="0" presId="urn:microsoft.com/office/officeart/2005/8/layout/list1"/>
    <dgm:cxn modelId="{02F81375-9442-4495-924B-9FBB019B12A1}" type="presOf" srcId="{8968FB11-9D30-46C3-9FBD-28F20E06CB05}" destId="{16BE2EC5-079A-4822-8680-569498DF9D91}" srcOrd="1" destOrd="0" presId="urn:microsoft.com/office/officeart/2005/8/layout/list1"/>
    <dgm:cxn modelId="{560F0D23-8611-461A-8C1B-F717EEE6920D}" type="presOf" srcId="{01569726-D78F-4538-80F2-2A392F15A24F}" destId="{A844E87B-A1A0-49D0-8121-36C400BAF1F0}" srcOrd="0" destOrd="0" presId="urn:microsoft.com/office/officeart/2005/8/layout/list1"/>
    <dgm:cxn modelId="{AB747430-D5F9-41A5-AC3A-D2ED26DA9F93}" type="presOf" srcId="{77A09F55-F6AB-49F1-8113-6A67FD8C3DEB}" destId="{01E7886E-20A9-42D5-90E6-2C6F268966C0}" srcOrd="0" destOrd="0" presId="urn:microsoft.com/office/officeart/2005/8/layout/list1"/>
    <dgm:cxn modelId="{F721126F-552C-4BBC-AF74-2DF5AF25F392}" srcId="{01569726-D78F-4538-80F2-2A392F15A24F}" destId="{8968FB11-9D30-46C3-9FBD-28F20E06CB05}" srcOrd="0" destOrd="0" parTransId="{93E5B290-A829-41E8-8932-9B29F87E09CE}" sibTransId="{37226500-8480-490D-B974-3E172811E590}"/>
    <dgm:cxn modelId="{8FCFBD5A-1583-43B9-8CD2-A1DB21BE1CB7}" type="presOf" srcId="{8968FB11-9D30-46C3-9FBD-28F20E06CB05}" destId="{4EC4398E-296A-406D-A93E-7BAC8DBC4602}" srcOrd="0" destOrd="0" presId="urn:microsoft.com/office/officeart/2005/8/layout/list1"/>
    <dgm:cxn modelId="{09157C14-B723-4F27-9A26-DC03874B16A3}" srcId="{01569726-D78F-4538-80F2-2A392F15A24F}" destId="{77A09F55-F6AB-49F1-8113-6A67FD8C3DEB}" srcOrd="3" destOrd="0" parTransId="{48F9C814-6DA4-4466-A877-67D9C29C9B17}" sibTransId="{D72B5FE8-58F8-4D4E-9E76-57CA117839C7}"/>
    <dgm:cxn modelId="{CD462B57-D0BE-4132-985A-D62003724F6F}" type="presParOf" srcId="{A844E87B-A1A0-49D0-8121-36C400BAF1F0}" destId="{B061DCCC-8826-46C0-9FBD-72289EA6C89E}" srcOrd="0" destOrd="0" presId="urn:microsoft.com/office/officeart/2005/8/layout/list1"/>
    <dgm:cxn modelId="{E7063422-E037-4139-AEDF-092BA6FD0CAF}" type="presParOf" srcId="{B061DCCC-8826-46C0-9FBD-72289EA6C89E}" destId="{4EC4398E-296A-406D-A93E-7BAC8DBC4602}" srcOrd="0" destOrd="0" presId="urn:microsoft.com/office/officeart/2005/8/layout/list1"/>
    <dgm:cxn modelId="{9C168AA1-32B5-4B8A-9EB3-A6E727FBE79E}" type="presParOf" srcId="{B061DCCC-8826-46C0-9FBD-72289EA6C89E}" destId="{16BE2EC5-079A-4822-8680-569498DF9D91}" srcOrd="1" destOrd="0" presId="urn:microsoft.com/office/officeart/2005/8/layout/list1"/>
    <dgm:cxn modelId="{7C0DAB18-231F-4417-8EED-31E0CEC50280}" type="presParOf" srcId="{A844E87B-A1A0-49D0-8121-36C400BAF1F0}" destId="{939C19B3-D490-4013-B521-78245A90BB1D}" srcOrd="1" destOrd="0" presId="urn:microsoft.com/office/officeart/2005/8/layout/list1"/>
    <dgm:cxn modelId="{0A538FC1-9BDD-4783-A9E1-CC02041C7BD9}" type="presParOf" srcId="{A844E87B-A1A0-49D0-8121-36C400BAF1F0}" destId="{7C766B96-3038-4182-8959-5465FB6C404D}" srcOrd="2" destOrd="0" presId="urn:microsoft.com/office/officeart/2005/8/layout/list1"/>
    <dgm:cxn modelId="{3362F897-5DD6-4ED2-8183-690FADB61365}" type="presParOf" srcId="{A844E87B-A1A0-49D0-8121-36C400BAF1F0}" destId="{B2831694-B4DB-488F-9D1D-5912E066C315}" srcOrd="3" destOrd="0" presId="urn:microsoft.com/office/officeart/2005/8/layout/list1"/>
    <dgm:cxn modelId="{DDF760E8-59D3-4958-AFAD-01AC84061CBB}" type="presParOf" srcId="{A844E87B-A1A0-49D0-8121-36C400BAF1F0}" destId="{9A1EAEA3-AFFD-4E43-955C-503D01050521}" srcOrd="4" destOrd="0" presId="urn:microsoft.com/office/officeart/2005/8/layout/list1"/>
    <dgm:cxn modelId="{CDBA9880-7AA7-4BA7-BB6F-C72DAFAA03A1}" type="presParOf" srcId="{9A1EAEA3-AFFD-4E43-955C-503D01050521}" destId="{51BBD734-2C98-46A1-B4FF-C5B7346A78A1}" srcOrd="0" destOrd="0" presId="urn:microsoft.com/office/officeart/2005/8/layout/list1"/>
    <dgm:cxn modelId="{8E1B62BE-1DBD-4EDF-909E-C9E244C5A66E}" type="presParOf" srcId="{9A1EAEA3-AFFD-4E43-955C-503D01050521}" destId="{5FF8875E-20B2-4258-B4C2-A2DD35AB07EF}" srcOrd="1" destOrd="0" presId="urn:microsoft.com/office/officeart/2005/8/layout/list1"/>
    <dgm:cxn modelId="{07C6EF65-EA57-4DF7-BB1F-333DFBF988D0}" type="presParOf" srcId="{A844E87B-A1A0-49D0-8121-36C400BAF1F0}" destId="{03530822-104E-4467-9DF5-5B7F3520A71B}" srcOrd="5" destOrd="0" presId="urn:microsoft.com/office/officeart/2005/8/layout/list1"/>
    <dgm:cxn modelId="{4186DFA6-990C-4A30-AF2B-B74BED43A970}" type="presParOf" srcId="{A844E87B-A1A0-49D0-8121-36C400BAF1F0}" destId="{6D5AD8E0-3D4C-47AB-BC5C-FDACBB0D7077}" srcOrd="6" destOrd="0" presId="urn:microsoft.com/office/officeart/2005/8/layout/list1"/>
    <dgm:cxn modelId="{22615A66-C941-45BA-8DCB-52CCF3591A26}" type="presParOf" srcId="{A844E87B-A1A0-49D0-8121-36C400BAF1F0}" destId="{A0E81B7E-91C9-44B8-9321-F9579B6C021E}" srcOrd="7" destOrd="0" presId="urn:microsoft.com/office/officeart/2005/8/layout/list1"/>
    <dgm:cxn modelId="{3614181A-B35D-4F57-8189-919854FC45F6}" type="presParOf" srcId="{A844E87B-A1A0-49D0-8121-36C400BAF1F0}" destId="{A8C80558-1678-4B1E-9E58-13A0FAA38B89}" srcOrd="8" destOrd="0" presId="urn:microsoft.com/office/officeart/2005/8/layout/list1"/>
    <dgm:cxn modelId="{E634B475-93F1-48D3-88D7-27C94639130C}" type="presParOf" srcId="{A8C80558-1678-4B1E-9E58-13A0FAA38B89}" destId="{B7B206C0-3587-4DA1-8534-0D0C9211998C}" srcOrd="0" destOrd="0" presId="urn:microsoft.com/office/officeart/2005/8/layout/list1"/>
    <dgm:cxn modelId="{592B556B-4649-49D0-BE3E-DAC4C3F7F999}" type="presParOf" srcId="{A8C80558-1678-4B1E-9E58-13A0FAA38B89}" destId="{F00A510F-1B8B-45AB-BDE2-47C679221B2D}" srcOrd="1" destOrd="0" presId="urn:microsoft.com/office/officeart/2005/8/layout/list1"/>
    <dgm:cxn modelId="{94C9DE8F-74E4-43FF-83B7-D46CE4F08B5D}" type="presParOf" srcId="{A844E87B-A1A0-49D0-8121-36C400BAF1F0}" destId="{2954E8A3-7177-44B3-B180-12E01BF29A1F}" srcOrd="9" destOrd="0" presId="urn:microsoft.com/office/officeart/2005/8/layout/list1"/>
    <dgm:cxn modelId="{0EB86AD2-CE52-4537-9A7F-569916443BBB}" type="presParOf" srcId="{A844E87B-A1A0-49D0-8121-36C400BAF1F0}" destId="{B203DFF4-7D8E-4E57-8CA0-609854A113E2}" srcOrd="10" destOrd="0" presId="urn:microsoft.com/office/officeart/2005/8/layout/list1"/>
    <dgm:cxn modelId="{875844D8-C354-4FE7-AA86-69590F75876D}" type="presParOf" srcId="{A844E87B-A1A0-49D0-8121-36C400BAF1F0}" destId="{F21ECF8C-D393-48A9-97E0-BEB04475801D}" srcOrd="11" destOrd="0" presId="urn:microsoft.com/office/officeart/2005/8/layout/list1"/>
    <dgm:cxn modelId="{2BB2433B-9EDB-427A-AAF1-1CFD924D3D1F}" type="presParOf" srcId="{A844E87B-A1A0-49D0-8121-36C400BAF1F0}" destId="{5F607AA7-CE2E-4D18-9136-A00944C67EED}" srcOrd="12" destOrd="0" presId="urn:microsoft.com/office/officeart/2005/8/layout/list1"/>
    <dgm:cxn modelId="{C2D531E0-AE7E-4E40-A631-3EE47B69A0F6}" type="presParOf" srcId="{5F607AA7-CE2E-4D18-9136-A00944C67EED}" destId="{01E7886E-20A9-42D5-90E6-2C6F268966C0}" srcOrd="0" destOrd="0" presId="urn:microsoft.com/office/officeart/2005/8/layout/list1"/>
    <dgm:cxn modelId="{3CE3A5BB-4388-4A50-B6CB-05F6472E586C}" type="presParOf" srcId="{5F607AA7-CE2E-4D18-9136-A00944C67EED}" destId="{56E1576A-F2AF-40DF-B0CF-AB5CEEC2B987}" srcOrd="1" destOrd="0" presId="urn:microsoft.com/office/officeart/2005/8/layout/list1"/>
    <dgm:cxn modelId="{8B508FE4-A0A4-40CC-A88A-78A2DC23F7BF}" type="presParOf" srcId="{A844E87B-A1A0-49D0-8121-36C400BAF1F0}" destId="{6B9D786A-C61F-4812-9D61-1A2644A6990D}" srcOrd="13" destOrd="0" presId="urn:microsoft.com/office/officeart/2005/8/layout/list1"/>
    <dgm:cxn modelId="{6EAA5CE8-85BB-48B4-BBEC-5CE84402CD54}" type="presParOf" srcId="{A844E87B-A1A0-49D0-8121-36C400BAF1F0}" destId="{5577E12E-D763-4055-955E-6471C4C734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6E7E7-079B-4F90-89CB-073DEC70A9E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1820D2-67FB-4932-8AB1-00EF5FDD52A4}">
      <dgm:prSet phldrT="[Текст]"/>
      <dgm:spPr/>
      <dgm:t>
        <a:bodyPr/>
        <a:lstStyle/>
        <a:p>
          <a:r>
            <a:rPr lang="ru-RU" b="1" smtClean="0"/>
            <a:t>гражданин Российской Федерации</a:t>
          </a:r>
          <a:endParaRPr lang="ru-RU" dirty="0"/>
        </a:p>
      </dgm:t>
    </dgm:pt>
    <dgm:pt modelId="{3E07F655-710E-42BD-B67A-72AA991FC3C1}" type="parTrans" cxnId="{44D62CAB-E0A5-4703-88F3-4140D5E1D4AD}">
      <dgm:prSet/>
      <dgm:spPr/>
      <dgm:t>
        <a:bodyPr/>
        <a:lstStyle/>
        <a:p>
          <a:endParaRPr lang="ru-RU"/>
        </a:p>
      </dgm:t>
    </dgm:pt>
    <dgm:pt modelId="{EE5C2B26-9D4D-44BC-956D-7981E94FA170}" type="sibTrans" cxnId="{44D62CAB-E0A5-4703-88F3-4140D5E1D4AD}">
      <dgm:prSet/>
      <dgm:spPr/>
      <dgm:t>
        <a:bodyPr/>
        <a:lstStyle/>
        <a:p>
          <a:endParaRPr lang="ru-RU"/>
        </a:p>
      </dgm:t>
    </dgm:pt>
    <dgm:pt modelId="{8811281D-4340-4B65-AA33-CC16DA0B8897}">
      <dgm:prSet phldrT="[Текст]"/>
      <dgm:spPr/>
      <dgm:t>
        <a:bodyPr/>
        <a:lstStyle/>
        <a:p>
          <a:r>
            <a:rPr lang="ru-RU" b="1" dirty="0" smtClean="0"/>
            <a:t>работающий по основному месту работы в Университете </a:t>
          </a:r>
        </a:p>
        <a:p>
          <a:r>
            <a:rPr lang="ru-RU" b="1" dirty="0" smtClean="0"/>
            <a:t>не менее 3 лет </a:t>
          </a:r>
          <a:endParaRPr lang="ru-RU" dirty="0"/>
        </a:p>
      </dgm:t>
    </dgm:pt>
    <dgm:pt modelId="{CDF1344B-B956-4EF5-A2A0-F825F6FBE082}" type="parTrans" cxnId="{FC688235-4BE1-44EF-8036-6BE0FD75193A}">
      <dgm:prSet/>
      <dgm:spPr/>
      <dgm:t>
        <a:bodyPr/>
        <a:lstStyle/>
        <a:p>
          <a:endParaRPr lang="ru-RU"/>
        </a:p>
      </dgm:t>
    </dgm:pt>
    <dgm:pt modelId="{0C9495A3-9564-46E1-AC85-F59A45C0C06F}" type="sibTrans" cxnId="{FC688235-4BE1-44EF-8036-6BE0FD75193A}">
      <dgm:prSet/>
      <dgm:spPr/>
      <dgm:t>
        <a:bodyPr/>
        <a:lstStyle/>
        <a:p>
          <a:endParaRPr lang="ru-RU"/>
        </a:p>
      </dgm:t>
    </dgm:pt>
    <dgm:pt modelId="{723BD7E3-F38E-4FC1-83D4-D0F3DBA5EA25}">
      <dgm:prSet phldrT="[Текст]"/>
      <dgm:spPr/>
      <dgm:t>
        <a:bodyPr/>
        <a:lstStyle/>
        <a:p>
          <a:r>
            <a:rPr lang="ru-RU" dirty="0" smtClean="0"/>
            <a:t>имеющий высшее профессиональное медицинское образование, ученую степень доктора наук</a:t>
          </a:r>
          <a:endParaRPr lang="ru-RU" dirty="0"/>
        </a:p>
      </dgm:t>
    </dgm:pt>
    <dgm:pt modelId="{7F0B3686-1DAB-4CA0-B4C7-C0F887BF5096}" type="parTrans" cxnId="{21633861-D4EA-4BE6-8CA1-EA9F659CC46C}">
      <dgm:prSet/>
      <dgm:spPr/>
      <dgm:t>
        <a:bodyPr/>
        <a:lstStyle/>
        <a:p>
          <a:endParaRPr lang="ru-RU"/>
        </a:p>
      </dgm:t>
    </dgm:pt>
    <dgm:pt modelId="{5C5D1EB8-B47E-4029-9D1E-40DB0DB9079F}" type="sibTrans" cxnId="{21633861-D4EA-4BE6-8CA1-EA9F659CC46C}">
      <dgm:prSet/>
      <dgm:spPr/>
      <dgm:t>
        <a:bodyPr/>
        <a:lstStyle/>
        <a:p>
          <a:endParaRPr lang="ru-RU"/>
        </a:p>
      </dgm:t>
    </dgm:pt>
    <dgm:pt modelId="{A25E7F68-2B95-4EA8-8342-5966C45E37B4}">
      <dgm:prSet phldrT="[Текст]"/>
      <dgm:spPr/>
      <dgm:t>
        <a:bodyPr/>
        <a:lstStyle/>
        <a:p>
          <a:r>
            <a:rPr lang="ru-RU" dirty="0" smtClean="0"/>
            <a:t>имеющий стаж научной или научно-педагогической работы не менее 5 лет </a:t>
          </a:r>
          <a:endParaRPr lang="ru-RU" dirty="0"/>
        </a:p>
      </dgm:t>
    </dgm:pt>
    <dgm:pt modelId="{12F5F25F-9C97-4C53-830A-7D948FDD3274}" type="parTrans" cxnId="{0D4145B8-708C-45DE-A53A-09768C1275D6}">
      <dgm:prSet/>
      <dgm:spPr/>
      <dgm:t>
        <a:bodyPr/>
        <a:lstStyle/>
        <a:p>
          <a:endParaRPr lang="ru-RU"/>
        </a:p>
      </dgm:t>
    </dgm:pt>
    <dgm:pt modelId="{EB0F37A6-875B-4472-9ED4-D52E3975E1A8}" type="sibTrans" cxnId="{0D4145B8-708C-45DE-A53A-09768C1275D6}">
      <dgm:prSet/>
      <dgm:spPr/>
      <dgm:t>
        <a:bodyPr/>
        <a:lstStyle/>
        <a:p>
          <a:endParaRPr lang="ru-RU"/>
        </a:p>
      </dgm:t>
    </dgm:pt>
    <dgm:pt modelId="{48E1AB12-A8EC-4E5D-A7E8-368873EBBE89}">
      <dgm:prSet/>
      <dgm:spPr/>
      <dgm:t>
        <a:bodyPr/>
        <a:lstStyle/>
        <a:p>
          <a:r>
            <a:rPr lang="ru-RU" dirty="0" smtClean="0"/>
            <a:t>возрастом до </a:t>
          </a:r>
          <a:r>
            <a:rPr lang="ru-RU" smtClean="0"/>
            <a:t>65 лет</a:t>
          </a:r>
          <a:endParaRPr lang="ru-RU" dirty="0"/>
        </a:p>
      </dgm:t>
    </dgm:pt>
    <dgm:pt modelId="{FF603B4E-50BA-4AAA-9071-8F7495221403}" type="parTrans" cxnId="{505A4449-9E9C-418D-8F93-9ACEAF3C416B}">
      <dgm:prSet/>
      <dgm:spPr/>
      <dgm:t>
        <a:bodyPr/>
        <a:lstStyle/>
        <a:p>
          <a:endParaRPr lang="ru-RU"/>
        </a:p>
      </dgm:t>
    </dgm:pt>
    <dgm:pt modelId="{BD157FB2-EC66-49F6-8393-389D1008E25C}" type="sibTrans" cxnId="{505A4449-9E9C-418D-8F93-9ACEAF3C416B}">
      <dgm:prSet/>
      <dgm:spPr/>
      <dgm:t>
        <a:bodyPr/>
        <a:lstStyle/>
        <a:p>
          <a:endParaRPr lang="ru-RU"/>
        </a:p>
      </dgm:t>
    </dgm:pt>
    <dgm:pt modelId="{7CA75BBD-C04A-410D-9D75-19C9DCD1C57A}" type="pres">
      <dgm:prSet presAssocID="{D576E7E7-079B-4F90-89CB-073DEC70A9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5FEA5-4640-458B-AC1D-56DF0DFF3EE8}" type="pres">
      <dgm:prSet presAssocID="{771820D2-67FB-4932-8AB1-00EF5FDD52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E287-1575-400F-9FE7-19A2CCC9D9B3}" type="pres">
      <dgm:prSet presAssocID="{EE5C2B26-9D4D-44BC-956D-7981E94FA170}" presName="spacer" presStyleCnt="0"/>
      <dgm:spPr/>
    </dgm:pt>
    <dgm:pt modelId="{2F74969D-B612-4402-AB89-2EB0207D95CA}" type="pres">
      <dgm:prSet presAssocID="{8811281D-4340-4B65-AA33-CC16DA0B88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5076-E549-4CFD-B72B-526A426791CE}" type="pres">
      <dgm:prSet presAssocID="{0C9495A3-9564-46E1-AC85-F59A45C0C06F}" presName="spacer" presStyleCnt="0"/>
      <dgm:spPr/>
    </dgm:pt>
    <dgm:pt modelId="{7457505C-B69D-42AB-B5DC-86D038561C6E}" type="pres">
      <dgm:prSet presAssocID="{723BD7E3-F38E-4FC1-83D4-D0F3DBA5EA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BBF6-C778-4207-BDB0-F8B590C48A61}" type="pres">
      <dgm:prSet presAssocID="{5C5D1EB8-B47E-4029-9D1E-40DB0DB9079F}" presName="spacer" presStyleCnt="0"/>
      <dgm:spPr/>
    </dgm:pt>
    <dgm:pt modelId="{A26A97B4-8B59-4439-A542-F0C74309D449}" type="pres">
      <dgm:prSet presAssocID="{A25E7F68-2B95-4EA8-8342-5966C45E37B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0DE29-D185-4D1A-845F-957C726D1D39}" type="pres">
      <dgm:prSet presAssocID="{EB0F37A6-875B-4472-9ED4-D52E3975E1A8}" presName="spacer" presStyleCnt="0"/>
      <dgm:spPr/>
    </dgm:pt>
    <dgm:pt modelId="{5E8A01A9-AC24-406B-8DF7-DAFD78D6A534}" type="pres">
      <dgm:prSet presAssocID="{48E1AB12-A8EC-4E5D-A7E8-368873EBBE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30D86-00DD-4038-B3A3-8529E156AC56}" type="presOf" srcId="{48E1AB12-A8EC-4E5D-A7E8-368873EBBE89}" destId="{5E8A01A9-AC24-406B-8DF7-DAFD78D6A534}" srcOrd="0" destOrd="0" presId="urn:microsoft.com/office/officeart/2005/8/layout/vList2"/>
    <dgm:cxn modelId="{505A4449-9E9C-418D-8F93-9ACEAF3C416B}" srcId="{D576E7E7-079B-4F90-89CB-073DEC70A9EF}" destId="{48E1AB12-A8EC-4E5D-A7E8-368873EBBE89}" srcOrd="4" destOrd="0" parTransId="{FF603B4E-50BA-4AAA-9071-8F7495221403}" sibTransId="{BD157FB2-EC66-49F6-8393-389D1008E25C}"/>
    <dgm:cxn modelId="{44D62CAB-E0A5-4703-88F3-4140D5E1D4AD}" srcId="{D576E7E7-079B-4F90-89CB-073DEC70A9EF}" destId="{771820D2-67FB-4932-8AB1-00EF5FDD52A4}" srcOrd="0" destOrd="0" parTransId="{3E07F655-710E-42BD-B67A-72AA991FC3C1}" sibTransId="{EE5C2B26-9D4D-44BC-956D-7981E94FA170}"/>
    <dgm:cxn modelId="{B7A6EA1E-76F4-43AF-8AAB-3AD993785476}" type="presOf" srcId="{8811281D-4340-4B65-AA33-CC16DA0B8897}" destId="{2F74969D-B612-4402-AB89-2EB0207D95CA}" srcOrd="0" destOrd="0" presId="urn:microsoft.com/office/officeart/2005/8/layout/vList2"/>
    <dgm:cxn modelId="{707D1D00-6047-48EE-A9AA-2B541A9CD1B2}" type="presOf" srcId="{771820D2-67FB-4932-8AB1-00EF5FDD52A4}" destId="{C625FEA5-4640-458B-AC1D-56DF0DFF3EE8}" srcOrd="0" destOrd="0" presId="urn:microsoft.com/office/officeart/2005/8/layout/vList2"/>
    <dgm:cxn modelId="{0D4145B8-708C-45DE-A53A-09768C1275D6}" srcId="{D576E7E7-079B-4F90-89CB-073DEC70A9EF}" destId="{A25E7F68-2B95-4EA8-8342-5966C45E37B4}" srcOrd="3" destOrd="0" parTransId="{12F5F25F-9C97-4C53-830A-7D948FDD3274}" sibTransId="{EB0F37A6-875B-4472-9ED4-D52E3975E1A8}"/>
    <dgm:cxn modelId="{8AB3B838-CD33-4691-B63B-42B0A0DEB11F}" type="presOf" srcId="{723BD7E3-F38E-4FC1-83D4-D0F3DBA5EA25}" destId="{7457505C-B69D-42AB-B5DC-86D038561C6E}" srcOrd="0" destOrd="0" presId="urn:microsoft.com/office/officeart/2005/8/layout/vList2"/>
    <dgm:cxn modelId="{21633861-D4EA-4BE6-8CA1-EA9F659CC46C}" srcId="{D576E7E7-079B-4F90-89CB-073DEC70A9EF}" destId="{723BD7E3-F38E-4FC1-83D4-D0F3DBA5EA25}" srcOrd="2" destOrd="0" parTransId="{7F0B3686-1DAB-4CA0-B4C7-C0F887BF5096}" sibTransId="{5C5D1EB8-B47E-4029-9D1E-40DB0DB9079F}"/>
    <dgm:cxn modelId="{1A72937B-936C-4FDE-B8C1-149B2B5A9210}" type="presOf" srcId="{D576E7E7-079B-4F90-89CB-073DEC70A9EF}" destId="{7CA75BBD-C04A-410D-9D75-19C9DCD1C57A}" srcOrd="0" destOrd="0" presId="urn:microsoft.com/office/officeart/2005/8/layout/vList2"/>
    <dgm:cxn modelId="{F2C5581C-AF37-41FB-8F8F-719D957490F8}" type="presOf" srcId="{A25E7F68-2B95-4EA8-8342-5966C45E37B4}" destId="{A26A97B4-8B59-4439-A542-F0C74309D449}" srcOrd="0" destOrd="0" presId="urn:microsoft.com/office/officeart/2005/8/layout/vList2"/>
    <dgm:cxn modelId="{FC688235-4BE1-44EF-8036-6BE0FD75193A}" srcId="{D576E7E7-079B-4F90-89CB-073DEC70A9EF}" destId="{8811281D-4340-4B65-AA33-CC16DA0B8897}" srcOrd="1" destOrd="0" parTransId="{CDF1344B-B956-4EF5-A2A0-F825F6FBE082}" sibTransId="{0C9495A3-9564-46E1-AC85-F59A45C0C06F}"/>
    <dgm:cxn modelId="{6A28FBBC-0053-4C93-B956-175709B2A988}" type="presParOf" srcId="{7CA75BBD-C04A-410D-9D75-19C9DCD1C57A}" destId="{C625FEA5-4640-458B-AC1D-56DF0DFF3EE8}" srcOrd="0" destOrd="0" presId="urn:microsoft.com/office/officeart/2005/8/layout/vList2"/>
    <dgm:cxn modelId="{2114AFFC-5992-41E6-90A8-969EDFFA34CB}" type="presParOf" srcId="{7CA75BBD-C04A-410D-9D75-19C9DCD1C57A}" destId="{B150E287-1575-400F-9FE7-19A2CCC9D9B3}" srcOrd="1" destOrd="0" presId="urn:microsoft.com/office/officeart/2005/8/layout/vList2"/>
    <dgm:cxn modelId="{F2FE26C7-7274-47E9-98D2-BF3F36A4BED4}" type="presParOf" srcId="{7CA75BBD-C04A-410D-9D75-19C9DCD1C57A}" destId="{2F74969D-B612-4402-AB89-2EB0207D95CA}" srcOrd="2" destOrd="0" presId="urn:microsoft.com/office/officeart/2005/8/layout/vList2"/>
    <dgm:cxn modelId="{B396973D-3D3B-48F0-AEAF-738F6291EE3D}" type="presParOf" srcId="{7CA75BBD-C04A-410D-9D75-19C9DCD1C57A}" destId="{A7175076-E549-4CFD-B72B-526A426791CE}" srcOrd="3" destOrd="0" presId="urn:microsoft.com/office/officeart/2005/8/layout/vList2"/>
    <dgm:cxn modelId="{49618C5E-A38C-4946-B197-5ADB8C5782F6}" type="presParOf" srcId="{7CA75BBD-C04A-410D-9D75-19C9DCD1C57A}" destId="{7457505C-B69D-42AB-B5DC-86D038561C6E}" srcOrd="4" destOrd="0" presId="urn:microsoft.com/office/officeart/2005/8/layout/vList2"/>
    <dgm:cxn modelId="{7375CEFC-E455-4FFA-BF6A-08771C1465A0}" type="presParOf" srcId="{7CA75BBD-C04A-410D-9D75-19C9DCD1C57A}" destId="{F305BBF6-C778-4207-BDB0-F8B590C48A61}" srcOrd="5" destOrd="0" presId="urn:microsoft.com/office/officeart/2005/8/layout/vList2"/>
    <dgm:cxn modelId="{81E9169C-2ABE-4F86-AF79-3E5F1DE82A0F}" type="presParOf" srcId="{7CA75BBD-C04A-410D-9D75-19C9DCD1C57A}" destId="{A26A97B4-8B59-4439-A542-F0C74309D449}" srcOrd="6" destOrd="0" presId="urn:microsoft.com/office/officeart/2005/8/layout/vList2"/>
    <dgm:cxn modelId="{7006DA80-9086-4673-8B1D-5A774794D04A}" type="presParOf" srcId="{7CA75BBD-C04A-410D-9D75-19C9DCD1C57A}" destId="{F360DE29-D185-4D1A-845F-957C726D1D39}" srcOrd="7" destOrd="0" presId="urn:microsoft.com/office/officeart/2005/8/layout/vList2"/>
    <dgm:cxn modelId="{794CF983-D753-41EC-A2E4-38DED16AF95E}" type="presParOf" srcId="{7CA75BBD-C04A-410D-9D75-19C9DCD1C57A}" destId="{5E8A01A9-AC24-406B-8DF7-DAFD78D6A5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1F9305-F0FF-4BA5-809F-C8FA6406C48F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6F0E41-5D72-4E16-B901-8D13D82D289F}">
      <dgm:prSet phldrT="[Текст]" custT="1"/>
      <dgm:spPr/>
      <dgm:t>
        <a:bodyPr/>
        <a:lstStyle/>
        <a:p>
          <a:r>
            <a:rPr lang="ru-RU" sz="1950" b="1" dirty="0" smtClean="0"/>
            <a:t>выдвижение кандидатур</a:t>
          </a:r>
          <a:endParaRPr lang="ru-RU" sz="1950" b="1" dirty="0"/>
        </a:p>
      </dgm:t>
    </dgm:pt>
    <dgm:pt modelId="{0DCB8242-3327-44DC-9FB1-3DB507517909}" type="parTrans" cxnId="{EC27F0DC-E85E-4D25-AD93-C7C15BA2A232}">
      <dgm:prSet/>
      <dgm:spPr/>
      <dgm:t>
        <a:bodyPr/>
        <a:lstStyle/>
        <a:p>
          <a:endParaRPr lang="ru-RU" sz="1950"/>
        </a:p>
      </dgm:t>
    </dgm:pt>
    <dgm:pt modelId="{B496BA85-498A-4CC2-BAAD-2FA979910A1D}" type="sibTrans" cxnId="{EC27F0DC-E85E-4D25-AD93-C7C15BA2A232}">
      <dgm:prSet/>
      <dgm:spPr/>
      <dgm:t>
        <a:bodyPr/>
        <a:lstStyle/>
        <a:p>
          <a:endParaRPr lang="ru-RU" sz="1950"/>
        </a:p>
      </dgm:t>
    </dgm:pt>
    <dgm:pt modelId="{10115AD2-AE19-4ABB-8DCA-15DCAB3479F1}">
      <dgm:prSet phldrT="[Текст]" custT="1"/>
      <dgm:spPr/>
      <dgm:t>
        <a:bodyPr/>
        <a:lstStyle/>
        <a:p>
          <a:r>
            <a:rPr lang="ru-RU" sz="1950" b="1" smtClean="0"/>
            <a:t>Ученый совет</a:t>
          </a:r>
          <a:endParaRPr lang="ru-RU" sz="1950" b="1" dirty="0"/>
        </a:p>
      </dgm:t>
    </dgm:pt>
    <dgm:pt modelId="{1D359BBF-1389-490A-AEAC-3CE28E0C9535}" type="parTrans" cxnId="{A8084342-C871-4397-953B-AD5B4653E263}">
      <dgm:prSet/>
      <dgm:spPr/>
      <dgm:t>
        <a:bodyPr/>
        <a:lstStyle/>
        <a:p>
          <a:endParaRPr lang="ru-RU" sz="1950"/>
        </a:p>
      </dgm:t>
    </dgm:pt>
    <dgm:pt modelId="{3255154C-81EF-4D63-B412-7CEB8BF71DC2}" type="sibTrans" cxnId="{A8084342-C871-4397-953B-AD5B4653E263}">
      <dgm:prSet/>
      <dgm:spPr/>
      <dgm:t>
        <a:bodyPr/>
        <a:lstStyle/>
        <a:p>
          <a:endParaRPr lang="ru-RU" sz="1950"/>
        </a:p>
      </dgm:t>
    </dgm:pt>
    <dgm:pt modelId="{00DC657B-CE8B-4D38-B61F-723CD5815E70}">
      <dgm:prSet phldrT="[Текст]" custT="1"/>
      <dgm:spPr/>
      <dgm:t>
        <a:bodyPr/>
        <a:lstStyle/>
        <a:p>
          <a:r>
            <a:rPr lang="ru-RU" sz="1950" b="1" dirty="0" smtClean="0"/>
            <a:t>Ученые советы институтов и факультетов</a:t>
          </a:r>
          <a:endParaRPr lang="ru-RU" sz="1950" b="1" dirty="0"/>
        </a:p>
      </dgm:t>
    </dgm:pt>
    <dgm:pt modelId="{AFBBB896-472C-4EDF-BB7D-AB2346D244B6}" type="parTrans" cxnId="{58CD2BCC-D51B-4C05-BB4D-30DB6A3B7F72}">
      <dgm:prSet/>
      <dgm:spPr/>
      <dgm:t>
        <a:bodyPr/>
        <a:lstStyle/>
        <a:p>
          <a:endParaRPr lang="ru-RU" sz="1950"/>
        </a:p>
      </dgm:t>
    </dgm:pt>
    <dgm:pt modelId="{BC22359C-AE20-41D8-BE36-D77ADF218691}" type="sibTrans" cxnId="{58CD2BCC-D51B-4C05-BB4D-30DB6A3B7F72}">
      <dgm:prSet/>
      <dgm:spPr/>
      <dgm:t>
        <a:bodyPr/>
        <a:lstStyle/>
        <a:p>
          <a:endParaRPr lang="ru-RU" sz="1950"/>
        </a:p>
      </dgm:t>
    </dgm:pt>
    <dgm:pt modelId="{035AC6AD-993A-40BB-9C12-74F934F66D95}">
      <dgm:prSet phldrT="[Текст]" custT="1"/>
      <dgm:spPr/>
      <dgm:t>
        <a:bodyPr/>
        <a:lstStyle/>
        <a:p>
          <a:r>
            <a:rPr lang="ru-RU" sz="1950" b="1" dirty="0" smtClean="0"/>
            <a:t>Собрания работников и обучающихся</a:t>
          </a:r>
          <a:endParaRPr lang="ru-RU" sz="1950" b="1" dirty="0"/>
        </a:p>
      </dgm:t>
    </dgm:pt>
    <dgm:pt modelId="{9177DD7E-0F8A-471A-BAFA-9E24FA26A9F3}" type="parTrans" cxnId="{4FDFBB39-7B1E-412E-818F-0764C25C9F95}">
      <dgm:prSet/>
      <dgm:spPr/>
      <dgm:t>
        <a:bodyPr/>
        <a:lstStyle/>
        <a:p>
          <a:endParaRPr lang="ru-RU" sz="1950"/>
        </a:p>
      </dgm:t>
    </dgm:pt>
    <dgm:pt modelId="{29AB98D4-D2DB-4D4A-AADB-911C0C82BBA6}" type="sibTrans" cxnId="{4FDFBB39-7B1E-412E-818F-0764C25C9F95}">
      <dgm:prSet/>
      <dgm:spPr/>
      <dgm:t>
        <a:bodyPr/>
        <a:lstStyle/>
        <a:p>
          <a:endParaRPr lang="ru-RU" sz="1950"/>
        </a:p>
      </dgm:t>
    </dgm:pt>
    <dgm:pt modelId="{1B9F99D6-A1CC-493E-AB29-AAE9CD860B0C}">
      <dgm:prSet phldrT="[Текст]" custT="1"/>
      <dgm:spPr/>
      <dgm:t>
        <a:bodyPr/>
        <a:lstStyle/>
        <a:p>
          <a:r>
            <a:rPr lang="ru-RU" sz="1950" b="1" dirty="0" smtClean="0"/>
            <a:t>Общественные организации КрасГМУ</a:t>
          </a:r>
          <a:endParaRPr lang="ru-RU" sz="1950" b="1" dirty="0"/>
        </a:p>
      </dgm:t>
    </dgm:pt>
    <dgm:pt modelId="{37C804F3-7F1E-4D82-8F9B-A09D397536BA}" type="parTrans" cxnId="{D6B175FD-6AA2-46E8-877F-72BD94B41B10}">
      <dgm:prSet/>
      <dgm:spPr/>
      <dgm:t>
        <a:bodyPr/>
        <a:lstStyle/>
        <a:p>
          <a:endParaRPr lang="ru-RU" sz="1950"/>
        </a:p>
      </dgm:t>
    </dgm:pt>
    <dgm:pt modelId="{C6DA0C2D-2F1A-4BCE-B2BD-E2BC730FD12F}" type="sibTrans" cxnId="{D6B175FD-6AA2-46E8-877F-72BD94B41B10}">
      <dgm:prSet/>
      <dgm:spPr/>
      <dgm:t>
        <a:bodyPr/>
        <a:lstStyle/>
        <a:p>
          <a:endParaRPr lang="ru-RU" sz="1950"/>
        </a:p>
      </dgm:t>
    </dgm:pt>
    <dgm:pt modelId="{7949B18F-36A7-426A-9BA9-6875DB47E46E}">
      <dgm:prSet phldrT="[Текст]" custT="1"/>
      <dgm:spPr/>
      <dgm:t>
        <a:bodyPr/>
        <a:lstStyle/>
        <a:p>
          <a:r>
            <a:rPr lang="ru-RU" sz="1950" b="1" smtClean="0"/>
            <a:t>Самовыдвижение</a:t>
          </a:r>
          <a:endParaRPr lang="ru-RU" sz="1950" b="1" dirty="0"/>
        </a:p>
      </dgm:t>
    </dgm:pt>
    <dgm:pt modelId="{5C080F33-5735-4308-9935-F4B46CE9C945}" type="parTrans" cxnId="{93487B22-5BF5-41E7-92E3-17772F1F92AC}">
      <dgm:prSet/>
      <dgm:spPr/>
      <dgm:t>
        <a:bodyPr/>
        <a:lstStyle/>
        <a:p>
          <a:endParaRPr lang="ru-RU" sz="1950"/>
        </a:p>
      </dgm:t>
    </dgm:pt>
    <dgm:pt modelId="{CC526852-35D9-4A32-8C81-169280741B2D}" type="sibTrans" cxnId="{93487B22-5BF5-41E7-92E3-17772F1F92AC}">
      <dgm:prSet/>
      <dgm:spPr/>
      <dgm:t>
        <a:bodyPr/>
        <a:lstStyle/>
        <a:p>
          <a:endParaRPr lang="ru-RU" sz="1950"/>
        </a:p>
      </dgm:t>
    </dgm:pt>
    <dgm:pt modelId="{A2C8E2E7-E314-435D-8D41-30EDBDBC4DD3}" type="pres">
      <dgm:prSet presAssocID="{0E1F9305-F0FF-4BA5-809F-C8FA6406C4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55EB23-44FB-4D7C-A251-C4FF82CCC201}" type="pres">
      <dgm:prSet presAssocID="{D16F0E41-5D72-4E16-B901-8D13D82D289F}" presName="singleCycle" presStyleCnt="0"/>
      <dgm:spPr/>
      <dgm:t>
        <a:bodyPr/>
        <a:lstStyle/>
        <a:p>
          <a:endParaRPr lang="ru-RU"/>
        </a:p>
      </dgm:t>
    </dgm:pt>
    <dgm:pt modelId="{CE360C51-076C-4BCA-8950-92A3932028A8}" type="pres">
      <dgm:prSet presAssocID="{D16F0E41-5D72-4E16-B901-8D13D82D289F}" presName="singleCenter" presStyleLbl="node1" presStyleIdx="0" presStyleCnt="6" custScaleX="111843" custScaleY="8764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EB23868-E3FD-403D-B10C-53ACCBAF5E31}" type="pres">
      <dgm:prSet presAssocID="{1D359BBF-1389-490A-AEAC-3CE28E0C9535}" presName="Name56" presStyleLbl="parChTrans1D2" presStyleIdx="0" presStyleCnt="5"/>
      <dgm:spPr/>
      <dgm:t>
        <a:bodyPr/>
        <a:lstStyle/>
        <a:p>
          <a:endParaRPr lang="ru-RU"/>
        </a:p>
      </dgm:t>
    </dgm:pt>
    <dgm:pt modelId="{D1A0278A-8E4F-4D6D-994A-944504F8AD36}" type="pres">
      <dgm:prSet presAssocID="{10115AD2-AE19-4ABB-8DCA-15DCAB3479F1}" presName="text0" presStyleLbl="node1" presStyleIdx="1" presStyleCnt="6" custScaleX="187461" custScaleY="10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9A02B-5323-401B-A12E-6F9BC063B869}" type="pres">
      <dgm:prSet presAssocID="{AFBBB896-472C-4EDF-BB7D-AB2346D244B6}" presName="Name56" presStyleLbl="parChTrans1D2" presStyleIdx="1" presStyleCnt="5"/>
      <dgm:spPr/>
      <dgm:t>
        <a:bodyPr/>
        <a:lstStyle/>
        <a:p>
          <a:endParaRPr lang="ru-RU"/>
        </a:p>
      </dgm:t>
    </dgm:pt>
    <dgm:pt modelId="{8B9BCECD-913A-40FD-BE52-FA161A6A6C94}" type="pres">
      <dgm:prSet presAssocID="{00DC657B-CE8B-4D38-B61F-723CD5815E70}" presName="text0" presStyleLbl="node1" presStyleIdx="2" presStyleCnt="6" custScaleX="195015" custScaleY="10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61E6-BE70-421F-A273-C95076291801}" type="pres">
      <dgm:prSet presAssocID="{9177DD7E-0F8A-471A-BAFA-9E24FA26A9F3}" presName="Name56" presStyleLbl="parChTrans1D2" presStyleIdx="2" presStyleCnt="5"/>
      <dgm:spPr/>
      <dgm:t>
        <a:bodyPr/>
        <a:lstStyle/>
        <a:p>
          <a:endParaRPr lang="ru-RU"/>
        </a:p>
      </dgm:t>
    </dgm:pt>
    <dgm:pt modelId="{99D2781F-7F81-41C0-83A4-215DEB14FDBE}" type="pres">
      <dgm:prSet presAssocID="{035AC6AD-993A-40BB-9C12-74F934F66D95}" presName="text0" presStyleLbl="node1" presStyleIdx="3" presStyleCnt="6" custScaleX="213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B8943-5C46-43A8-A2A6-9AEF4DEBC6C3}" type="pres">
      <dgm:prSet presAssocID="{37C804F3-7F1E-4D82-8F9B-A09D397536BA}" presName="Name56" presStyleLbl="parChTrans1D2" presStyleIdx="3" presStyleCnt="5"/>
      <dgm:spPr/>
      <dgm:t>
        <a:bodyPr/>
        <a:lstStyle/>
        <a:p>
          <a:endParaRPr lang="ru-RU"/>
        </a:p>
      </dgm:t>
    </dgm:pt>
    <dgm:pt modelId="{C9FE9681-99A1-407C-BD73-9A7E6F51FF1D}" type="pres">
      <dgm:prSet presAssocID="{1B9F99D6-A1CC-493E-AB29-AAE9CD860B0C}" presName="text0" presStyleLbl="node1" presStyleIdx="4" presStyleCnt="6" custScaleX="20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AFF84-F9DD-4341-8D8E-11FC02C918DB}" type="pres">
      <dgm:prSet presAssocID="{5C080F33-5735-4308-9935-F4B46CE9C945}" presName="Name56" presStyleLbl="parChTrans1D2" presStyleIdx="4" presStyleCnt="5"/>
      <dgm:spPr/>
      <dgm:t>
        <a:bodyPr/>
        <a:lstStyle/>
        <a:p>
          <a:endParaRPr lang="ru-RU"/>
        </a:p>
      </dgm:t>
    </dgm:pt>
    <dgm:pt modelId="{9EECD57C-7BF7-4D68-811B-9CE0F04464E4}" type="pres">
      <dgm:prSet presAssocID="{7949B18F-36A7-426A-9BA9-6875DB47E46E}" presName="text0" presStyleLbl="node1" presStyleIdx="5" presStyleCnt="6" custScaleX="194086" custScaleY="9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175FD-6AA2-46E8-877F-72BD94B41B10}" srcId="{D16F0E41-5D72-4E16-B901-8D13D82D289F}" destId="{1B9F99D6-A1CC-493E-AB29-AAE9CD860B0C}" srcOrd="3" destOrd="0" parTransId="{37C804F3-7F1E-4D82-8F9B-A09D397536BA}" sibTransId="{C6DA0C2D-2F1A-4BCE-B2BD-E2BC730FD12F}"/>
    <dgm:cxn modelId="{A8792045-658E-4DB8-848C-5FAF4F6CA7F3}" type="presOf" srcId="{AFBBB896-472C-4EDF-BB7D-AB2346D244B6}" destId="{91D9A02B-5323-401B-A12E-6F9BC063B869}" srcOrd="0" destOrd="0" presId="urn:microsoft.com/office/officeart/2008/layout/RadialCluster"/>
    <dgm:cxn modelId="{2F72C819-B270-446B-856A-AA05FD0D8AD3}" type="presOf" srcId="{7949B18F-36A7-426A-9BA9-6875DB47E46E}" destId="{9EECD57C-7BF7-4D68-811B-9CE0F04464E4}" srcOrd="0" destOrd="0" presId="urn:microsoft.com/office/officeart/2008/layout/RadialCluster"/>
    <dgm:cxn modelId="{0A576BD9-5440-4E71-A89A-6B33981AB313}" type="presOf" srcId="{9177DD7E-0F8A-471A-BAFA-9E24FA26A9F3}" destId="{B85961E6-BE70-421F-A273-C95076291801}" srcOrd="0" destOrd="0" presId="urn:microsoft.com/office/officeart/2008/layout/RadialCluster"/>
    <dgm:cxn modelId="{3F39ABF5-B1C6-492D-9DFE-6DE98240621A}" type="presOf" srcId="{D16F0E41-5D72-4E16-B901-8D13D82D289F}" destId="{CE360C51-076C-4BCA-8950-92A3932028A8}" srcOrd="0" destOrd="0" presId="urn:microsoft.com/office/officeart/2008/layout/RadialCluster"/>
    <dgm:cxn modelId="{93487B22-5BF5-41E7-92E3-17772F1F92AC}" srcId="{D16F0E41-5D72-4E16-B901-8D13D82D289F}" destId="{7949B18F-36A7-426A-9BA9-6875DB47E46E}" srcOrd="4" destOrd="0" parTransId="{5C080F33-5735-4308-9935-F4B46CE9C945}" sibTransId="{CC526852-35D9-4A32-8C81-169280741B2D}"/>
    <dgm:cxn modelId="{58CD2BCC-D51B-4C05-BB4D-30DB6A3B7F72}" srcId="{D16F0E41-5D72-4E16-B901-8D13D82D289F}" destId="{00DC657B-CE8B-4D38-B61F-723CD5815E70}" srcOrd="1" destOrd="0" parTransId="{AFBBB896-472C-4EDF-BB7D-AB2346D244B6}" sibTransId="{BC22359C-AE20-41D8-BE36-D77ADF218691}"/>
    <dgm:cxn modelId="{FA398E3B-6F9B-4C0A-908D-ADF177D1DFA8}" type="presOf" srcId="{035AC6AD-993A-40BB-9C12-74F934F66D95}" destId="{99D2781F-7F81-41C0-83A4-215DEB14FDBE}" srcOrd="0" destOrd="0" presId="urn:microsoft.com/office/officeart/2008/layout/RadialCluster"/>
    <dgm:cxn modelId="{6010B4E4-E59F-4D61-891C-960CE664F302}" type="presOf" srcId="{00DC657B-CE8B-4D38-B61F-723CD5815E70}" destId="{8B9BCECD-913A-40FD-BE52-FA161A6A6C94}" srcOrd="0" destOrd="0" presId="urn:microsoft.com/office/officeart/2008/layout/RadialCluster"/>
    <dgm:cxn modelId="{9759D48E-9E38-4DB6-AB64-989A6A44C7B5}" type="presOf" srcId="{37C804F3-7F1E-4D82-8F9B-A09D397536BA}" destId="{DD2B8943-5C46-43A8-A2A6-9AEF4DEBC6C3}" srcOrd="0" destOrd="0" presId="urn:microsoft.com/office/officeart/2008/layout/RadialCluster"/>
    <dgm:cxn modelId="{4FDFBB39-7B1E-412E-818F-0764C25C9F95}" srcId="{D16F0E41-5D72-4E16-B901-8D13D82D289F}" destId="{035AC6AD-993A-40BB-9C12-74F934F66D95}" srcOrd="2" destOrd="0" parTransId="{9177DD7E-0F8A-471A-BAFA-9E24FA26A9F3}" sibTransId="{29AB98D4-D2DB-4D4A-AADB-911C0C82BBA6}"/>
    <dgm:cxn modelId="{EC27F0DC-E85E-4D25-AD93-C7C15BA2A232}" srcId="{0E1F9305-F0FF-4BA5-809F-C8FA6406C48F}" destId="{D16F0E41-5D72-4E16-B901-8D13D82D289F}" srcOrd="0" destOrd="0" parTransId="{0DCB8242-3327-44DC-9FB1-3DB507517909}" sibTransId="{B496BA85-498A-4CC2-BAAD-2FA979910A1D}"/>
    <dgm:cxn modelId="{CABAF7C4-439F-46BD-AF6B-2D64439B3F50}" type="presOf" srcId="{1D359BBF-1389-490A-AEAC-3CE28E0C9535}" destId="{5EB23868-E3FD-403D-B10C-53ACCBAF5E31}" srcOrd="0" destOrd="0" presId="urn:microsoft.com/office/officeart/2008/layout/RadialCluster"/>
    <dgm:cxn modelId="{953B50F9-9C86-431D-99C6-71D32F7BF699}" type="presOf" srcId="{0E1F9305-F0FF-4BA5-809F-C8FA6406C48F}" destId="{A2C8E2E7-E314-435D-8D41-30EDBDBC4DD3}" srcOrd="0" destOrd="0" presId="urn:microsoft.com/office/officeart/2008/layout/RadialCluster"/>
    <dgm:cxn modelId="{7200A4F5-35B6-4B5E-95A9-6702D9382941}" type="presOf" srcId="{5C080F33-5735-4308-9935-F4B46CE9C945}" destId="{FACAFF84-F9DD-4341-8D8E-11FC02C918DB}" srcOrd="0" destOrd="0" presId="urn:microsoft.com/office/officeart/2008/layout/RadialCluster"/>
    <dgm:cxn modelId="{2FDCB3EC-8F17-4FC9-9DE2-4DE168F392E5}" type="presOf" srcId="{1B9F99D6-A1CC-493E-AB29-AAE9CD860B0C}" destId="{C9FE9681-99A1-407C-BD73-9A7E6F51FF1D}" srcOrd="0" destOrd="0" presId="urn:microsoft.com/office/officeart/2008/layout/RadialCluster"/>
    <dgm:cxn modelId="{3E1C5D5D-6E81-48A6-B979-6280094AF028}" type="presOf" srcId="{10115AD2-AE19-4ABB-8DCA-15DCAB3479F1}" destId="{D1A0278A-8E4F-4D6D-994A-944504F8AD36}" srcOrd="0" destOrd="0" presId="urn:microsoft.com/office/officeart/2008/layout/RadialCluster"/>
    <dgm:cxn modelId="{A8084342-C871-4397-953B-AD5B4653E263}" srcId="{D16F0E41-5D72-4E16-B901-8D13D82D289F}" destId="{10115AD2-AE19-4ABB-8DCA-15DCAB3479F1}" srcOrd="0" destOrd="0" parTransId="{1D359BBF-1389-490A-AEAC-3CE28E0C9535}" sibTransId="{3255154C-81EF-4D63-B412-7CEB8BF71DC2}"/>
    <dgm:cxn modelId="{B4A155D7-64BD-48D4-B9D5-B65EE3EE5A50}" type="presParOf" srcId="{A2C8E2E7-E314-435D-8D41-30EDBDBC4DD3}" destId="{1355EB23-44FB-4D7C-A251-C4FF82CCC201}" srcOrd="0" destOrd="0" presId="urn:microsoft.com/office/officeart/2008/layout/RadialCluster"/>
    <dgm:cxn modelId="{16CE4332-E8B5-4408-A944-433B534198F4}" type="presParOf" srcId="{1355EB23-44FB-4D7C-A251-C4FF82CCC201}" destId="{CE360C51-076C-4BCA-8950-92A3932028A8}" srcOrd="0" destOrd="0" presId="urn:microsoft.com/office/officeart/2008/layout/RadialCluster"/>
    <dgm:cxn modelId="{2F4FA729-1059-46D6-A708-29EB0A7A287C}" type="presParOf" srcId="{1355EB23-44FB-4D7C-A251-C4FF82CCC201}" destId="{5EB23868-E3FD-403D-B10C-53ACCBAF5E31}" srcOrd="1" destOrd="0" presId="urn:microsoft.com/office/officeart/2008/layout/RadialCluster"/>
    <dgm:cxn modelId="{CCECBF6D-1DE2-4F77-8E1B-B37D11DC1E56}" type="presParOf" srcId="{1355EB23-44FB-4D7C-A251-C4FF82CCC201}" destId="{D1A0278A-8E4F-4D6D-994A-944504F8AD36}" srcOrd="2" destOrd="0" presId="urn:microsoft.com/office/officeart/2008/layout/RadialCluster"/>
    <dgm:cxn modelId="{6EB61120-8291-4CCB-B4CC-6C6DC018B3F3}" type="presParOf" srcId="{1355EB23-44FB-4D7C-A251-C4FF82CCC201}" destId="{91D9A02B-5323-401B-A12E-6F9BC063B869}" srcOrd="3" destOrd="0" presId="urn:microsoft.com/office/officeart/2008/layout/RadialCluster"/>
    <dgm:cxn modelId="{968466D3-80D0-43B9-84E3-AEEE53D099B9}" type="presParOf" srcId="{1355EB23-44FB-4D7C-A251-C4FF82CCC201}" destId="{8B9BCECD-913A-40FD-BE52-FA161A6A6C94}" srcOrd="4" destOrd="0" presId="urn:microsoft.com/office/officeart/2008/layout/RadialCluster"/>
    <dgm:cxn modelId="{8A3EF031-B093-436C-8E7F-DE51824EA8B7}" type="presParOf" srcId="{1355EB23-44FB-4D7C-A251-C4FF82CCC201}" destId="{B85961E6-BE70-421F-A273-C95076291801}" srcOrd="5" destOrd="0" presId="urn:microsoft.com/office/officeart/2008/layout/RadialCluster"/>
    <dgm:cxn modelId="{652D42B7-16A7-4CA0-86C9-54F3DB8918FC}" type="presParOf" srcId="{1355EB23-44FB-4D7C-A251-C4FF82CCC201}" destId="{99D2781F-7F81-41C0-83A4-215DEB14FDBE}" srcOrd="6" destOrd="0" presId="urn:microsoft.com/office/officeart/2008/layout/RadialCluster"/>
    <dgm:cxn modelId="{36C77CD9-C062-4D71-B888-97B26A537F5B}" type="presParOf" srcId="{1355EB23-44FB-4D7C-A251-C4FF82CCC201}" destId="{DD2B8943-5C46-43A8-A2A6-9AEF4DEBC6C3}" srcOrd="7" destOrd="0" presId="urn:microsoft.com/office/officeart/2008/layout/RadialCluster"/>
    <dgm:cxn modelId="{4DCE3B78-C6D3-44D1-BEB8-835016582F60}" type="presParOf" srcId="{1355EB23-44FB-4D7C-A251-C4FF82CCC201}" destId="{C9FE9681-99A1-407C-BD73-9A7E6F51FF1D}" srcOrd="8" destOrd="0" presId="urn:microsoft.com/office/officeart/2008/layout/RadialCluster"/>
    <dgm:cxn modelId="{4B256760-5E50-405B-A52A-C7B2DD529708}" type="presParOf" srcId="{1355EB23-44FB-4D7C-A251-C4FF82CCC201}" destId="{FACAFF84-F9DD-4341-8D8E-11FC02C918DB}" srcOrd="9" destOrd="0" presId="urn:microsoft.com/office/officeart/2008/layout/RadialCluster"/>
    <dgm:cxn modelId="{78CCCF1F-67FF-4C9C-BE73-0730BC63503C}" type="presParOf" srcId="{1355EB23-44FB-4D7C-A251-C4FF82CCC201}" destId="{9EECD57C-7BF7-4D68-811B-9CE0F04464E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53A70-16DE-43CC-A901-84AE4F656C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EDE15-4A72-41C7-9045-184607FD5D73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1. Личное заявление</a:t>
          </a:r>
          <a:endParaRPr lang="ru-RU" sz="2700" b="0" dirty="0">
            <a:solidFill>
              <a:schemeClr val="bg1"/>
            </a:solidFill>
          </a:endParaRPr>
        </a:p>
      </dgm:t>
    </dgm:pt>
    <dgm:pt modelId="{48374D66-52B8-4D6D-94C2-57D210D0741B}" type="parTrans" cxnId="{7BFE0DD0-6A7F-4B32-AF68-53F475BC663F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7A85F40B-9AD1-4804-B177-49F7F75323B7}" type="sibTrans" cxnId="{7BFE0DD0-6A7F-4B32-AF68-53F475BC663F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C37742DC-3A7C-495D-897D-99FFF1562840}">
      <dgm:prSet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4. Программа развития университета</a:t>
          </a:r>
          <a:endParaRPr lang="ru-RU" sz="2700" b="0" dirty="0">
            <a:solidFill>
              <a:schemeClr val="bg1"/>
            </a:solidFill>
          </a:endParaRPr>
        </a:p>
      </dgm:t>
    </dgm:pt>
    <dgm:pt modelId="{B6061762-0643-4A1A-A734-B8C5AAE7256B}" type="parTrans" cxnId="{CF4C6398-E020-42AA-ACBA-B341AA316812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35777F79-B086-4FCE-9B4B-F571CC9D035E}" type="sibTrans" cxnId="{CF4C6398-E020-42AA-ACBA-B341AA316812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FB8085DC-7D64-46E1-B14C-57C0C81D1716}">
      <dgm:prSet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5. Дополнительные документы по собственному усмотрению</a:t>
          </a:r>
          <a:endParaRPr lang="ru-RU" sz="2700" b="0" dirty="0">
            <a:solidFill>
              <a:schemeClr val="bg1"/>
            </a:solidFill>
          </a:endParaRPr>
        </a:p>
      </dgm:t>
    </dgm:pt>
    <dgm:pt modelId="{E738DE32-0EBC-435C-AB73-008F0B4455C7}" type="parTrans" cxnId="{5D920287-6333-4390-9184-3A251C616897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7D188392-DFAE-4064-93F1-6D733FABD6D1}" type="sibTrans" cxnId="{5D920287-6333-4390-9184-3A251C616897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97F6EEF3-B47F-4D17-B164-B3701CCD58BA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2. Анкета</a:t>
          </a:r>
          <a:endParaRPr lang="ru-RU" sz="2700" b="0" dirty="0">
            <a:solidFill>
              <a:schemeClr val="bg1"/>
            </a:solidFill>
          </a:endParaRPr>
        </a:p>
      </dgm:t>
    </dgm:pt>
    <dgm:pt modelId="{3F5E3CC7-BFA8-4F57-BC2E-EC7EA20C7F5A}" type="parTrans" cxnId="{A00A1FBF-3C5B-4F34-A42D-66D3895F262D}">
      <dgm:prSet/>
      <dgm:spPr/>
      <dgm:t>
        <a:bodyPr/>
        <a:lstStyle/>
        <a:p>
          <a:endParaRPr lang="ru-RU" sz="2700"/>
        </a:p>
      </dgm:t>
    </dgm:pt>
    <dgm:pt modelId="{94B036A0-0AF2-41FD-89AD-A9E063AB543C}" type="sibTrans" cxnId="{A00A1FBF-3C5B-4F34-A42D-66D3895F262D}">
      <dgm:prSet/>
      <dgm:spPr/>
      <dgm:t>
        <a:bodyPr/>
        <a:lstStyle/>
        <a:p>
          <a:endParaRPr lang="ru-RU" sz="2700"/>
        </a:p>
      </dgm:t>
    </dgm:pt>
    <dgm:pt modelId="{D3FDB006-084C-4619-886C-F578D8D95CB9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3. Автобиография</a:t>
          </a:r>
          <a:endParaRPr lang="ru-RU" sz="2700" b="0" dirty="0">
            <a:solidFill>
              <a:schemeClr val="bg1"/>
            </a:solidFill>
          </a:endParaRPr>
        </a:p>
      </dgm:t>
    </dgm:pt>
    <dgm:pt modelId="{0105B143-C043-44CA-A400-00FD2AE588C1}" type="parTrans" cxnId="{9976C8FF-5365-4E0C-87CF-53FBAA6313A2}">
      <dgm:prSet/>
      <dgm:spPr/>
      <dgm:t>
        <a:bodyPr/>
        <a:lstStyle/>
        <a:p>
          <a:endParaRPr lang="ru-RU"/>
        </a:p>
      </dgm:t>
    </dgm:pt>
    <dgm:pt modelId="{7A265D95-4849-4600-8549-4024A66B9858}" type="sibTrans" cxnId="{9976C8FF-5365-4E0C-87CF-53FBAA6313A2}">
      <dgm:prSet/>
      <dgm:spPr/>
      <dgm:t>
        <a:bodyPr/>
        <a:lstStyle/>
        <a:p>
          <a:endParaRPr lang="ru-RU"/>
        </a:p>
      </dgm:t>
    </dgm:pt>
    <dgm:pt modelId="{5514FEF8-AEFE-46BF-BA7B-BA7987CC1433}" type="pres">
      <dgm:prSet presAssocID="{C3653A70-16DE-43CC-A901-84AE4F656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EE1D2-AB1A-4077-BCEC-08AA09C22A12}" type="pres">
      <dgm:prSet presAssocID="{887EDE15-4A72-41C7-9045-184607FD5D73}" presName="parentText" presStyleLbl="node1" presStyleIdx="0" presStyleCnt="5" custScaleY="78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DEF4-30AC-4A26-8DA2-679B079ACF62}" type="pres">
      <dgm:prSet presAssocID="{7A85F40B-9AD1-4804-B177-49F7F75323B7}" presName="spacer" presStyleCnt="0"/>
      <dgm:spPr/>
    </dgm:pt>
    <dgm:pt modelId="{530EF3C6-7517-4249-B831-09D92986976D}" type="pres">
      <dgm:prSet presAssocID="{97F6EEF3-B47F-4D17-B164-B3701CCD58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60E3-66FD-45F5-90E0-4838D27B1921}" type="pres">
      <dgm:prSet presAssocID="{94B036A0-0AF2-41FD-89AD-A9E063AB543C}" presName="spacer" presStyleCnt="0"/>
      <dgm:spPr/>
    </dgm:pt>
    <dgm:pt modelId="{D741D55F-4F8D-45DE-98EC-5364C8B6371F}" type="pres">
      <dgm:prSet presAssocID="{D3FDB006-084C-4619-886C-F578D8D95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CB125-E072-4A31-853D-EBB7CAD7D9AD}" type="pres">
      <dgm:prSet presAssocID="{7A265D95-4849-4600-8549-4024A66B9858}" presName="spacer" presStyleCnt="0"/>
      <dgm:spPr/>
    </dgm:pt>
    <dgm:pt modelId="{F3D97F37-3C59-43A7-9A2E-2C42065980E9}" type="pres">
      <dgm:prSet presAssocID="{C37742DC-3A7C-495D-897D-99FFF1562840}" presName="parentText" presStyleLbl="node1" presStyleIdx="3" presStyleCnt="5" custScaleY="62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22230-BE87-4DF6-AE0A-7A6560D261E0}" type="pres">
      <dgm:prSet presAssocID="{35777F79-B086-4FCE-9B4B-F571CC9D035E}" presName="spacer" presStyleCnt="0"/>
      <dgm:spPr/>
    </dgm:pt>
    <dgm:pt modelId="{D305FF2F-BF3E-493F-AE64-E172C40776DC}" type="pres">
      <dgm:prSet presAssocID="{FB8085DC-7D64-46E1-B14C-57C0C81D171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6C8FF-5365-4E0C-87CF-53FBAA6313A2}" srcId="{C3653A70-16DE-43CC-A901-84AE4F656CF9}" destId="{D3FDB006-084C-4619-886C-F578D8D95CB9}" srcOrd="2" destOrd="0" parTransId="{0105B143-C043-44CA-A400-00FD2AE588C1}" sibTransId="{7A265D95-4849-4600-8549-4024A66B9858}"/>
    <dgm:cxn modelId="{A00A1FBF-3C5B-4F34-A42D-66D3895F262D}" srcId="{C3653A70-16DE-43CC-A901-84AE4F656CF9}" destId="{97F6EEF3-B47F-4D17-B164-B3701CCD58BA}" srcOrd="1" destOrd="0" parTransId="{3F5E3CC7-BFA8-4F57-BC2E-EC7EA20C7F5A}" sibTransId="{94B036A0-0AF2-41FD-89AD-A9E063AB543C}"/>
    <dgm:cxn modelId="{86D91EB9-F479-4D0B-8400-471031A44655}" type="presOf" srcId="{FB8085DC-7D64-46E1-B14C-57C0C81D1716}" destId="{D305FF2F-BF3E-493F-AE64-E172C40776DC}" srcOrd="0" destOrd="0" presId="urn:microsoft.com/office/officeart/2005/8/layout/vList2"/>
    <dgm:cxn modelId="{75FA5F09-8E6F-44CF-B683-555366756D71}" type="presOf" srcId="{D3FDB006-084C-4619-886C-F578D8D95CB9}" destId="{D741D55F-4F8D-45DE-98EC-5364C8B6371F}" srcOrd="0" destOrd="0" presId="urn:microsoft.com/office/officeart/2005/8/layout/vList2"/>
    <dgm:cxn modelId="{5D920287-6333-4390-9184-3A251C616897}" srcId="{C3653A70-16DE-43CC-A901-84AE4F656CF9}" destId="{FB8085DC-7D64-46E1-B14C-57C0C81D1716}" srcOrd="4" destOrd="0" parTransId="{E738DE32-0EBC-435C-AB73-008F0B4455C7}" sibTransId="{7D188392-DFAE-4064-93F1-6D733FABD6D1}"/>
    <dgm:cxn modelId="{8A2265F5-865A-4514-A240-03C6A214953A}" type="presOf" srcId="{C3653A70-16DE-43CC-A901-84AE4F656CF9}" destId="{5514FEF8-AEFE-46BF-BA7B-BA7987CC1433}" srcOrd="0" destOrd="0" presId="urn:microsoft.com/office/officeart/2005/8/layout/vList2"/>
    <dgm:cxn modelId="{CF4C6398-E020-42AA-ACBA-B341AA316812}" srcId="{C3653A70-16DE-43CC-A901-84AE4F656CF9}" destId="{C37742DC-3A7C-495D-897D-99FFF1562840}" srcOrd="3" destOrd="0" parTransId="{B6061762-0643-4A1A-A734-B8C5AAE7256B}" sibTransId="{35777F79-B086-4FCE-9B4B-F571CC9D035E}"/>
    <dgm:cxn modelId="{2D59732F-66E2-498A-B6C5-812512B497FC}" type="presOf" srcId="{97F6EEF3-B47F-4D17-B164-B3701CCD58BA}" destId="{530EF3C6-7517-4249-B831-09D92986976D}" srcOrd="0" destOrd="0" presId="urn:microsoft.com/office/officeart/2005/8/layout/vList2"/>
    <dgm:cxn modelId="{60C0877F-D20B-49E8-A737-167F111EBF41}" type="presOf" srcId="{887EDE15-4A72-41C7-9045-184607FD5D73}" destId="{F42EE1D2-AB1A-4077-BCEC-08AA09C22A12}" srcOrd="0" destOrd="0" presId="urn:microsoft.com/office/officeart/2005/8/layout/vList2"/>
    <dgm:cxn modelId="{818D75B1-9A1F-440B-A7FB-AB6108E6F206}" type="presOf" srcId="{C37742DC-3A7C-495D-897D-99FFF1562840}" destId="{F3D97F37-3C59-43A7-9A2E-2C42065980E9}" srcOrd="0" destOrd="0" presId="urn:microsoft.com/office/officeart/2005/8/layout/vList2"/>
    <dgm:cxn modelId="{7BFE0DD0-6A7F-4B32-AF68-53F475BC663F}" srcId="{C3653A70-16DE-43CC-A901-84AE4F656CF9}" destId="{887EDE15-4A72-41C7-9045-184607FD5D73}" srcOrd="0" destOrd="0" parTransId="{48374D66-52B8-4D6D-94C2-57D210D0741B}" sibTransId="{7A85F40B-9AD1-4804-B177-49F7F75323B7}"/>
    <dgm:cxn modelId="{9574F9D7-4E98-4740-B08A-035D4A86219E}" type="presParOf" srcId="{5514FEF8-AEFE-46BF-BA7B-BA7987CC1433}" destId="{F42EE1D2-AB1A-4077-BCEC-08AA09C22A12}" srcOrd="0" destOrd="0" presId="urn:microsoft.com/office/officeart/2005/8/layout/vList2"/>
    <dgm:cxn modelId="{119AC0CB-17CF-460A-9503-8CDFF9E6F988}" type="presParOf" srcId="{5514FEF8-AEFE-46BF-BA7B-BA7987CC1433}" destId="{68FFDEF4-30AC-4A26-8DA2-679B079ACF62}" srcOrd="1" destOrd="0" presId="urn:microsoft.com/office/officeart/2005/8/layout/vList2"/>
    <dgm:cxn modelId="{7CAC6033-7305-4255-8582-79F4BDE30047}" type="presParOf" srcId="{5514FEF8-AEFE-46BF-BA7B-BA7987CC1433}" destId="{530EF3C6-7517-4249-B831-09D92986976D}" srcOrd="2" destOrd="0" presId="urn:microsoft.com/office/officeart/2005/8/layout/vList2"/>
    <dgm:cxn modelId="{80044916-4F05-41E4-AD7C-B00889830D1C}" type="presParOf" srcId="{5514FEF8-AEFE-46BF-BA7B-BA7987CC1433}" destId="{7F5F60E3-66FD-45F5-90E0-4838D27B1921}" srcOrd="3" destOrd="0" presId="urn:microsoft.com/office/officeart/2005/8/layout/vList2"/>
    <dgm:cxn modelId="{64E7EFEE-9CCE-45FE-BB4B-7631F7C9FB33}" type="presParOf" srcId="{5514FEF8-AEFE-46BF-BA7B-BA7987CC1433}" destId="{D741D55F-4F8D-45DE-98EC-5364C8B6371F}" srcOrd="4" destOrd="0" presId="urn:microsoft.com/office/officeart/2005/8/layout/vList2"/>
    <dgm:cxn modelId="{C79FFA8E-F9E4-4566-8F04-77F5E75F7EEA}" type="presParOf" srcId="{5514FEF8-AEFE-46BF-BA7B-BA7987CC1433}" destId="{374CB125-E072-4A31-853D-EBB7CAD7D9AD}" srcOrd="5" destOrd="0" presId="urn:microsoft.com/office/officeart/2005/8/layout/vList2"/>
    <dgm:cxn modelId="{81FD4FFF-120E-4D09-B5DB-3C4D1F6F98F6}" type="presParOf" srcId="{5514FEF8-AEFE-46BF-BA7B-BA7987CC1433}" destId="{F3D97F37-3C59-43A7-9A2E-2C42065980E9}" srcOrd="6" destOrd="0" presId="urn:microsoft.com/office/officeart/2005/8/layout/vList2"/>
    <dgm:cxn modelId="{652A16B5-9B6B-4F83-B988-9A2C94246870}" type="presParOf" srcId="{5514FEF8-AEFE-46BF-BA7B-BA7987CC1433}" destId="{29922230-BE87-4DF6-AE0A-7A6560D261E0}" srcOrd="7" destOrd="0" presId="urn:microsoft.com/office/officeart/2005/8/layout/vList2"/>
    <dgm:cxn modelId="{8ECFA940-DAF2-4571-8CAE-E136BDEB8C7E}" type="presParOf" srcId="{5514FEF8-AEFE-46BF-BA7B-BA7987CC1433}" destId="{D305FF2F-BF3E-493F-AE64-E172C40776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4E94F-A627-4CDC-8B5B-F43FD94D904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24E64-2F9A-4593-8D53-8293476705E0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rgbClr val="760000"/>
              </a:solidFill>
            </a:rPr>
            <a:t>Министерство здравоохранения РФ </a:t>
          </a:r>
          <a:r>
            <a:rPr lang="ru-RU" sz="2000" b="1" dirty="0" smtClean="0">
              <a:solidFill>
                <a:srgbClr val="760000"/>
              </a:solidFill>
            </a:rPr>
            <a:t>(Аттестационная комиссия)</a:t>
          </a:r>
          <a:endParaRPr lang="ru-RU" sz="2000" b="1" dirty="0">
            <a:solidFill>
              <a:srgbClr val="760000"/>
            </a:solidFill>
          </a:endParaRPr>
        </a:p>
      </dgm:t>
    </dgm:pt>
    <dgm:pt modelId="{8CF60C18-D405-428C-9818-D1344A63AA16}" type="parTrans" cxnId="{AB33A756-6947-4D95-BADF-83230766E5A8}">
      <dgm:prSet/>
      <dgm:spPr/>
      <dgm:t>
        <a:bodyPr/>
        <a:lstStyle/>
        <a:p>
          <a:endParaRPr lang="ru-RU"/>
        </a:p>
      </dgm:t>
    </dgm:pt>
    <dgm:pt modelId="{87ED7CE0-8482-4DF4-A604-F92F370042B9}" type="sibTrans" cxnId="{AB33A756-6947-4D95-BADF-83230766E5A8}">
      <dgm:prSet/>
      <dgm:spPr/>
      <dgm:t>
        <a:bodyPr/>
        <a:lstStyle/>
        <a:p>
          <a:endParaRPr lang="ru-RU"/>
        </a:p>
      </dgm:t>
    </dgm:pt>
    <dgm:pt modelId="{7C84A417-CC9F-4005-A5F0-08AE594B3A2B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rgbClr val="760000"/>
              </a:solidFill>
            </a:rPr>
            <a:t>Ученый совет</a:t>
          </a:r>
        </a:p>
      </dgm:t>
    </dgm:pt>
    <dgm:pt modelId="{7ACDC290-9717-4FF3-BA2A-1D1F173FFA21}" type="parTrans" cxnId="{36DBE614-227C-4FB0-9941-23B5978810B4}">
      <dgm:prSet/>
      <dgm:spPr/>
      <dgm:t>
        <a:bodyPr/>
        <a:lstStyle/>
        <a:p>
          <a:endParaRPr lang="ru-RU"/>
        </a:p>
      </dgm:t>
    </dgm:pt>
    <dgm:pt modelId="{25BF3BE5-FDA5-4448-B1DA-6FB6004E49F0}" type="sibTrans" cxnId="{36DBE614-227C-4FB0-9941-23B5978810B4}">
      <dgm:prSet/>
      <dgm:spPr/>
      <dgm:t>
        <a:bodyPr/>
        <a:lstStyle/>
        <a:p>
          <a:endParaRPr lang="ru-RU"/>
        </a:p>
      </dgm:t>
    </dgm:pt>
    <dgm:pt modelId="{F59D56F3-4D51-43BE-8D7A-D3C76CA981F8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rgbClr val="760000"/>
              </a:solidFill>
            </a:rPr>
            <a:t>Комиссия по выборам ректора</a:t>
          </a:r>
          <a:endParaRPr lang="ru-RU" sz="2200" b="1" dirty="0">
            <a:solidFill>
              <a:srgbClr val="760000"/>
            </a:solidFill>
          </a:endParaRPr>
        </a:p>
      </dgm:t>
    </dgm:pt>
    <dgm:pt modelId="{F78C5CF8-E6D3-41F8-BE87-B609602CE074}" type="parTrans" cxnId="{375840CF-3DF0-48CD-AD7E-9F02FF3F3F0B}">
      <dgm:prSet/>
      <dgm:spPr/>
      <dgm:t>
        <a:bodyPr/>
        <a:lstStyle/>
        <a:p>
          <a:endParaRPr lang="ru-RU"/>
        </a:p>
      </dgm:t>
    </dgm:pt>
    <dgm:pt modelId="{F4C58443-6B16-49D5-BB7D-98C193D3FCE0}" type="sibTrans" cxnId="{375840CF-3DF0-48CD-AD7E-9F02FF3F3F0B}">
      <dgm:prSet/>
      <dgm:spPr/>
      <dgm:t>
        <a:bodyPr/>
        <a:lstStyle/>
        <a:p>
          <a:endParaRPr lang="ru-RU"/>
        </a:p>
      </dgm:t>
    </dgm:pt>
    <dgm:pt modelId="{E749FE53-3561-4A37-A140-FA95C7F7AC25}" type="pres">
      <dgm:prSet presAssocID="{42C4E94F-A627-4CDC-8B5B-F43FD94D90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D4516C-3281-46C2-B26E-3325FD8C3886}" type="pres">
      <dgm:prSet presAssocID="{42C4E94F-A627-4CDC-8B5B-F43FD94D9047}" presName="pyramid" presStyleLbl="node1" presStyleIdx="0" presStyleCnt="1"/>
      <dgm:spPr/>
      <dgm:t>
        <a:bodyPr/>
        <a:lstStyle/>
        <a:p>
          <a:endParaRPr lang="ru-RU"/>
        </a:p>
      </dgm:t>
    </dgm:pt>
    <dgm:pt modelId="{ADF15D74-8957-4842-A6C7-971E15912FB6}" type="pres">
      <dgm:prSet presAssocID="{42C4E94F-A627-4CDC-8B5B-F43FD94D9047}" presName="theList" presStyleCnt="0"/>
      <dgm:spPr/>
    </dgm:pt>
    <dgm:pt modelId="{D095CAFF-6802-4CC6-8442-B957D39DAF92}" type="pres">
      <dgm:prSet presAssocID="{11124E64-2F9A-4593-8D53-8293476705E0}" presName="aNode" presStyleLbl="fgAcc1" presStyleIdx="0" presStyleCnt="3" custLinFactNeighborX="23727" custLinFactNeighborY="2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B1B7A-8A3A-4C42-AA33-94F611575959}" type="pres">
      <dgm:prSet presAssocID="{11124E64-2F9A-4593-8D53-8293476705E0}" presName="aSpace" presStyleCnt="0"/>
      <dgm:spPr/>
    </dgm:pt>
    <dgm:pt modelId="{463DCD02-1944-4F9D-8DC6-75D5979B80E8}" type="pres">
      <dgm:prSet presAssocID="{7C84A417-CC9F-4005-A5F0-08AE594B3A2B}" presName="aNode" presStyleLbl="fgAcc1" presStyleIdx="1" presStyleCnt="3" custLinFactY="15110" custLinFactNeighborX="237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11AF-47D0-45D2-981E-3FDF322B8152}" type="pres">
      <dgm:prSet presAssocID="{7C84A417-CC9F-4005-A5F0-08AE594B3A2B}" presName="aSpace" presStyleCnt="0"/>
      <dgm:spPr/>
    </dgm:pt>
    <dgm:pt modelId="{ECFBE942-1CD0-43BC-B5A9-DA8832E67C12}" type="pres">
      <dgm:prSet presAssocID="{F59D56F3-4D51-43BE-8D7A-D3C76CA981F8}" presName="aNode" presStyleLbl="fgAcc1" presStyleIdx="2" presStyleCnt="3" custLinFactY="29820" custLinFactNeighborX="257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14909-D09B-4D1F-8A0A-9E4052C6F09B}" type="pres">
      <dgm:prSet presAssocID="{F59D56F3-4D51-43BE-8D7A-D3C76CA981F8}" presName="aSpace" presStyleCnt="0"/>
      <dgm:spPr/>
    </dgm:pt>
  </dgm:ptLst>
  <dgm:cxnLst>
    <dgm:cxn modelId="{D66C2A4C-9765-4578-8388-7AD3EA9C8320}" type="presOf" srcId="{42C4E94F-A627-4CDC-8B5B-F43FD94D9047}" destId="{E749FE53-3561-4A37-A140-FA95C7F7AC25}" srcOrd="0" destOrd="0" presId="urn:microsoft.com/office/officeart/2005/8/layout/pyramid2"/>
    <dgm:cxn modelId="{AB33A756-6947-4D95-BADF-83230766E5A8}" srcId="{42C4E94F-A627-4CDC-8B5B-F43FD94D9047}" destId="{11124E64-2F9A-4593-8D53-8293476705E0}" srcOrd="0" destOrd="0" parTransId="{8CF60C18-D405-428C-9818-D1344A63AA16}" sibTransId="{87ED7CE0-8482-4DF4-A604-F92F370042B9}"/>
    <dgm:cxn modelId="{36DBE614-227C-4FB0-9941-23B5978810B4}" srcId="{42C4E94F-A627-4CDC-8B5B-F43FD94D9047}" destId="{7C84A417-CC9F-4005-A5F0-08AE594B3A2B}" srcOrd="1" destOrd="0" parTransId="{7ACDC290-9717-4FF3-BA2A-1D1F173FFA21}" sibTransId="{25BF3BE5-FDA5-4448-B1DA-6FB6004E49F0}"/>
    <dgm:cxn modelId="{0184CABB-B37A-42BB-828E-C71314DDC29D}" type="presOf" srcId="{7C84A417-CC9F-4005-A5F0-08AE594B3A2B}" destId="{463DCD02-1944-4F9D-8DC6-75D5979B80E8}" srcOrd="0" destOrd="0" presId="urn:microsoft.com/office/officeart/2005/8/layout/pyramid2"/>
    <dgm:cxn modelId="{1C4EB6E8-A841-4E64-83E8-175A31B15ABA}" type="presOf" srcId="{11124E64-2F9A-4593-8D53-8293476705E0}" destId="{D095CAFF-6802-4CC6-8442-B957D39DAF92}" srcOrd="0" destOrd="0" presId="urn:microsoft.com/office/officeart/2005/8/layout/pyramid2"/>
    <dgm:cxn modelId="{D9C385E1-B74B-4C8F-8D1D-DB8403F5BE78}" type="presOf" srcId="{F59D56F3-4D51-43BE-8D7A-D3C76CA981F8}" destId="{ECFBE942-1CD0-43BC-B5A9-DA8832E67C12}" srcOrd="0" destOrd="0" presId="urn:microsoft.com/office/officeart/2005/8/layout/pyramid2"/>
    <dgm:cxn modelId="{375840CF-3DF0-48CD-AD7E-9F02FF3F3F0B}" srcId="{42C4E94F-A627-4CDC-8B5B-F43FD94D9047}" destId="{F59D56F3-4D51-43BE-8D7A-D3C76CA981F8}" srcOrd="2" destOrd="0" parTransId="{F78C5CF8-E6D3-41F8-BE87-B609602CE074}" sibTransId="{F4C58443-6B16-49D5-BB7D-98C193D3FCE0}"/>
    <dgm:cxn modelId="{64E3FDD0-32E5-4318-8B71-6BA0F3264E42}" type="presParOf" srcId="{E749FE53-3561-4A37-A140-FA95C7F7AC25}" destId="{6FD4516C-3281-46C2-B26E-3325FD8C3886}" srcOrd="0" destOrd="0" presId="urn:microsoft.com/office/officeart/2005/8/layout/pyramid2"/>
    <dgm:cxn modelId="{394CB4AF-1C4A-4B48-941C-1A2E9734FE0E}" type="presParOf" srcId="{E749FE53-3561-4A37-A140-FA95C7F7AC25}" destId="{ADF15D74-8957-4842-A6C7-971E15912FB6}" srcOrd="1" destOrd="0" presId="urn:microsoft.com/office/officeart/2005/8/layout/pyramid2"/>
    <dgm:cxn modelId="{2D005B4C-7A57-40B1-95E5-9E2997AEC16B}" type="presParOf" srcId="{ADF15D74-8957-4842-A6C7-971E15912FB6}" destId="{D095CAFF-6802-4CC6-8442-B957D39DAF92}" srcOrd="0" destOrd="0" presId="urn:microsoft.com/office/officeart/2005/8/layout/pyramid2"/>
    <dgm:cxn modelId="{5A45EDEE-CFBC-42F5-8537-B781D9047E9E}" type="presParOf" srcId="{ADF15D74-8957-4842-A6C7-971E15912FB6}" destId="{893B1B7A-8A3A-4C42-AA33-94F611575959}" srcOrd="1" destOrd="0" presId="urn:microsoft.com/office/officeart/2005/8/layout/pyramid2"/>
    <dgm:cxn modelId="{15989A8A-F9A1-4BA0-B328-ACEFA768D624}" type="presParOf" srcId="{ADF15D74-8957-4842-A6C7-971E15912FB6}" destId="{463DCD02-1944-4F9D-8DC6-75D5979B80E8}" srcOrd="2" destOrd="0" presId="urn:microsoft.com/office/officeart/2005/8/layout/pyramid2"/>
    <dgm:cxn modelId="{6217F71A-D747-4D11-94D6-CB88D938BC37}" type="presParOf" srcId="{ADF15D74-8957-4842-A6C7-971E15912FB6}" destId="{A2FE11AF-47D0-45D2-981E-3FDF322B8152}" srcOrd="3" destOrd="0" presId="urn:microsoft.com/office/officeart/2005/8/layout/pyramid2"/>
    <dgm:cxn modelId="{01FEA51B-940E-4079-B7DD-6C3A932F2F3F}" type="presParOf" srcId="{ADF15D74-8957-4842-A6C7-971E15912FB6}" destId="{ECFBE942-1CD0-43BC-B5A9-DA8832E67C12}" srcOrd="4" destOrd="0" presId="urn:microsoft.com/office/officeart/2005/8/layout/pyramid2"/>
    <dgm:cxn modelId="{C20E5FE3-CC5A-432D-8E9B-8B93E8CC7EFD}" type="presParOf" srcId="{ADF15D74-8957-4842-A6C7-971E15912FB6}" destId="{00614909-D09B-4D1F-8A0A-9E4052C6F0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653A70-16DE-43CC-A901-84AE4F656C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EDE15-4A72-41C7-9045-184607FD5D73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1. Заявление </a:t>
          </a:r>
          <a:endParaRPr lang="ru-RU" sz="2700" b="0" dirty="0">
            <a:solidFill>
              <a:schemeClr val="bg1"/>
            </a:solidFill>
          </a:endParaRPr>
        </a:p>
      </dgm:t>
    </dgm:pt>
    <dgm:pt modelId="{48374D66-52B8-4D6D-94C2-57D210D0741B}" type="parTrans" cxnId="{7BFE0DD0-6A7F-4B32-AF68-53F475BC663F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7A85F40B-9AD1-4804-B177-49F7F75323B7}" type="sibTrans" cxnId="{7BFE0DD0-6A7F-4B32-AF68-53F475BC663F}">
      <dgm:prSet/>
      <dgm:spPr/>
      <dgm:t>
        <a:bodyPr/>
        <a:lstStyle/>
        <a:p>
          <a:endParaRPr lang="ru-RU" sz="2700" b="0">
            <a:solidFill>
              <a:schemeClr val="bg1"/>
            </a:solidFill>
          </a:endParaRPr>
        </a:p>
      </dgm:t>
    </dgm:pt>
    <dgm:pt modelId="{97F6EEF3-B47F-4D17-B164-B3701CCD58BA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2. Справка-представление</a:t>
          </a:r>
          <a:endParaRPr lang="ru-RU" sz="2700" b="0" dirty="0">
            <a:solidFill>
              <a:schemeClr val="bg1"/>
            </a:solidFill>
          </a:endParaRPr>
        </a:p>
      </dgm:t>
    </dgm:pt>
    <dgm:pt modelId="{3F5E3CC7-BFA8-4F57-BC2E-EC7EA20C7F5A}" type="parTrans" cxnId="{A00A1FBF-3C5B-4F34-A42D-66D3895F262D}">
      <dgm:prSet/>
      <dgm:spPr/>
      <dgm:t>
        <a:bodyPr/>
        <a:lstStyle/>
        <a:p>
          <a:endParaRPr lang="ru-RU" sz="2700"/>
        </a:p>
      </dgm:t>
    </dgm:pt>
    <dgm:pt modelId="{94B036A0-0AF2-41FD-89AD-A9E063AB543C}" type="sibTrans" cxnId="{A00A1FBF-3C5B-4F34-A42D-66D3895F262D}">
      <dgm:prSet/>
      <dgm:spPr/>
      <dgm:t>
        <a:bodyPr/>
        <a:lstStyle/>
        <a:p>
          <a:endParaRPr lang="ru-RU" sz="2700"/>
        </a:p>
      </dgm:t>
    </dgm:pt>
    <dgm:pt modelId="{D3FDB006-084C-4619-886C-F578D8D95CB9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3. Программа развития университета</a:t>
          </a:r>
          <a:endParaRPr lang="ru-RU" sz="2700" b="0" dirty="0">
            <a:solidFill>
              <a:schemeClr val="bg1"/>
            </a:solidFill>
          </a:endParaRPr>
        </a:p>
      </dgm:t>
    </dgm:pt>
    <dgm:pt modelId="{0105B143-C043-44CA-A400-00FD2AE588C1}" type="parTrans" cxnId="{9976C8FF-5365-4E0C-87CF-53FBAA6313A2}">
      <dgm:prSet/>
      <dgm:spPr/>
      <dgm:t>
        <a:bodyPr/>
        <a:lstStyle/>
        <a:p>
          <a:endParaRPr lang="ru-RU"/>
        </a:p>
      </dgm:t>
    </dgm:pt>
    <dgm:pt modelId="{7A265D95-4849-4600-8549-4024A66B9858}" type="sibTrans" cxnId="{9976C8FF-5365-4E0C-87CF-53FBAA6313A2}">
      <dgm:prSet/>
      <dgm:spPr/>
      <dgm:t>
        <a:bodyPr/>
        <a:lstStyle/>
        <a:p>
          <a:endParaRPr lang="ru-RU"/>
        </a:p>
      </dgm:t>
    </dgm:pt>
    <dgm:pt modelId="{7525D427-7DD2-4AD5-8146-DB3F781B36C3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4. Выписка из решения Ученого совета</a:t>
          </a:r>
          <a:endParaRPr lang="ru-RU" sz="2700" b="0" dirty="0">
            <a:solidFill>
              <a:schemeClr val="bg1"/>
            </a:solidFill>
          </a:endParaRPr>
        </a:p>
      </dgm:t>
    </dgm:pt>
    <dgm:pt modelId="{CDECC674-87FB-4A2D-ACBB-BD4A9FA6DC66}" type="parTrans" cxnId="{5198DB68-054E-4488-9027-DA60DDFFD981}">
      <dgm:prSet/>
      <dgm:spPr/>
      <dgm:t>
        <a:bodyPr/>
        <a:lstStyle/>
        <a:p>
          <a:endParaRPr lang="ru-RU"/>
        </a:p>
      </dgm:t>
    </dgm:pt>
    <dgm:pt modelId="{B58ED877-7F62-49BE-B152-3441B3846F1F}" type="sibTrans" cxnId="{5198DB68-054E-4488-9027-DA60DDFFD981}">
      <dgm:prSet/>
      <dgm:spPr/>
      <dgm:t>
        <a:bodyPr/>
        <a:lstStyle/>
        <a:p>
          <a:endParaRPr lang="ru-RU"/>
        </a:p>
      </dgm:t>
    </dgm:pt>
    <dgm:pt modelId="{084A78D4-A441-4184-9840-2C439E8BD702}">
      <dgm:prSet phldrT="[Текст]" custT="1"/>
      <dgm:spPr/>
      <dgm:t>
        <a:bodyPr/>
        <a:lstStyle/>
        <a:p>
          <a:pPr algn="ctr"/>
          <a:r>
            <a:rPr lang="ru-RU" sz="2700" b="0" dirty="0" smtClean="0">
              <a:solidFill>
                <a:schemeClr val="bg1"/>
              </a:solidFill>
            </a:rPr>
            <a:t>5. Сведения о доходах кандидата, его супруга(супруги) и несовершеннолетних детей</a:t>
          </a:r>
          <a:endParaRPr lang="ru-RU" sz="2700" b="0" dirty="0">
            <a:solidFill>
              <a:schemeClr val="bg1"/>
            </a:solidFill>
          </a:endParaRPr>
        </a:p>
      </dgm:t>
    </dgm:pt>
    <dgm:pt modelId="{CC8A1BC9-42D9-4F96-9893-C0C4F2F6BE4E}" type="parTrans" cxnId="{9A3643A3-4D5C-4FEF-A7B3-A775EA98BF08}">
      <dgm:prSet/>
      <dgm:spPr/>
      <dgm:t>
        <a:bodyPr/>
        <a:lstStyle/>
        <a:p>
          <a:endParaRPr lang="ru-RU"/>
        </a:p>
      </dgm:t>
    </dgm:pt>
    <dgm:pt modelId="{D63223BD-10CB-4512-BF21-5FEF36477FA5}" type="sibTrans" cxnId="{9A3643A3-4D5C-4FEF-A7B3-A775EA98BF08}">
      <dgm:prSet/>
      <dgm:spPr/>
      <dgm:t>
        <a:bodyPr/>
        <a:lstStyle/>
        <a:p>
          <a:endParaRPr lang="ru-RU"/>
        </a:p>
      </dgm:t>
    </dgm:pt>
    <dgm:pt modelId="{5514FEF8-AEFE-46BF-BA7B-BA7987CC1433}" type="pres">
      <dgm:prSet presAssocID="{C3653A70-16DE-43CC-A901-84AE4F656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EE1D2-AB1A-4077-BCEC-08AA09C22A12}" type="pres">
      <dgm:prSet presAssocID="{887EDE15-4A72-41C7-9045-184607FD5D73}" presName="parentText" presStyleLbl="node1" presStyleIdx="0" presStyleCnt="5" custScaleY="78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DEF4-30AC-4A26-8DA2-679B079ACF62}" type="pres">
      <dgm:prSet presAssocID="{7A85F40B-9AD1-4804-B177-49F7F75323B7}" presName="spacer" presStyleCnt="0"/>
      <dgm:spPr/>
    </dgm:pt>
    <dgm:pt modelId="{530EF3C6-7517-4249-B831-09D92986976D}" type="pres">
      <dgm:prSet presAssocID="{97F6EEF3-B47F-4D17-B164-B3701CCD58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60E3-66FD-45F5-90E0-4838D27B1921}" type="pres">
      <dgm:prSet presAssocID="{94B036A0-0AF2-41FD-89AD-A9E063AB543C}" presName="spacer" presStyleCnt="0"/>
      <dgm:spPr/>
    </dgm:pt>
    <dgm:pt modelId="{D741D55F-4F8D-45DE-98EC-5364C8B6371F}" type="pres">
      <dgm:prSet presAssocID="{D3FDB006-084C-4619-886C-F578D8D95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CB125-E072-4A31-853D-EBB7CAD7D9AD}" type="pres">
      <dgm:prSet presAssocID="{7A265D95-4849-4600-8549-4024A66B9858}" presName="spacer" presStyleCnt="0"/>
      <dgm:spPr/>
    </dgm:pt>
    <dgm:pt modelId="{39EF5026-BD67-4C1E-8C89-1D424F58F239}" type="pres">
      <dgm:prSet presAssocID="{7525D427-7DD2-4AD5-8146-DB3F781B36C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C4EDB-9619-4933-8A6D-CEC70BD4E9BB}" type="pres">
      <dgm:prSet presAssocID="{B58ED877-7F62-49BE-B152-3441B3846F1F}" presName="spacer" presStyleCnt="0"/>
      <dgm:spPr/>
    </dgm:pt>
    <dgm:pt modelId="{C6A990FB-0AD5-4707-8E74-43948B8CABF5}" type="pres">
      <dgm:prSet presAssocID="{084A78D4-A441-4184-9840-2C439E8BD7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DA5DD-A139-4E4A-A449-7DADBA623B15}" type="presOf" srcId="{887EDE15-4A72-41C7-9045-184607FD5D73}" destId="{F42EE1D2-AB1A-4077-BCEC-08AA09C22A12}" srcOrd="0" destOrd="0" presId="urn:microsoft.com/office/officeart/2005/8/layout/vList2"/>
    <dgm:cxn modelId="{A00A1FBF-3C5B-4F34-A42D-66D3895F262D}" srcId="{C3653A70-16DE-43CC-A901-84AE4F656CF9}" destId="{97F6EEF3-B47F-4D17-B164-B3701CCD58BA}" srcOrd="1" destOrd="0" parTransId="{3F5E3CC7-BFA8-4F57-BC2E-EC7EA20C7F5A}" sibTransId="{94B036A0-0AF2-41FD-89AD-A9E063AB543C}"/>
    <dgm:cxn modelId="{77D87474-5063-431E-9DCC-D8F04E52DF45}" type="presOf" srcId="{C3653A70-16DE-43CC-A901-84AE4F656CF9}" destId="{5514FEF8-AEFE-46BF-BA7B-BA7987CC1433}" srcOrd="0" destOrd="0" presId="urn:microsoft.com/office/officeart/2005/8/layout/vList2"/>
    <dgm:cxn modelId="{13ECC621-8B54-4990-A798-5581A7ABAA0F}" type="presOf" srcId="{084A78D4-A441-4184-9840-2C439E8BD702}" destId="{C6A990FB-0AD5-4707-8E74-43948B8CABF5}" srcOrd="0" destOrd="0" presId="urn:microsoft.com/office/officeart/2005/8/layout/vList2"/>
    <dgm:cxn modelId="{9976C8FF-5365-4E0C-87CF-53FBAA6313A2}" srcId="{C3653A70-16DE-43CC-A901-84AE4F656CF9}" destId="{D3FDB006-084C-4619-886C-F578D8D95CB9}" srcOrd="2" destOrd="0" parTransId="{0105B143-C043-44CA-A400-00FD2AE588C1}" sibTransId="{7A265D95-4849-4600-8549-4024A66B9858}"/>
    <dgm:cxn modelId="{BF27C10F-0A89-4145-BF30-FCF84303E3A6}" type="presOf" srcId="{97F6EEF3-B47F-4D17-B164-B3701CCD58BA}" destId="{530EF3C6-7517-4249-B831-09D92986976D}" srcOrd="0" destOrd="0" presId="urn:microsoft.com/office/officeart/2005/8/layout/vList2"/>
    <dgm:cxn modelId="{D07AB84E-A979-4962-A500-E5BDF4000EF5}" type="presOf" srcId="{D3FDB006-084C-4619-886C-F578D8D95CB9}" destId="{D741D55F-4F8D-45DE-98EC-5364C8B6371F}" srcOrd="0" destOrd="0" presId="urn:microsoft.com/office/officeart/2005/8/layout/vList2"/>
    <dgm:cxn modelId="{5198DB68-054E-4488-9027-DA60DDFFD981}" srcId="{C3653A70-16DE-43CC-A901-84AE4F656CF9}" destId="{7525D427-7DD2-4AD5-8146-DB3F781B36C3}" srcOrd="3" destOrd="0" parTransId="{CDECC674-87FB-4A2D-ACBB-BD4A9FA6DC66}" sibTransId="{B58ED877-7F62-49BE-B152-3441B3846F1F}"/>
    <dgm:cxn modelId="{7BFE0DD0-6A7F-4B32-AF68-53F475BC663F}" srcId="{C3653A70-16DE-43CC-A901-84AE4F656CF9}" destId="{887EDE15-4A72-41C7-9045-184607FD5D73}" srcOrd="0" destOrd="0" parTransId="{48374D66-52B8-4D6D-94C2-57D210D0741B}" sibTransId="{7A85F40B-9AD1-4804-B177-49F7F75323B7}"/>
    <dgm:cxn modelId="{1EE8B2E2-4632-462C-8900-A0C7575D4622}" type="presOf" srcId="{7525D427-7DD2-4AD5-8146-DB3F781B36C3}" destId="{39EF5026-BD67-4C1E-8C89-1D424F58F239}" srcOrd="0" destOrd="0" presId="urn:microsoft.com/office/officeart/2005/8/layout/vList2"/>
    <dgm:cxn modelId="{9A3643A3-4D5C-4FEF-A7B3-A775EA98BF08}" srcId="{C3653A70-16DE-43CC-A901-84AE4F656CF9}" destId="{084A78D4-A441-4184-9840-2C439E8BD702}" srcOrd="4" destOrd="0" parTransId="{CC8A1BC9-42D9-4F96-9893-C0C4F2F6BE4E}" sibTransId="{D63223BD-10CB-4512-BF21-5FEF36477FA5}"/>
    <dgm:cxn modelId="{9DDD4ED2-5763-4CBA-A509-2C5341FD9B56}" type="presParOf" srcId="{5514FEF8-AEFE-46BF-BA7B-BA7987CC1433}" destId="{F42EE1D2-AB1A-4077-BCEC-08AA09C22A12}" srcOrd="0" destOrd="0" presId="urn:microsoft.com/office/officeart/2005/8/layout/vList2"/>
    <dgm:cxn modelId="{53B2D629-222B-41C7-B0D3-F3AAE16E7FCF}" type="presParOf" srcId="{5514FEF8-AEFE-46BF-BA7B-BA7987CC1433}" destId="{68FFDEF4-30AC-4A26-8DA2-679B079ACF62}" srcOrd="1" destOrd="0" presId="urn:microsoft.com/office/officeart/2005/8/layout/vList2"/>
    <dgm:cxn modelId="{8D2007B3-A16D-4B17-843D-F44F0B49AB84}" type="presParOf" srcId="{5514FEF8-AEFE-46BF-BA7B-BA7987CC1433}" destId="{530EF3C6-7517-4249-B831-09D92986976D}" srcOrd="2" destOrd="0" presId="urn:microsoft.com/office/officeart/2005/8/layout/vList2"/>
    <dgm:cxn modelId="{058A1451-DC13-41CA-A2CE-B544C05A7F9C}" type="presParOf" srcId="{5514FEF8-AEFE-46BF-BA7B-BA7987CC1433}" destId="{7F5F60E3-66FD-45F5-90E0-4838D27B1921}" srcOrd="3" destOrd="0" presId="urn:microsoft.com/office/officeart/2005/8/layout/vList2"/>
    <dgm:cxn modelId="{85F32A7D-FD96-4A19-B18F-A68CA97D1F58}" type="presParOf" srcId="{5514FEF8-AEFE-46BF-BA7B-BA7987CC1433}" destId="{D741D55F-4F8D-45DE-98EC-5364C8B6371F}" srcOrd="4" destOrd="0" presId="urn:microsoft.com/office/officeart/2005/8/layout/vList2"/>
    <dgm:cxn modelId="{61EFFC2B-1F13-4791-8696-E7ACAEC53057}" type="presParOf" srcId="{5514FEF8-AEFE-46BF-BA7B-BA7987CC1433}" destId="{374CB125-E072-4A31-853D-EBB7CAD7D9AD}" srcOrd="5" destOrd="0" presId="urn:microsoft.com/office/officeart/2005/8/layout/vList2"/>
    <dgm:cxn modelId="{26940170-E45F-432D-8A58-11424BD314F9}" type="presParOf" srcId="{5514FEF8-AEFE-46BF-BA7B-BA7987CC1433}" destId="{39EF5026-BD67-4C1E-8C89-1D424F58F239}" srcOrd="6" destOrd="0" presId="urn:microsoft.com/office/officeart/2005/8/layout/vList2"/>
    <dgm:cxn modelId="{74755957-C1E5-49AC-B9CD-292E3FB5FF25}" type="presParOf" srcId="{5514FEF8-AEFE-46BF-BA7B-BA7987CC1433}" destId="{811C4EDB-9619-4933-8A6D-CEC70BD4E9BB}" srcOrd="7" destOrd="0" presId="urn:microsoft.com/office/officeart/2005/8/layout/vList2"/>
    <dgm:cxn modelId="{1C657A54-0F53-4C80-9876-913B8DE8DE02}" type="presParOf" srcId="{5514FEF8-AEFE-46BF-BA7B-BA7987CC1433}" destId="{C6A990FB-0AD5-4707-8E74-43948B8CAB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577A2B-0255-4A1E-A644-583077B493C3}">
      <dgm:prSet custT="1"/>
      <dgm:spPr/>
      <dgm:t>
        <a:bodyPr/>
        <a:lstStyle/>
        <a:p>
          <a:pPr rtl="0"/>
          <a:r>
            <a:rPr lang="ru-RU" sz="2400" b="0" dirty="0" smtClean="0"/>
            <a:t>Определение порядка выбора делегатов на Конференцию по выборам ректора</a:t>
          </a:r>
          <a:endParaRPr lang="ru-RU" sz="2400" b="0" dirty="0"/>
        </a:p>
      </dgm:t>
    </dgm:pt>
    <dgm:pt modelId="{9C96A307-B0A3-463B-B561-5032B9B658A2}" type="parTrans" cxnId="{9619CFDD-A1F7-4953-8C7D-59BD3EA1DCCD}">
      <dgm:prSet/>
      <dgm:spPr/>
      <dgm:t>
        <a:bodyPr/>
        <a:lstStyle/>
        <a:p>
          <a:endParaRPr lang="ru-RU" sz="2400" b="0"/>
        </a:p>
      </dgm:t>
    </dgm:pt>
    <dgm:pt modelId="{608446A1-EADA-4E8A-8EEC-24DB5F72EBFA}" type="sibTrans" cxnId="{9619CFDD-A1F7-4953-8C7D-59BD3EA1DCCD}">
      <dgm:prSet/>
      <dgm:spPr/>
      <dgm:t>
        <a:bodyPr/>
        <a:lstStyle/>
        <a:p>
          <a:endParaRPr lang="ru-RU" sz="2400" b="0"/>
        </a:p>
      </dgm:t>
    </dgm:pt>
    <dgm:pt modelId="{EE3EA77A-23E9-4801-9758-FC907D8BC8C8}">
      <dgm:prSet custT="1"/>
      <dgm:spPr/>
      <dgm:t>
        <a:bodyPr/>
        <a:lstStyle/>
        <a:p>
          <a:pPr rtl="0"/>
          <a:r>
            <a:rPr lang="ru-RU" sz="2400" b="0" dirty="0" smtClean="0"/>
            <a:t>Определение норм представительства от структурных подразделений работников и обучающихся Университета</a:t>
          </a:r>
          <a:endParaRPr lang="ru-RU" sz="2400" b="0" dirty="0"/>
        </a:p>
      </dgm:t>
    </dgm:pt>
    <dgm:pt modelId="{E20ABBCE-D45F-4E83-BFF2-861C6618F664}" type="parTrans" cxnId="{42621BB0-1F12-4F20-A18A-5626F56C28C2}">
      <dgm:prSet/>
      <dgm:spPr/>
      <dgm:t>
        <a:bodyPr/>
        <a:lstStyle/>
        <a:p>
          <a:endParaRPr lang="ru-RU" sz="2400" b="0"/>
        </a:p>
      </dgm:t>
    </dgm:pt>
    <dgm:pt modelId="{3C94C8F6-5465-4AE7-9553-C354F93E0502}" type="sibTrans" cxnId="{42621BB0-1F12-4F20-A18A-5626F56C28C2}">
      <dgm:prSet/>
      <dgm:spPr/>
      <dgm:t>
        <a:bodyPr/>
        <a:lstStyle/>
        <a:p>
          <a:endParaRPr lang="ru-RU" sz="2400" b="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6795-11E3-44CC-83B6-66ADDAF37B7A}" type="pres">
      <dgm:prSet presAssocID="{C8577A2B-0255-4A1E-A644-583077B493C3}" presName="parentText" presStyleLbl="node1" presStyleIdx="0" presStyleCnt="2" custScaleY="867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58DB7-7751-47BC-B655-6560E74B1B84}" type="pres">
      <dgm:prSet presAssocID="{608446A1-EADA-4E8A-8EEC-24DB5F72EBFA}" presName="spacer" presStyleCnt="0"/>
      <dgm:spPr/>
      <dgm:t>
        <a:bodyPr/>
        <a:lstStyle/>
        <a:p>
          <a:endParaRPr lang="ru-RU"/>
        </a:p>
      </dgm:t>
    </dgm:pt>
    <dgm:pt modelId="{92727FB5-4B6D-48CB-A13D-BB5D8F992E66}" type="pres">
      <dgm:prSet presAssocID="{EE3EA77A-23E9-4801-9758-FC907D8BC8C8}" presName="parentText" presStyleLbl="node1" presStyleIdx="1" presStyleCnt="2" custScaleY="87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21BB0-1F12-4F20-A18A-5626F56C28C2}" srcId="{D333E4DA-D8E8-47C0-A340-7831DE295769}" destId="{EE3EA77A-23E9-4801-9758-FC907D8BC8C8}" srcOrd="1" destOrd="0" parTransId="{E20ABBCE-D45F-4E83-BFF2-861C6618F664}" sibTransId="{3C94C8F6-5465-4AE7-9553-C354F93E0502}"/>
    <dgm:cxn modelId="{A7E553C8-6B25-4E86-89E8-D993D2F2C58E}" type="presOf" srcId="{D333E4DA-D8E8-47C0-A340-7831DE295769}" destId="{11213C56-6C9C-4A81-AFDE-05045CA18BFA}" srcOrd="0" destOrd="0" presId="urn:microsoft.com/office/officeart/2005/8/layout/vList2"/>
    <dgm:cxn modelId="{6EF54093-12F2-4910-8229-AB282E4CA8BF}" type="presOf" srcId="{C8577A2B-0255-4A1E-A644-583077B493C3}" destId="{06426795-11E3-44CC-83B6-66ADDAF37B7A}" srcOrd="0" destOrd="0" presId="urn:microsoft.com/office/officeart/2005/8/layout/vList2"/>
    <dgm:cxn modelId="{C1F4996E-06EB-4DC0-ADBC-E28DA0026D23}" type="presOf" srcId="{EE3EA77A-23E9-4801-9758-FC907D8BC8C8}" destId="{92727FB5-4B6D-48CB-A13D-BB5D8F992E66}" srcOrd="0" destOrd="0" presId="urn:microsoft.com/office/officeart/2005/8/layout/vList2"/>
    <dgm:cxn modelId="{9619CFDD-A1F7-4953-8C7D-59BD3EA1DCCD}" srcId="{D333E4DA-D8E8-47C0-A340-7831DE295769}" destId="{C8577A2B-0255-4A1E-A644-583077B493C3}" srcOrd="0" destOrd="0" parTransId="{9C96A307-B0A3-463B-B561-5032B9B658A2}" sibTransId="{608446A1-EADA-4E8A-8EEC-24DB5F72EBFA}"/>
    <dgm:cxn modelId="{CBC81EB0-F7B4-4B25-AD24-1C85300D8D00}" type="presParOf" srcId="{11213C56-6C9C-4A81-AFDE-05045CA18BFA}" destId="{06426795-11E3-44CC-83B6-66ADDAF37B7A}" srcOrd="0" destOrd="0" presId="urn:microsoft.com/office/officeart/2005/8/layout/vList2"/>
    <dgm:cxn modelId="{87B28368-1D08-4D04-9546-A0636346BC3C}" type="presParOf" srcId="{11213C56-6C9C-4A81-AFDE-05045CA18BFA}" destId="{95058DB7-7751-47BC-B655-6560E74B1B84}" srcOrd="1" destOrd="0" presId="urn:microsoft.com/office/officeart/2005/8/layout/vList2"/>
    <dgm:cxn modelId="{64AEAA76-E94D-4D20-913A-A1D0221C06D3}" type="presParOf" srcId="{11213C56-6C9C-4A81-AFDE-05045CA18BFA}" destId="{92727FB5-4B6D-48CB-A13D-BB5D8F992E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577A2B-0255-4A1E-A644-583077B493C3}">
      <dgm:prSet custT="1"/>
      <dgm:spPr/>
      <dgm:t>
        <a:bodyPr/>
        <a:lstStyle/>
        <a:p>
          <a:pPr rtl="0"/>
          <a:r>
            <a:rPr lang="ru-RU" sz="1800" b="1" dirty="0" smtClean="0"/>
            <a:t>Правомочна при участии не менее 2/3 списочного состава делегатов</a:t>
          </a:r>
          <a:endParaRPr lang="ru-RU" sz="1800" b="1" dirty="0"/>
        </a:p>
      </dgm:t>
    </dgm:pt>
    <dgm:pt modelId="{9C96A307-B0A3-463B-B561-5032B9B658A2}" type="parTrans" cxnId="{9619CFDD-A1F7-4953-8C7D-59BD3EA1DCCD}">
      <dgm:prSet/>
      <dgm:spPr/>
      <dgm:t>
        <a:bodyPr/>
        <a:lstStyle/>
        <a:p>
          <a:endParaRPr lang="ru-RU" sz="1800"/>
        </a:p>
      </dgm:t>
    </dgm:pt>
    <dgm:pt modelId="{608446A1-EADA-4E8A-8EEC-24DB5F72EBFA}" type="sibTrans" cxnId="{9619CFDD-A1F7-4953-8C7D-59BD3EA1DCCD}">
      <dgm:prSet/>
      <dgm:spPr/>
      <dgm:t>
        <a:bodyPr/>
        <a:lstStyle/>
        <a:p>
          <a:endParaRPr lang="ru-RU" sz="1800"/>
        </a:p>
      </dgm:t>
    </dgm:pt>
    <dgm:pt modelId="{3B20C9D5-A7BA-43B7-9BF7-76802DDA6A95}">
      <dgm:prSet custT="1"/>
      <dgm:spPr/>
      <dgm:t>
        <a:bodyPr/>
        <a:lstStyle/>
        <a:p>
          <a:pPr rtl="0"/>
          <a:r>
            <a:rPr lang="ru-RU" sz="1800" b="1" dirty="0" smtClean="0"/>
            <a:t>Избирает ректора на срок до 5 лет</a:t>
          </a:r>
          <a:endParaRPr lang="ru-RU" sz="1800" b="1" dirty="0"/>
        </a:p>
      </dgm:t>
    </dgm:pt>
    <dgm:pt modelId="{F64CCB5E-1176-4EDA-B7AE-E6DE607680BB}" type="parTrans" cxnId="{6A6F0515-AACE-4444-9AA8-1565A3321A8C}">
      <dgm:prSet/>
      <dgm:spPr/>
      <dgm:t>
        <a:bodyPr/>
        <a:lstStyle/>
        <a:p>
          <a:endParaRPr lang="ru-RU" sz="1800"/>
        </a:p>
      </dgm:t>
    </dgm:pt>
    <dgm:pt modelId="{A8903CA2-9E14-46EE-881F-18BEF54D3C21}" type="sibTrans" cxnId="{6A6F0515-AACE-4444-9AA8-1565A3321A8C}">
      <dgm:prSet/>
      <dgm:spPr/>
      <dgm:t>
        <a:bodyPr/>
        <a:lstStyle/>
        <a:p>
          <a:endParaRPr lang="ru-RU" sz="1800"/>
        </a:p>
      </dgm:t>
    </dgm:pt>
    <dgm:pt modelId="{EE3EA77A-23E9-4801-9758-FC907D8BC8C8}">
      <dgm:prSet custT="1"/>
      <dgm:spPr/>
      <dgm:t>
        <a:bodyPr/>
        <a:lstStyle/>
        <a:p>
          <a:pPr rtl="0"/>
          <a:r>
            <a:rPr lang="ru-RU" sz="1800" b="1" dirty="0" smtClean="0"/>
            <a:t>Избранным считается кандидат, набравший не менее 50 % + 1 (один) голос участников Конференции</a:t>
          </a:r>
          <a:endParaRPr lang="ru-RU" sz="1800" b="1" dirty="0"/>
        </a:p>
      </dgm:t>
    </dgm:pt>
    <dgm:pt modelId="{E20ABBCE-D45F-4E83-BFF2-861C6618F664}" type="parTrans" cxnId="{42621BB0-1F12-4F20-A18A-5626F56C28C2}">
      <dgm:prSet/>
      <dgm:spPr/>
      <dgm:t>
        <a:bodyPr/>
        <a:lstStyle/>
        <a:p>
          <a:endParaRPr lang="ru-RU" sz="1800"/>
        </a:p>
      </dgm:t>
    </dgm:pt>
    <dgm:pt modelId="{3C94C8F6-5465-4AE7-9553-C354F93E0502}" type="sibTrans" cxnId="{42621BB0-1F12-4F20-A18A-5626F56C28C2}">
      <dgm:prSet/>
      <dgm:spPr/>
      <dgm:t>
        <a:bodyPr/>
        <a:lstStyle/>
        <a:p>
          <a:endParaRPr lang="ru-RU" sz="180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6795-11E3-44CC-83B6-66ADDAF37B7A}" type="pres">
      <dgm:prSet presAssocID="{C8577A2B-0255-4A1E-A644-583077B493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58DB7-7751-47BC-B655-6560E74B1B84}" type="pres">
      <dgm:prSet presAssocID="{608446A1-EADA-4E8A-8EEC-24DB5F72EBFA}" presName="spacer" presStyleCnt="0"/>
      <dgm:spPr/>
      <dgm:t>
        <a:bodyPr/>
        <a:lstStyle/>
        <a:p>
          <a:endParaRPr lang="ru-RU"/>
        </a:p>
      </dgm:t>
    </dgm:pt>
    <dgm:pt modelId="{0B9CE207-D7EE-4F19-85BF-795D4330D198}" type="pres">
      <dgm:prSet presAssocID="{3B20C9D5-A7BA-43B7-9BF7-76802DDA6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8350-B25B-428E-A196-4A14B0819876}" type="pres">
      <dgm:prSet presAssocID="{A8903CA2-9E14-46EE-881F-18BEF54D3C21}" presName="spacer" presStyleCnt="0"/>
      <dgm:spPr/>
      <dgm:t>
        <a:bodyPr/>
        <a:lstStyle/>
        <a:p>
          <a:endParaRPr lang="ru-RU"/>
        </a:p>
      </dgm:t>
    </dgm:pt>
    <dgm:pt modelId="{92727FB5-4B6D-48CB-A13D-BB5D8F992E66}" type="pres">
      <dgm:prSet presAssocID="{EE3EA77A-23E9-4801-9758-FC907D8BC8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00AED-88CC-4D6C-B987-830079E7E284}" type="presOf" srcId="{C8577A2B-0255-4A1E-A644-583077B493C3}" destId="{06426795-11E3-44CC-83B6-66ADDAF37B7A}" srcOrd="0" destOrd="0" presId="urn:microsoft.com/office/officeart/2005/8/layout/vList2"/>
    <dgm:cxn modelId="{42621BB0-1F12-4F20-A18A-5626F56C28C2}" srcId="{D333E4DA-D8E8-47C0-A340-7831DE295769}" destId="{EE3EA77A-23E9-4801-9758-FC907D8BC8C8}" srcOrd="2" destOrd="0" parTransId="{E20ABBCE-D45F-4E83-BFF2-861C6618F664}" sibTransId="{3C94C8F6-5465-4AE7-9553-C354F93E0502}"/>
    <dgm:cxn modelId="{6A6F0515-AACE-4444-9AA8-1565A3321A8C}" srcId="{D333E4DA-D8E8-47C0-A340-7831DE295769}" destId="{3B20C9D5-A7BA-43B7-9BF7-76802DDA6A95}" srcOrd="1" destOrd="0" parTransId="{F64CCB5E-1176-4EDA-B7AE-E6DE607680BB}" sibTransId="{A8903CA2-9E14-46EE-881F-18BEF54D3C21}"/>
    <dgm:cxn modelId="{80B4AB54-27D9-4FAD-86A0-07FAC0A380BC}" type="presOf" srcId="{EE3EA77A-23E9-4801-9758-FC907D8BC8C8}" destId="{92727FB5-4B6D-48CB-A13D-BB5D8F992E66}" srcOrd="0" destOrd="0" presId="urn:microsoft.com/office/officeart/2005/8/layout/vList2"/>
    <dgm:cxn modelId="{C5D61505-5471-4CF8-B25A-35470062BF01}" type="presOf" srcId="{D333E4DA-D8E8-47C0-A340-7831DE295769}" destId="{11213C56-6C9C-4A81-AFDE-05045CA18BFA}" srcOrd="0" destOrd="0" presId="urn:microsoft.com/office/officeart/2005/8/layout/vList2"/>
    <dgm:cxn modelId="{0003AF66-B45E-42B4-B198-85524CD61C46}" type="presOf" srcId="{3B20C9D5-A7BA-43B7-9BF7-76802DDA6A95}" destId="{0B9CE207-D7EE-4F19-85BF-795D4330D198}" srcOrd="0" destOrd="0" presId="urn:microsoft.com/office/officeart/2005/8/layout/vList2"/>
    <dgm:cxn modelId="{9619CFDD-A1F7-4953-8C7D-59BD3EA1DCCD}" srcId="{D333E4DA-D8E8-47C0-A340-7831DE295769}" destId="{C8577A2B-0255-4A1E-A644-583077B493C3}" srcOrd="0" destOrd="0" parTransId="{9C96A307-B0A3-463B-B561-5032B9B658A2}" sibTransId="{608446A1-EADA-4E8A-8EEC-24DB5F72EBFA}"/>
    <dgm:cxn modelId="{9C0B494E-9286-41D0-B6C6-E7A619368244}" type="presParOf" srcId="{11213C56-6C9C-4A81-AFDE-05045CA18BFA}" destId="{06426795-11E3-44CC-83B6-66ADDAF37B7A}" srcOrd="0" destOrd="0" presId="urn:microsoft.com/office/officeart/2005/8/layout/vList2"/>
    <dgm:cxn modelId="{334390A7-14EE-4E51-938D-44C4440FE7A6}" type="presParOf" srcId="{11213C56-6C9C-4A81-AFDE-05045CA18BFA}" destId="{95058DB7-7751-47BC-B655-6560E74B1B84}" srcOrd="1" destOrd="0" presId="urn:microsoft.com/office/officeart/2005/8/layout/vList2"/>
    <dgm:cxn modelId="{C3EAD571-DB4C-4D88-A84F-D2B085E21FC6}" type="presParOf" srcId="{11213C56-6C9C-4A81-AFDE-05045CA18BFA}" destId="{0B9CE207-D7EE-4F19-85BF-795D4330D198}" srcOrd="2" destOrd="0" presId="urn:microsoft.com/office/officeart/2005/8/layout/vList2"/>
    <dgm:cxn modelId="{FEF89287-FC7B-4F37-A4AB-6CF4F005E309}" type="presParOf" srcId="{11213C56-6C9C-4A81-AFDE-05045CA18BFA}" destId="{F0F48350-B25B-428E-A196-4A14B0819876}" srcOrd="3" destOrd="0" presId="urn:microsoft.com/office/officeart/2005/8/layout/vList2"/>
    <dgm:cxn modelId="{D9434717-B83C-4B4D-84C0-95AA0E7B7968}" type="presParOf" srcId="{11213C56-6C9C-4A81-AFDE-05045CA18BFA}" destId="{92727FB5-4B6D-48CB-A13D-BB5D8F992E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A8C56-39BA-4994-B637-92BE1C3B21BB}">
      <dsp:nvSpPr>
        <dsp:cNvPr id="0" name=""/>
        <dsp:cNvSpPr/>
      </dsp:nvSpPr>
      <dsp:spPr>
        <a:xfrm>
          <a:off x="2379266" y="895587"/>
          <a:ext cx="516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693" y="45720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3930" y="938570"/>
        <a:ext cx="27364" cy="5472"/>
      </dsp:txXfrm>
    </dsp:sp>
    <dsp:sp modelId="{031A431E-6242-4057-A36E-9A53EDB2CE0E}">
      <dsp:nvSpPr>
        <dsp:cNvPr id="0" name=""/>
        <dsp:cNvSpPr/>
      </dsp:nvSpPr>
      <dsp:spPr>
        <a:xfrm>
          <a:off x="1527" y="227445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утверждение Положения о выборах ректора</a:t>
          </a:r>
          <a:endParaRPr lang="ru-RU" sz="1700" b="1" kern="1200" dirty="0"/>
        </a:p>
      </dsp:txBody>
      <dsp:txXfrm>
        <a:off x="1527" y="227445"/>
        <a:ext cx="2379538" cy="1427723"/>
      </dsp:txXfrm>
    </dsp:sp>
    <dsp:sp modelId="{1E2F7F49-7FFE-4C1A-A28E-FB0AFBE32613}">
      <dsp:nvSpPr>
        <dsp:cNvPr id="0" name=""/>
        <dsp:cNvSpPr/>
      </dsp:nvSpPr>
      <dsp:spPr>
        <a:xfrm>
          <a:off x="5306098" y="895587"/>
          <a:ext cx="516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693" y="45720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0762" y="938570"/>
        <a:ext cx="27364" cy="5472"/>
      </dsp:txXfrm>
    </dsp:sp>
    <dsp:sp modelId="{B16DD18C-6497-4646-836F-F22FB558670A}">
      <dsp:nvSpPr>
        <dsp:cNvPr id="0" name=""/>
        <dsp:cNvSpPr/>
      </dsp:nvSpPr>
      <dsp:spPr>
        <a:xfrm>
          <a:off x="2928359" y="227445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утверждение состава Комиссии по выборам ректора</a:t>
          </a:r>
          <a:endParaRPr lang="ru-RU" sz="1700" b="1" kern="1200" dirty="0"/>
        </a:p>
      </dsp:txBody>
      <dsp:txXfrm>
        <a:off x="2928359" y="227445"/>
        <a:ext cx="2379538" cy="1427723"/>
      </dsp:txXfrm>
    </dsp:sp>
    <dsp:sp modelId="{DCE68BF2-3579-4647-9E3E-97DF22FF51D7}">
      <dsp:nvSpPr>
        <dsp:cNvPr id="0" name=""/>
        <dsp:cNvSpPr/>
      </dsp:nvSpPr>
      <dsp:spPr>
        <a:xfrm>
          <a:off x="1191296" y="1653368"/>
          <a:ext cx="5853664" cy="516693"/>
        </a:xfrm>
        <a:custGeom>
          <a:avLst/>
          <a:gdLst/>
          <a:ahLst/>
          <a:cxnLst/>
          <a:rect l="0" t="0" r="0" b="0"/>
          <a:pathLst>
            <a:path>
              <a:moveTo>
                <a:pt x="5853664" y="0"/>
              </a:moveTo>
              <a:lnTo>
                <a:pt x="5853664" y="275446"/>
              </a:lnTo>
              <a:lnTo>
                <a:pt x="0" y="275446"/>
              </a:lnTo>
              <a:lnTo>
                <a:pt x="0" y="516693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1149" y="1908979"/>
        <a:ext cx="293959" cy="5472"/>
      </dsp:txXfrm>
    </dsp:sp>
    <dsp:sp modelId="{3DE12258-935B-43AE-9B79-4289522A13EC}">
      <dsp:nvSpPr>
        <dsp:cNvPr id="0" name=""/>
        <dsp:cNvSpPr/>
      </dsp:nvSpPr>
      <dsp:spPr>
        <a:xfrm>
          <a:off x="5855192" y="227445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выдвижение кандидатов</a:t>
          </a:r>
          <a:endParaRPr lang="ru-RU" sz="1700" b="1" kern="1200" dirty="0"/>
        </a:p>
      </dsp:txBody>
      <dsp:txXfrm>
        <a:off x="5855192" y="227445"/>
        <a:ext cx="2379538" cy="1427723"/>
      </dsp:txXfrm>
    </dsp:sp>
    <dsp:sp modelId="{434F5DF6-686F-4EB7-B0A3-9F557CAAF928}">
      <dsp:nvSpPr>
        <dsp:cNvPr id="0" name=""/>
        <dsp:cNvSpPr/>
      </dsp:nvSpPr>
      <dsp:spPr>
        <a:xfrm>
          <a:off x="2379266" y="2870604"/>
          <a:ext cx="516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693" y="45720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3930" y="2913587"/>
        <a:ext cx="27364" cy="5472"/>
      </dsp:txXfrm>
    </dsp:sp>
    <dsp:sp modelId="{32B966CF-190D-48E2-9042-FC79E4E58E51}">
      <dsp:nvSpPr>
        <dsp:cNvPr id="0" name=""/>
        <dsp:cNvSpPr/>
      </dsp:nvSpPr>
      <dsp:spPr>
        <a:xfrm>
          <a:off x="1527" y="2202462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утверждение списка кандидатов на должность ректора</a:t>
          </a:r>
          <a:endParaRPr lang="ru-RU" sz="1700" b="1" kern="1200" dirty="0"/>
        </a:p>
      </dsp:txBody>
      <dsp:txXfrm>
        <a:off x="1527" y="2202462"/>
        <a:ext cx="2379538" cy="1427723"/>
      </dsp:txXfrm>
    </dsp:sp>
    <dsp:sp modelId="{ED984B88-F789-4788-8DD5-580D1D80D090}">
      <dsp:nvSpPr>
        <dsp:cNvPr id="0" name=""/>
        <dsp:cNvSpPr/>
      </dsp:nvSpPr>
      <dsp:spPr>
        <a:xfrm>
          <a:off x="5306098" y="2870604"/>
          <a:ext cx="516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693" y="45720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0762" y="2913587"/>
        <a:ext cx="27364" cy="5472"/>
      </dsp:txXfrm>
    </dsp:sp>
    <dsp:sp modelId="{CD1364E6-3A44-49CE-B735-18EB49132C36}">
      <dsp:nvSpPr>
        <dsp:cNvPr id="0" name=""/>
        <dsp:cNvSpPr/>
      </dsp:nvSpPr>
      <dsp:spPr>
        <a:xfrm>
          <a:off x="2928359" y="2202462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направление документов кандидатов в Аттестационную комиссию </a:t>
          </a:r>
          <a:endParaRPr lang="ru-RU" sz="1700" b="1" kern="1200" dirty="0"/>
        </a:p>
      </dsp:txBody>
      <dsp:txXfrm>
        <a:off x="2928359" y="2202462"/>
        <a:ext cx="2379538" cy="1427723"/>
      </dsp:txXfrm>
    </dsp:sp>
    <dsp:sp modelId="{83A4713C-01CD-4463-9B34-425682579F37}">
      <dsp:nvSpPr>
        <dsp:cNvPr id="0" name=""/>
        <dsp:cNvSpPr/>
      </dsp:nvSpPr>
      <dsp:spPr>
        <a:xfrm>
          <a:off x="1191296" y="3628385"/>
          <a:ext cx="5853664" cy="516693"/>
        </a:xfrm>
        <a:custGeom>
          <a:avLst/>
          <a:gdLst/>
          <a:ahLst/>
          <a:cxnLst/>
          <a:rect l="0" t="0" r="0" b="0"/>
          <a:pathLst>
            <a:path>
              <a:moveTo>
                <a:pt x="5853664" y="0"/>
              </a:moveTo>
              <a:lnTo>
                <a:pt x="5853664" y="275446"/>
              </a:lnTo>
              <a:lnTo>
                <a:pt x="0" y="275446"/>
              </a:lnTo>
              <a:lnTo>
                <a:pt x="0" y="516693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1149" y="3883995"/>
        <a:ext cx="293959" cy="5472"/>
      </dsp:txXfrm>
    </dsp:sp>
    <dsp:sp modelId="{8A8D39E6-9988-42B5-BF2F-958BA2AC80D1}">
      <dsp:nvSpPr>
        <dsp:cNvPr id="0" name=""/>
        <dsp:cNvSpPr/>
      </dsp:nvSpPr>
      <dsp:spPr>
        <a:xfrm>
          <a:off x="5855192" y="2202462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проведение аттестации кандидатов на Аттестационной комиссии</a:t>
          </a:r>
          <a:endParaRPr lang="ru-RU" sz="1700" b="1" kern="1200" dirty="0"/>
        </a:p>
      </dsp:txBody>
      <dsp:txXfrm>
        <a:off x="5855192" y="2202462"/>
        <a:ext cx="2379538" cy="1427723"/>
      </dsp:txXfrm>
    </dsp:sp>
    <dsp:sp modelId="{1708DEC5-8433-4CF5-B40B-56318954F4BC}">
      <dsp:nvSpPr>
        <dsp:cNvPr id="0" name=""/>
        <dsp:cNvSpPr/>
      </dsp:nvSpPr>
      <dsp:spPr>
        <a:xfrm>
          <a:off x="2379266" y="4845620"/>
          <a:ext cx="578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464" y="45720"/>
              </a:lnTo>
              <a:lnTo>
                <a:pt x="306464" y="48689"/>
              </a:lnTo>
              <a:lnTo>
                <a:pt x="578728" y="48689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3396" y="4888604"/>
        <a:ext cx="30466" cy="5472"/>
      </dsp:txXfrm>
    </dsp:sp>
    <dsp:sp modelId="{27E3622D-9050-4D7A-9012-49B583486333}">
      <dsp:nvSpPr>
        <dsp:cNvPr id="0" name=""/>
        <dsp:cNvSpPr/>
      </dsp:nvSpPr>
      <dsp:spPr>
        <a:xfrm>
          <a:off x="1527" y="4177479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определение даты проведения Конференции</a:t>
          </a:r>
          <a:endParaRPr lang="ru-RU" sz="1700" b="1" kern="1200" dirty="0"/>
        </a:p>
      </dsp:txBody>
      <dsp:txXfrm>
        <a:off x="1527" y="4177479"/>
        <a:ext cx="2379538" cy="1427723"/>
      </dsp:txXfrm>
    </dsp:sp>
    <dsp:sp modelId="{555488DA-21B4-4766-8A89-7D8E5FF753D4}">
      <dsp:nvSpPr>
        <dsp:cNvPr id="0" name=""/>
        <dsp:cNvSpPr/>
      </dsp:nvSpPr>
      <dsp:spPr>
        <a:xfrm>
          <a:off x="5368132" y="4848590"/>
          <a:ext cx="456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186" y="45720"/>
              </a:lnTo>
            </a:path>
          </a:pathLst>
        </a:custGeom>
        <a:noFill/>
        <a:ln w="57150" cap="flat" cmpd="sng" algn="ctr">
          <a:solidFill>
            <a:srgbClr val="76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4056" y="4891574"/>
        <a:ext cx="24339" cy="5472"/>
      </dsp:txXfrm>
    </dsp:sp>
    <dsp:sp modelId="{3B676103-4EC0-44B9-B7DC-2E7CDAA8EF34}">
      <dsp:nvSpPr>
        <dsp:cNvPr id="0" name=""/>
        <dsp:cNvSpPr/>
      </dsp:nvSpPr>
      <dsp:spPr>
        <a:xfrm>
          <a:off x="2990394" y="4180449"/>
          <a:ext cx="2379538" cy="14277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избрание делегатов на Конференцию</a:t>
          </a:r>
          <a:endParaRPr lang="ru-RU" sz="1700" b="1" kern="1200" dirty="0"/>
        </a:p>
      </dsp:txBody>
      <dsp:txXfrm>
        <a:off x="2990394" y="4180449"/>
        <a:ext cx="2379538" cy="1427723"/>
      </dsp:txXfrm>
    </dsp:sp>
    <dsp:sp modelId="{127CA0CD-E294-4FDA-876A-FBCF558FB49B}">
      <dsp:nvSpPr>
        <dsp:cNvPr id="0" name=""/>
        <dsp:cNvSpPr/>
      </dsp:nvSpPr>
      <dsp:spPr>
        <a:xfrm>
          <a:off x="5856719" y="4180449"/>
          <a:ext cx="2830080" cy="142772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проведение выборов ректора</a:t>
          </a:r>
          <a:endParaRPr lang="ru-RU" sz="2400" b="1" kern="1200" dirty="0"/>
        </a:p>
      </dsp:txBody>
      <dsp:txXfrm>
        <a:off x="5856719" y="4180449"/>
        <a:ext cx="2830080" cy="1427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26795-11E3-44CC-83B6-66ADDAF37B7A}">
      <dsp:nvSpPr>
        <dsp:cNvPr id="0" name=""/>
        <dsp:cNvSpPr/>
      </dsp:nvSpPr>
      <dsp:spPr>
        <a:xfrm>
          <a:off x="0" y="147839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1. Утвердить Положение о выборах ректора</a:t>
          </a:r>
          <a:endParaRPr lang="ru-RU" sz="2000" b="0" kern="1200" dirty="0"/>
        </a:p>
      </dsp:txBody>
      <dsp:txXfrm>
        <a:off x="59399" y="207238"/>
        <a:ext cx="7874090" cy="1098002"/>
      </dsp:txXfrm>
    </dsp:sp>
    <dsp:sp modelId="{0B9CE207-D7EE-4F19-85BF-795D4330D198}">
      <dsp:nvSpPr>
        <dsp:cNvPr id="0" name=""/>
        <dsp:cNvSpPr/>
      </dsp:nvSpPr>
      <dsp:spPr>
        <a:xfrm>
          <a:off x="0" y="1551840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2. Определить следующие даты для выдвижение кандидатур на должность ректора с 9-00 час. 02 октября 2017 г. до 17-00 час. 16 октября 2017 г.</a:t>
          </a:r>
        </a:p>
      </dsp:txBody>
      <dsp:txXfrm>
        <a:off x="59399" y="1611239"/>
        <a:ext cx="7874090" cy="1098002"/>
      </dsp:txXfrm>
    </dsp:sp>
    <dsp:sp modelId="{92727FB5-4B6D-48CB-A13D-BB5D8F992E66}">
      <dsp:nvSpPr>
        <dsp:cNvPr id="0" name=""/>
        <dsp:cNvSpPr/>
      </dsp:nvSpPr>
      <dsp:spPr>
        <a:xfrm>
          <a:off x="0" y="2955840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3. Утвердить численный состав Комиссии по выборам ректора в количестве 7 человек</a:t>
          </a:r>
          <a:endParaRPr lang="ru-RU" sz="2000" b="0" kern="1200" dirty="0"/>
        </a:p>
      </dsp:txBody>
      <dsp:txXfrm>
        <a:off x="59399" y="3015239"/>
        <a:ext cx="7874090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0D2FF-23DE-4ADF-A4D8-04CE019A3891}">
      <dsp:nvSpPr>
        <dsp:cNvPr id="0" name=""/>
        <dsp:cNvSpPr/>
      </dsp:nvSpPr>
      <dsp:spPr>
        <a:xfrm>
          <a:off x="6975" y="211646"/>
          <a:ext cx="8622398" cy="64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4. Утвердить следующий персональный состав Комиссии и ее Председателя:</a:t>
          </a:r>
          <a:endParaRPr lang="ru-RU" sz="2000" kern="1200" dirty="0"/>
        </a:p>
      </dsp:txBody>
      <dsp:txXfrm>
        <a:off x="25820" y="230491"/>
        <a:ext cx="8584708" cy="605740"/>
      </dsp:txXfrm>
    </dsp:sp>
    <dsp:sp modelId="{820A79EB-A7EC-4216-82CF-D6F059BEC93C}">
      <dsp:nvSpPr>
        <dsp:cNvPr id="0" name=""/>
        <dsp:cNvSpPr/>
      </dsp:nvSpPr>
      <dsp:spPr>
        <a:xfrm>
          <a:off x="869215" y="855077"/>
          <a:ext cx="862239" cy="48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573"/>
              </a:lnTo>
              <a:lnTo>
                <a:pt x="862239" y="48257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B531C-23F6-42BA-8839-ABD43495176A}">
      <dsp:nvSpPr>
        <dsp:cNvPr id="0" name=""/>
        <dsp:cNvSpPr/>
      </dsp:nvSpPr>
      <dsp:spPr>
        <a:xfrm>
          <a:off x="1731454" y="1015935"/>
          <a:ext cx="6971506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Алямовский</a:t>
          </a:r>
          <a:r>
            <a:rPr lang="ru-RU" sz="1700" kern="1200" dirty="0" smtClean="0"/>
            <a:t> Василий Викторович, руководитель института стоматологии </a:t>
          </a:r>
          <a:r>
            <a:rPr lang="ru-RU" sz="1700" kern="1200" smtClean="0"/>
            <a:t>- </a:t>
          </a:r>
          <a:r>
            <a:rPr lang="ru-RU" sz="1700" kern="1200" smtClean="0"/>
            <a:t>научно-образовательного центра </a:t>
          </a:r>
          <a:r>
            <a:rPr lang="ru-RU" sz="1700" kern="1200" dirty="0" smtClean="0"/>
            <a:t>инновационной стоматологии</a:t>
          </a:r>
          <a:endParaRPr lang="ru-RU" sz="1700" kern="1200" dirty="0"/>
        </a:p>
      </dsp:txBody>
      <dsp:txXfrm>
        <a:off x="1750299" y="1034780"/>
        <a:ext cx="6933816" cy="605740"/>
      </dsp:txXfrm>
    </dsp:sp>
    <dsp:sp modelId="{BBB774E4-A217-4F5F-80DC-AA72E01D797A}">
      <dsp:nvSpPr>
        <dsp:cNvPr id="0" name=""/>
        <dsp:cNvSpPr/>
      </dsp:nvSpPr>
      <dsp:spPr>
        <a:xfrm>
          <a:off x="869215" y="855077"/>
          <a:ext cx="862239" cy="128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861"/>
              </a:lnTo>
              <a:lnTo>
                <a:pt x="862239" y="1286861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01950-2A55-4E9C-82EA-4210E8498CA7}">
      <dsp:nvSpPr>
        <dsp:cNvPr id="0" name=""/>
        <dsp:cNvSpPr/>
      </dsp:nvSpPr>
      <dsp:spPr>
        <a:xfrm>
          <a:off x="1731454" y="1820223"/>
          <a:ext cx="6985497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Винник Юрий Семенович, председатель профсоюзного комитета </a:t>
          </a:r>
          <a:endParaRPr lang="ru-RU" sz="1700" kern="1200" dirty="0"/>
        </a:p>
      </dsp:txBody>
      <dsp:txXfrm>
        <a:off x="1750299" y="1839068"/>
        <a:ext cx="6947807" cy="605740"/>
      </dsp:txXfrm>
    </dsp:sp>
    <dsp:sp modelId="{2C061ECD-F1F2-4D63-9915-E6042FEA6617}">
      <dsp:nvSpPr>
        <dsp:cNvPr id="0" name=""/>
        <dsp:cNvSpPr/>
      </dsp:nvSpPr>
      <dsp:spPr>
        <a:xfrm>
          <a:off x="869215" y="855077"/>
          <a:ext cx="862239" cy="20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150"/>
              </a:lnTo>
              <a:lnTo>
                <a:pt x="862239" y="209115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D1EFB-6DEE-4B57-B055-6CC8B4A6E74A}">
      <dsp:nvSpPr>
        <dsp:cNvPr id="0" name=""/>
        <dsp:cNvSpPr/>
      </dsp:nvSpPr>
      <dsp:spPr>
        <a:xfrm>
          <a:off x="1731454" y="2624512"/>
          <a:ext cx="7006395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Демко</a:t>
          </a:r>
          <a:r>
            <a:rPr lang="ru-RU" sz="1700" kern="1200" dirty="0" smtClean="0"/>
            <a:t> Ирина Владимировна, заведующая кафедрой внутренних болезней № 2 с курсом ПО</a:t>
          </a:r>
          <a:endParaRPr lang="ru-RU" sz="1700" kern="1200" dirty="0"/>
        </a:p>
      </dsp:txBody>
      <dsp:txXfrm>
        <a:off x="1750299" y="2643357"/>
        <a:ext cx="6968705" cy="605740"/>
      </dsp:txXfrm>
    </dsp:sp>
    <dsp:sp modelId="{0F663CE0-124C-49D1-BA20-F5723D61C607}">
      <dsp:nvSpPr>
        <dsp:cNvPr id="0" name=""/>
        <dsp:cNvSpPr/>
      </dsp:nvSpPr>
      <dsp:spPr>
        <a:xfrm>
          <a:off x="869215" y="855077"/>
          <a:ext cx="862239" cy="289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438"/>
              </a:lnTo>
              <a:lnTo>
                <a:pt x="862239" y="289543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77A58-D47A-4315-AA02-3B231B48D8CF}">
      <dsp:nvSpPr>
        <dsp:cNvPr id="0" name=""/>
        <dsp:cNvSpPr/>
      </dsp:nvSpPr>
      <dsp:spPr>
        <a:xfrm>
          <a:off x="1731454" y="3428800"/>
          <a:ext cx="7032266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Кулешова Оксана Владимировна, проректор по организационно-правовой работе</a:t>
          </a:r>
          <a:endParaRPr lang="ru-RU" sz="1700" kern="1200" dirty="0"/>
        </a:p>
      </dsp:txBody>
      <dsp:txXfrm>
        <a:off x="1750299" y="3447645"/>
        <a:ext cx="6994576" cy="605740"/>
      </dsp:txXfrm>
    </dsp:sp>
    <dsp:sp modelId="{FEE2EE5F-14DB-49C7-8923-A2932D47BE8A}">
      <dsp:nvSpPr>
        <dsp:cNvPr id="0" name=""/>
        <dsp:cNvSpPr/>
      </dsp:nvSpPr>
      <dsp:spPr>
        <a:xfrm>
          <a:off x="869215" y="855077"/>
          <a:ext cx="862239" cy="3699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727"/>
              </a:lnTo>
              <a:lnTo>
                <a:pt x="862239" y="3699727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B81F1-8530-41F5-85AA-F0BBFEE57985}">
      <dsp:nvSpPr>
        <dsp:cNvPr id="0" name=""/>
        <dsp:cNvSpPr/>
      </dsp:nvSpPr>
      <dsp:spPr>
        <a:xfrm>
          <a:off x="1731454" y="4233089"/>
          <a:ext cx="7004975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Николаев Валериан Георгиевич, профессор кафедры анатомии и гистологии человека</a:t>
          </a:r>
          <a:endParaRPr lang="ru-RU" sz="1700" kern="1200" dirty="0"/>
        </a:p>
      </dsp:txBody>
      <dsp:txXfrm>
        <a:off x="1750299" y="4251934"/>
        <a:ext cx="6967285" cy="605740"/>
      </dsp:txXfrm>
    </dsp:sp>
    <dsp:sp modelId="{835AF4AC-35F9-44AD-85EF-7B030AF04778}">
      <dsp:nvSpPr>
        <dsp:cNvPr id="0" name=""/>
        <dsp:cNvSpPr/>
      </dsp:nvSpPr>
      <dsp:spPr>
        <a:xfrm>
          <a:off x="869215" y="855077"/>
          <a:ext cx="862239" cy="4504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016"/>
              </a:lnTo>
              <a:lnTo>
                <a:pt x="862239" y="450401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8226-3B55-4079-A21A-E0724AF154BD}">
      <dsp:nvSpPr>
        <dsp:cNvPr id="0" name=""/>
        <dsp:cNvSpPr/>
      </dsp:nvSpPr>
      <dsp:spPr>
        <a:xfrm>
          <a:off x="1731454" y="5037378"/>
          <a:ext cx="7031165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Прокопенко Семен Владимирович, заведующий кафедрой нервных болезней с курсом медицинской реабилитации ПО</a:t>
          </a:r>
          <a:endParaRPr lang="ru-RU" sz="1700" kern="1200" dirty="0"/>
        </a:p>
      </dsp:txBody>
      <dsp:txXfrm>
        <a:off x="1750299" y="5056223"/>
        <a:ext cx="6993475" cy="605740"/>
      </dsp:txXfrm>
    </dsp:sp>
    <dsp:sp modelId="{616AF2E7-DE78-4082-BEF6-81E9343DE1AF}">
      <dsp:nvSpPr>
        <dsp:cNvPr id="0" name=""/>
        <dsp:cNvSpPr/>
      </dsp:nvSpPr>
      <dsp:spPr>
        <a:xfrm>
          <a:off x="869215" y="855077"/>
          <a:ext cx="862239" cy="5308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8304"/>
              </a:lnTo>
              <a:lnTo>
                <a:pt x="862239" y="530830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83DCB-971E-42C0-ADCE-D227074406CE}">
      <dsp:nvSpPr>
        <dsp:cNvPr id="0" name=""/>
        <dsp:cNvSpPr/>
      </dsp:nvSpPr>
      <dsp:spPr>
        <a:xfrm>
          <a:off x="1731454" y="5841666"/>
          <a:ext cx="7046545" cy="6434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Челнаков</a:t>
          </a:r>
          <a:r>
            <a:rPr lang="ru-RU" sz="1700" kern="1200" dirty="0" smtClean="0"/>
            <a:t> Денис Владиславович, начальник управления кадров</a:t>
          </a:r>
          <a:endParaRPr lang="ru-RU" sz="1700" kern="1200" dirty="0"/>
        </a:p>
      </dsp:txBody>
      <dsp:txXfrm>
        <a:off x="1750299" y="5860511"/>
        <a:ext cx="7008855" cy="605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6B96-3038-4182-8959-5465FB6C404D}">
      <dsp:nvSpPr>
        <dsp:cNvPr id="0" name=""/>
        <dsp:cNvSpPr/>
      </dsp:nvSpPr>
      <dsp:spPr>
        <a:xfrm>
          <a:off x="0" y="537251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E2EC5-079A-4822-8680-569498DF9D91}">
      <dsp:nvSpPr>
        <dsp:cNvPr id="0" name=""/>
        <dsp:cNvSpPr/>
      </dsp:nvSpPr>
      <dsp:spPr>
        <a:xfrm>
          <a:off x="434340" y="79691"/>
          <a:ext cx="608076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Регистрация и рассмотрение поступивших документов</a:t>
          </a:r>
          <a:endParaRPr lang="ru-RU" sz="2400" b="1" kern="1200" dirty="0"/>
        </a:p>
      </dsp:txBody>
      <dsp:txXfrm>
        <a:off x="479012" y="124363"/>
        <a:ext cx="5991416" cy="825776"/>
      </dsp:txXfrm>
    </dsp:sp>
    <dsp:sp modelId="{6D5AD8E0-3D4C-47AB-BC5C-FDACBB0D7077}">
      <dsp:nvSpPr>
        <dsp:cNvPr id="0" name=""/>
        <dsp:cNvSpPr/>
      </dsp:nvSpPr>
      <dsp:spPr>
        <a:xfrm>
          <a:off x="0" y="1943411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8875E-20B2-4258-B4C2-A2DD35AB07EF}">
      <dsp:nvSpPr>
        <dsp:cNvPr id="0" name=""/>
        <dsp:cNvSpPr/>
      </dsp:nvSpPr>
      <dsp:spPr>
        <a:xfrm>
          <a:off x="434340" y="1485851"/>
          <a:ext cx="608076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Представление списка кандидатов на утверждение Ученому совету</a:t>
          </a:r>
          <a:endParaRPr lang="ru-RU" sz="2400" b="1" kern="1200" dirty="0"/>
        </a:p>
      </dsp:txBody>
      <dsp:txXfrm>
        <a:off x="479012" y="1530523"/>
        <a:ext cx="5991416" cy="825776"/>
      </dsp:txXfrm>
    </dsp:sp>
    <dsp:sp modelId="{B203DFF4-7D8E-4E57-8CA0-609854A113E2}">
      <dsp:nvSpPr>
        <dsp:cNvPr id="0" name=""/>
        <dsp:cNvSpPr/>
      </dsp:nvSpPr>
      <dsp:spPr>
        <a:xfrm>
          <a:off x="0" y="3349572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A510F-1B8B-45AB-BDE2-47C679221B2D}">
      <dsp:nvSpPr>
        <dsp:cNvPr id="0" name=""/>
        <dsp:cNvSpPr/>
      </dsp:nvSpPr>
      <dsp:spPr>
        <a:xfrm>
          <a:off x="434340" y="2892011"/>
          <a:ext cx="608076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Организация проведения Конференции</a:t>
          </a:r>
          <a:endParaRPr lang="ru-RU" sz="2400" b="1" kern="1200" dirty="0"/>
        </a:p>
      </dsp:txBody>
      <dsp:txXfrm>
        <a:off x="479012" y="2936683"/>
        <a:ext cx="5991416" cy="825776"/>
      </dsp:txXfrm>
    </dsp:sp>
    <dsp:sp modelId="{5577E12E-D763-4055-955E-6471C4C73463}">
      <dsp:nvSpPr>
        <dsp:cNvPr id="0" name=""/>
        <dsp:cNvSpPr/>
      </dsp:nvSpPr>
      <dsp:spPr>
        <a:xfrm>
          <a:off x="0" y="4755732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1576A-F2AF-40DF-B0CF-AB5CEEC2B987}">
      <dsp:nvSpPr>
        <dsp:cNvPr id="0" name=""/>
        <dsp:cNvSpPr/>
      </dsp:nvSpPr>
      <dsp:spPr>
        <a:xfrm>
          <a:off x="434340" y="4298172"/>
          <a:ext cx="608076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Представление результатов выборов в Министерство здравоохранения РФ</a:t>
          </a:r>
          <a:endParaRPr lang="ru-RU" sz="2400" b="1" kern="1200" dirty="0"/>
        </a:p>
      </dsp:txBody>
      <dsp:txXfrm>
        <a:off x="479012" y="4342844"/>
        <a:ext cx="59914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5FEA5-4640-458B-AC1D-56DF0DFF3EE8}">
      <dsp:nvSpPr>
        <dsp:cNvPr id="0" name=""/>
        <dsp:cNvSpPr/>
      </dsp:nvSpPr>
      <dsp:spPr>
        <a:xfrm>
          <a:off x="0" y="94906"/>
          <a:ext cx="8568952" cy="1005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гражданин Российской Федерации</a:t>
          </a:r>
          <a:endParaRPr lang="ru-RU" sz="2200" kern="1200" dirty="0"/>
        </a:p>
      </dsp:txBody>
      <dsp:txXfrm>
        <a:off x="49103" y="144009"/>
        <a:ext cx="8470746" cy="907664"/>
      </dsp:txXfrm>
    </dsp:sp>
    <dsp:sp modelId="{2F74969D-B612-4402-AB89-2EB0207D95CA}">
      <dsp:nvSpPr>
        <dsp:cNvPr id="0" name=""/>
        <dsp:cNvSpPr/>
      </dsp:nvSpPr>
      <dsp:spPr>
        <a:xfrm>
          <a:off x="0" y="1164137"/>
          <a:ext cx="8568952" cy="10058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работающий по основному месту работы в Университете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 менее 3 лет </a:t>
          </a:r>
          <a:endParaRPr lang="ru-RU" sz="2200" kern="1200" dirty="0"/>
        </a:p>
      </dsp:txBody>
      <dsp:txXfrm>
        <a:off x="49103" y="1213240"/>
        <a:ext cx="8470746" cy="907664"/>
      </dsp:txXfrm>
    </dsp:sp>
    <dsp:sp modelId="{7457505C-B69D-42AB-B5DC-86D038561C6E}">
      <dsp:nvSpPr>
        <dsp:cNvPr id="0" name=""/>
        <dsp:cNvSpPr/>
      </dsp:nvSpPr>
      <dsp:spPr>
        <a:xfrm>
          <a:off x="0" y="2233368"/>
          <a:ext cx="8568952" cy="1005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имеющий высшее профессиональное медицинское образование, ученую степень доктора наук</a:t>
          </a:r>
          <a:endParaRPr lang="ru-RU" sz="2200" kern="1200" dirty="0"/>
        </a:p>
      </dsp:txBody>
      <dsp:txXfrm>
        <a:off x="49103" y="2282471"/>
        <a:ext cx="8470746" cy="907664"/>
      </dsp:txXfrm>
    </dsp:sp>
    <dsp:sp modelId="{A26A97B4-8B59-4439-A542-F0C74309D449}">
      <dsp:nvSpPr>
        <dsp:cNvPr id="0" name=""/>
        <dsp:cNvSpPr/>
      </dsp:nvSpPr>
      <dsp:spPr>
        <a:xfrm>
          <a:off x="0" y="3302599"/>
          <a:ext cx="8568952" cy="1005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имеющий стаж научной или научно-педагогической работы не менее 5 лет </a:t>
          </a:r>
          <a:endParaRPr lang="ru-RU" sz="2200" kern="1200" dirty="0"/>
        </a:p>
      </dsp:txBody>
      <dsp:txXfrm>
        <a:off x="49103" y="3351702"/>
        <a:ext cx="8470746" cy="907664"/>
      </dsp:txXfrm>
    </dsp:sp>
    <dsp:sp modelId="{5E8A01A9-AC24-406B-8DF7-DAFD78D6A534}">
      <dsp:nvSpPr>
        <dsp:cNvPr id="0" name=""/>
        <dsp:cNvSpPr/>
      </dsp:nvSpPr>
      <dsp:spPr>
        <a:xfrm>
          <a:off x="0" y="4371830"/>
          <a:ext cx="8568952" cy="10058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возрастом до </a:t>
          </a:r>
          <a:r>
            <a:rPr lang="ru-RU" sz="2200" kern="1200" smtClean="0"/>
            <a:t>65 лет</a:t>
          </a:r>
          <a:endParaRPr lang="ru-RU" sz="2200" kern="1200" dirty="0"/>
        </a:p>
      </dsp:txBody>
      <dsp:txXfrm>
        <a:off x="49103" y="4420933"/>
        <a:ext cx="8470746" cy="907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0C51-076C-4BCA-8950-92A3932028A8}">
      <dsp:nvSpPr>
        <dsp:cNvPr id="0" name=""/>
        <dsp:cNvSpPr/>
      </dsp:nvSpPr>
      <dsp:spPr>
        <a:xfrm>
          <a:off x="3386393" y="2337794"/>
          <a:ext cx="1908701" cy="14957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dirty="0" smtClean="0"/>
            <a:t>выдвижение кандидатур</a:t>
          </a:r>
          <a:endParaRPr lang="ru-RU" sz="1950" b="1" kern="1200" dirty="0"/>
        </a:p>
      </dsp:txBody>
      <dsp:txXfrm>
        <a:off x="3459410" y="2410811"/>
        <a:ext cx="1762667" cy="1349723"/>
      </dsp:txXfrm>
    </dsp:sp>
    <dsp:sp modelId="{5EB23868-E3FD-403D-B10C-53ACCBAF5E31}">
      <dsp:nvSpPr>
        <dsp:cNvPr id="0" name=""/>
        <dsp:cNvSpPr/>
      </dsp:nvSpPr>
      <dsp:spPr>
        <a:xfrm rot="16200000">
          <a:off x="3819396" y="1816446"/>
          <a:ext cx="1042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6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0278A-8E4F-4D6D-994A-944504F8AD36}">
      <dsp:nvSpPr>
        <dsp:cNvPr id="0" name=""/>
        <dsp:cNvSpPr/>
      </dsp:nvSpPr>
      <dsp:spPr>
        <a:xfrm>
          <a:off x="3269015" y="98686"/>
          <a:ext cx="2143457" cy="1196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smtClean="0"/>
            <a:t>Ученый совет</a:t>
          </a:r>
          <a:endParaRPr lang="ru-RU" sz="1950" b="1" kern="1200" dirty="0"/>
        </a:p>
      </dsp:txBody>
      <dsp:txXfrm>
        <a:off x="3327419" y="157090"/>
        <a:ext cx="2026649" cy="1079604"/>
      </dsp:txXfrm>
    </dsp:sp>
    <dsp:sp modelId="{91D9A02B-5323-401B-A12E-6F9BC063B869}">
      <dsp:nvSpPr>
        <dsp:cNvPr id="0" name=""/>
        <dsp:cNvSpPr/>
      </dsp:nvSpPr>
      <dsp:spPr>
        <a:xfrm rot="20520000">
          <a:off x="5289881" y="2742671"/>
          <a:ext cx="213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0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BCECD-913A-40FD-BE52-FA161A6A6C94}">
      <dsp:nvSpPr>
        <dsp:cNvPr id="0" name=""/>
        <dsp:cNvSpPr/>
      </dsp:nvSpPr>
      <dsp:spPr>
        <a:xfrm>
          <a:off x="5497694" y="1733794"/>
          <a:ext cx="2229830" cy="1227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dirty="0" smtClean="0"/>
            <a:t>Ученые советы институтов и факультетов</a:t>
          </a:r>
          <a:endParaRPr lang="ru-RU" sz="1950" b="1" kern="1200" dirty="0"/>
        </a:p>
      </dsp:txBody>
      <dsp:txXfrm>
        <a:off x="5557611" y="1793711"/>
        <a:ext cx="2109996" cy="1107576"/>
      </dsp:txXfrm>
    </dsp:sp>
    <dsp:sp modelId="{B85961E6-BE70-421F-A273-C95076291801}">
      <dsp:nvSpPr>
        <dsp:cNvPr id="0" name=""/>
        <dsp:cNvSpPr/>
      </dsp:nvSpPr>
      <dsp:spPr>
        <a:xfrm rot="3240000">
          <a:off x="4727946" y="4140041"/>
          <a:ext cx="7576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6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2781F-7F81-41C0-83A4-215DEB14FDBE}">
      <dsp:nvSpPr>
        <dsp:cNvPr id="0" name=""/>
        <dsp:cNvSpPr/>
      </dsp:nvSpPr>
      <dsp:spPr>
        <a:xfrm>
          <a:off x="4526846" y="4446530"/>
          <a:ext cx="2435977" cy="1143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dirty="0" smtClean="0"/>
            <a:t>Собрания работников и обучающихся</a:t>
          </a:r>
          <a:endParaRPr lang="ru-RU" sz="1950" b="1" kern="1200" dirty="0"/>
        </a:p>
      </dsp:txBody>
      <dsp:txXfrm>
        <a:off x="4582663" y="4502347"/>
        <a:ext cx="2324343" cy="1031781"/>
      </dsp:txXfrm>
    </dsp:sp>
    <dsp:sp modelId="{DD2B8943-5C46-43A8-A2A6-9AEF4DEBC6C3}">
      <dsp:nvSpPr>
        <dsp:cNvPr id="0" name=""/>
        <dsp:cNvSpPr/>
      </dsp:nvSpPr>
      <dsp:spPr>
        <a:xfrm rot="7560000">
          <a:off x="3195860" y="4140041"/>
          <a:ext cx="7576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6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E9681-99A1-407C-BD73-9A7E6F51FF1D}">
      <dsp:nvSpPr>
        <dsp:cNvPr id="0" name=""/>
        <dsp:cNvSpPr/>
      </dsp:nvSpPr>
      <dsp:spPr>
        <a:xfrm>
          <a:off x="1741751" y="4446530"/>
          <a:ext cx="2389806" cy="1143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dirty="0" smtClean="0"/>
            <a:t>Общественные организации КрасГМУ</a:t>
          </a:r>
          <a:endParaRPr lang="ru-RU" sz="1950" b="1" kern="1200" dirty="0"/>
        </a:p>
      </dsp:txBody>
      <dsp:txXfrm>
        <a:off x="1797568" y="4502347"/>
        <a:ext cx="2278172" cy="1031781"/>
      </dsp:txXfrm>
    </dsp:sp>
    <dsp:sp modelId="{FACAFF84-F9DD-4341-8D8E-11FC02C918DB}">
      <dsp:nvSpPr>
        <dsp:cNvPr id="0" name=""/>
        <dsp:cNvSpPr/>
      </dsp:nvSpPr>
      <dsp:spPr>
        <a:xfrm rot="11880000">
          <a:off x="3173133" y="2741809"/>
          <a:ext cx="218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CD57C-7BF7-4D68-811B-9CE0F04464E4}">
      <dsp:nvSpPr>
        <dsp:cNvPr id="0" name=""/>
        <dsp:cNvSpPr/>
      </dsp:nvSpPr>
      <dsp:spPr>
        <a:xfrm>
          <a:off x="959274" y="1814679"/>
          <a:ext cx="2219208" cy="106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smtClean="0"/>
            <a:t>Самовыдвижение</a:t>
          </a:r>
          <a:endParaRPr lang="ru-RU" sz="1950" b="1" kern="1200" dirty="0"/>
        </a:p>
      </dsp:txBody>
      <dsp:txXfrm>
        <a:off x="1011294" y="1866699"/>
        <a:ext cx="2115168" cy="961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E1D2-AB1A-4077-BCEC-08AA09C22A12}">
      <dsp:nvSpPr>
        <dsp:cNvPr id="0" name=""/>
        <dsp:cNvSpPr/>
      </dsp:nvSpPr>
      <dsp:spPr>
        <a:xfrm>
          <a:off x="0" y="569"/>
          <a:ext cx="8686800" cy="803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1. Личное заявление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39208" y="39777"/>
        <a:ext cx="8608384" cy="724764"/>
      </dsp:txXfrm>
    </dsp:sp>
    <dsp:sp modelId="{530EF3C6-7517-4249-B831-09D92986976D}">
      <dsp:nvSpPr>
        <dsp:cNvPr id="0" name=""/>
        <dsp:cNvSpPr/>
      </dsp:nvSpPr>
      <dsp:spPr>
        <a:xfrm>
          <a:off x="0" y="812337"/>
          <a:ext cx="8686800" cy="1017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2. Анкета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9668" y="862005"/>
        <a:ext cx="8587464" cy="918120"/>
      </dsp:txXfrm>
    </dsp:sp>
    <dsp:sp modelId="{D741D55F-4F8D-45DE-98EC-5364C8B6371F}">
      <dsp:nvSpPr>
        <dsp:cNvPr id="0" name=""/>
        <dsp:cNvSpPr/>
      </dsp:nvSpPr>
      <dsp:spPr>
        <a:xfrm>
          <a:off x="0" y="1838381"/>
          <a:ext cx="8686800" cy="1017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3. Автобиография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9668" y="1888049"/>
        <a:ext cx="8587464" cy="918120"/>
      </dsp:txXfrm>
    </dsp:sp>
    <dsp:sp modelId="{F3D97F37-3C59-43A7-9A2E-2C42065980E9}">
      <dsp:nvSpPr>
        <dsp:cNvPr id="0" name=""/>
        <dsp:cNvSpPr/>
      </dsp:nvSpPr>
      <dsp:spPr>
        <a:xfrm>
          <a:off x="0" y="2864424"/>
          <a:ext cx="8686800" cy="634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4. Программа развития университета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30994" y="2895418"/>
        <a:ext cx="8624812" cy="572935"/>
      </dsp:txXfrm>
    </dsp:sp>
    <dsp:sp modelId="{D305FF2F-BF3E-493F-AE64-E172C40776DC}">
      <dsp:nvSpPr>
        <dsp:cNvPr id="0" name=""/>
        <dsp:cNvSpPr/>
      </dsp:nvSpPr>
      <dsp:spPr>
        <a:xfrm>
          <a:off x="0" y="3507935"/>
          <a:ext cx="8686800" cy="1017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5. Дополнительные документы по собственному усмотрению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9668" y="3557603"/>
        <a:ext cx="8587464" cy="918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4516C-3281-46C2-B26E-3325FD8C3886}">
      <dsp:nvSpPr>
        <dsp:cNvPr id="0" name=""/>
        <dsp:cNvSpPr/>
      </dsp:nvSpPr>
      <dsp:spPr>
        <a:xfrm>
          <a:off x="1282105" y="0"/>
          <a:ext cx="5112568" cy="511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CAFF-6802-4CC6-8442-B957D39DAF92}">
      <dsp:nvSpPr>
        <dsp:cNvPr id="0" name=""/>
        <dsp:cNvSpPr/>
      </dsp:nvSpPr>
      <dsp:spPr>
        <a:xfrm>
          <a:off x="4626877" y="545341"/>
          <a:ext cx="3323169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60000"/>
              </a:solidFill>
            </a:rPr>
            <a:t>Министерство здравоохранения РФ </a:t>
          </a:r>
          <a:r>
            <a:rPr lang="ru-RU" sz="2000" b="1" kern="1200" dirty="0" smtClean="0">
              <a:solidFill>
                <a:srgbClr val="760000"/>
              </a:solidFill>
            </a:rPr>
            <a:t>(Аттестационная комиссия)</a:t>
          </a:r>
          <a:endParaRPr lang="ru-RU" sz="2000" b="1" kern="1200" dirty="0">
            <a:solidFill>
              <a:srgbClr val="760000"/>
            </a:solidFill>
          </a:endParaRPr>
        </a:p>
      </dsp:txBody>
      <dsp:txXfrm>
        <a:off x="4685956" y="604420"/>
        <a:ext cx="3205011" cy="1092082"/>
      </dsp:txXfrm>
    </dsp:sp>
    <dsp:sp modelId="{463DCD02-1944-4F9D-8DC6-75D5979B80E8}">
      <dsp:nvSpPr>
        <dsp:cNvPr id="0" name=""/>
        <dsp:cNvSpPr/>
      </dsp:nvSpPr>
      <dsp:spPr>
        <a:xfrm>
          <a:off x="4626877" y="2209671"/>
          <a:ext cx="3323169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60000"/>
              </a:solidFill>
            </a:rPr>
            <a:t>Ученый совет</a:t>
          </a:r>
        </a:p>
      </dsp:txBody>
      <dsp:txXfrm>
        <a:off x="4685956" y="2268750"/>
        <a:ext cx="3205011" cy="1092082"/>
      </dsp:txXfrm>
    </dsp:sp>
    <dsp:sp modelId="{ECFBE942-1CD0-43BC-B5A9-DA8832E67C12}">
      <dsp:nvSpPr>
        <dsp:cNvPr id="0" name=""/>
        <dsp:cNvSpPr/>
      </dsp:nvSpPr>
      <dsp:spPr>
        <a:xfrm>
          <a:off x="4695035" y="3749218"/>
          <a:ext cx="3323169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60000"/>
              </a:solidFill>
            </a:rPr>
            <a:t>Комиссия по выборам ректора</a:t>
          </a:r>
          <a:endParaRPr lang="ru-RU" sz="2200" b="1" kern="1200" dirty="0">
            <a:solidFill>
              <a:srgbClr val="760000"/>
            </a:solidFill>
          </a:endParaRPr>
        </a:p>
      </dsp:txBody>
      <dsp:txXfrm>
        <a:off x="4754114" y="3808297"/>
        <a:ext cx="3205011" cy="1092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E1D2-AB1A-4077-BCEC-08AA09C22A12}">
      <dsp:nvSpPr>
        <dsp:cNvPr id="0" name=""/>
        <dsp:cNvSpPr/>
      </dsp:nvSpPr>
      <dsp:spPr>
        <a:xfrm>
          <a:off x="0" y="1812"/>
          <a:ext cx="8686800" cy="73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1. Заявление 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35980" y="37792"/>
        <a:ext cx="8614840" cy="665096"/>
      </dsp:txXfrm>
    </dsp:sp>
    <dsp:sp modelId="{530EF3C6-7517-4249-B831-09D92986976D}">
      <dsp:nvSpPr>
        <dsp:cNvPr id="0" name=""/>
        <dsp:cNvSpPr/>
      </dsp:nvSpPr>
      <dsp:spPr>
        <a:xfrm>
          <a:off x="0" y="751497"/>
          <a:ext cx="8686800" cy="93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2. Справка-представление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5579" y="797076"/>
        <a:ext cx="8595642" cy="842533"/>
      </dsp:txXfrm>
    </dsp:sp>
    <dsp:sp modelId="{D741D55F-4F8D-45DE-98EC-5364C8B6371F}">
      <dsp:nvSpPr>
        <dsp:cNvPr id="0" name=""/>
        <dsp:cNvSpPr/>
      </dsp:nvSpPr>
      <dsp:spPr>
        <a:xfrm>
          <a:off x="0" y="1697817"/>
          <a:ext cx="8686800" cy="93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3. Программа развития университета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5579" y="1743396"/>
        <a:ext cx="8595642" cy="842533"/>
      </dsp:txXfrm>
    </dsp:sp>
    <dsp:sp modelId="{39EF5026-BD67-4C1E-8C89-1D424F58F239}">
      <dsp:nvSpPr>
        <dsp:cNvPr id="0" name=""/>
        <dsp:cNvSpPr/>
      </dsp:nvSpPr>
      <dsp:spPr>
        <a:xfrm>
          <a:off x="0" y="2644137"/>
          <a:ext cx="8686800" cy="93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4. Выписка из решения Ученого совета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5579" y="2689716"/>
        <a:ext cx="8595642" cy="842533"/>
      </dsp:txXfrm>
    </dsp:sp>
    <dsp:sp modelId="{C6A990FB-0AD5-4707-8E74-43948B8CABF5}">
      <dsp:nvSpPr>
        <dsp:cNvPr id="0" name=""/>
        <dsp:cNvSpPr/>
      </dsp:nvSpPr>
      <dsp:spPr>
        <a:xfrm>
          <a:off x="0" y="3590457"/>
          <a:ext cx="8686800" cy="93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bg1"/>
              </a:solidFill>
            </a:rPr>
            <a:t>5. Сведения о доходах кандидата, его супруга(супруги) и несовершеннолетних детей</a:t>
          </a:r>
          <a:endParaRPr lang="ru-RU" sz="2700" b="0" kern="1200" dirty="0">
            <a:solidFill>
              <a:schemeClr val="bg1"/>
            </a:solidFill>
          </a:endParaRPr>
        </a:p>
      </dsp:txBody>
      <dsp:txXfrm>
        <a:off x="45579" y="3636036"/>
        <a:ext cx="8595642" cy="842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26795-11E3-44CC-83B6-66ADDAF37B7A}">
      <dsp:nvSpPr>
        <dsp:cNvPr id="0" name=""/>
        <dsp:cNvSpPr/>
      </dsp:nvSpPr>
      <dsp:spPr>
        <a:xfrm>
          <a:off x="0" y="354365"/>
          <a:ext cx="7894712" cy="10551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Определение порядка выбора делегатов на Конференцию по выборам ректора</a:t>
          </a:r>
          <a:endParaRPr lang="ru-RU" sz="2400" b="0" kern="1200" dirty="0"/>
        </a:p>
      </dsp:txBody>
      <dsp:txXfrm>
        <a:off x="51509" y="405874"/>
        <a:ext cx="7791694" cy="952154"/>
      </dsp:txXfrm>
    </dsp:sp>
    <dsp:sp modelId="{92727FB5-4B6D-48CB-A13D-BB5D8F992E66}">
      <dsp:nvSpPr>
        <dsp:cNvPr id="0" name=""/>
        <dsp:cNvSpPr/>
      </dsp:nvSpPr>
      <dsp:spPr>
        <a:xfrm>
          <a:off x="0" y="1596737"/>
          <a:ext cx="7894712" cy="10626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Определение норм представительства от структурных подразделений работников и обучающихся Университета</a:t>
          </a:r>
          <a:endParaRPr lang="ru-RU" sz="2400" b="0" kern="1200" dirty="0"/>
        </a:p>
      </dsp:txBody>
      <dsp:txXfrm>
        <a:off x="51876" y="1648613"/>
        <a:ext cx="7790960" cy="958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26795-11E3-44CC-83B6-66ADDAF37B7A}">
      <dsp:nvSpPr>
        <dsp:cNvPr id="0" name=""/>
        <dsp:cNvSpPr/>
      </dsp:nvSpPr>
      <dsp:spPr>
        <a:xfrm>
          <a:off x="0" y="5685"/>
          <a:ext cx="7894712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Правомочна при участии не менее 2/3 списочного состава делегатов</a:t>
          </a:r>
          <a:endParaRPr lang="ru-RU" sz="1800" b="1" kern="1200" dirty="0"/>
        </a:p>
      </dsp:txBody>
      <dsp:txXfrm>
        <a:off x="41123" y="46808"/>
        <a:ext cx="7812466" cy="760154"/>
      </dsp:txXfrm>
    </dsp:sp>
    <dsp:sp modelId="{0B9CE207-D7EE-4F19-85BF-795D4330D198}">
      <dsp:nvSpPr>
        <dsp:cNvPr id="0" name=""/>
        <dsp:cNvSpPr/>
      </dsp:nvSpPr>
      <dsp:spPr>
        <a:xfrm>
          <a:off x="0" y="977685"/>
          <a:ext cx="7894712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Избирает ректора на срок до 5 лет</a:t>
          </a:r>
          <a:endParaRPr lang="ru-RU" sz="1800" b="1" kern="1200" dirty="0"/>
        </a:p>
      </dsp:txBody>
      <dsp:txXfrm>
        <a:off x="41123" y="1018808"/>
        <a:ext cx="7812466" cy="760154"/>
      </dsp:txXfrm>
    </dsp:sp>
    <dsp:sp modelId="{92727FB5-4B6D-48CB-A13D-BB5D8F992E66}">
      <dsp:nvSpPr>
        <dsp:cNvPr id="0" name=""/>
        <dsp:cNvSpPr/>
      </dsp:nvSpPr>
      <dsp:spPr>
        <a:xfrm>
          <a:off x="0" y="1949685"/>
          <a:ext cx="7894712" cy="842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Избранным считается кандидат, набравший не менее 50 % + 1 (один) голос участников Конференции</a:t>
          </a:r>
          <a:endParaRPr lang="ru-RU" sz="1800" b="1" kern="1200" dirty="0"/>
        </a:p>
      </dsp:txBody>
      <dsp:txXfrm>
        <a:off x="41123" y="1990808"/>
        <a:ext cx="7812466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F9AD-F881-4F49-B924-FA977B8A24E9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2AFC-1C64-478F-AB13-2889D7402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209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5F9BA-C93F-48A8-B05E-D27B6F18BD07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EA9F-0B2E-4C3E-8AC0-F4899111B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841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F95-B573-4C89-918E-BF8EDED0E89E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665D-427C-4A4A-8B80-D283ABB7EC34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989E-BB9D-46B9-8306-3812A69C9570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16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B130-7B35-442B-8BBF-A4B91ABBE160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A81F-629A-467C-A723-551801F9EA0B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8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490-803B-4FB4-85E8-0D4ED5C8333D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F86D-4F2B-44D5-9224-92E0699B9CD1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8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73EE-2093-4807-B2C0-C3CB2405F7F3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E3E-3A70-46F9-B4B8-E91ED51743A2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8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9F7-8D5C-4415-B406-BDF4B8B809BA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9FB8-AAED-4254-9D68-780BB6EC7CCA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1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EFED-1D4B-4FE7-B369-6FCDD49CA73A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8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187" y="4221088"/>
            <a:ext cx="864096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C0000"/>
                </a:solidFill>
                <a:effectLst/>
              </a:rPr>
              <a:t>В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C0000"/>
                </a:solidFill>
                <a:effectLst/>
              </a:rPr>
              <a:t>ыборы ректора ФГБОУ ВО</a:t>
            </a:r>
          </a:p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C0000"/>
                </a:solidFill>
                <a:effectLst/>
              </a:rPr>
              <a:t>им. проф. В.Ф. Войно-Ясенецкого Минздрава России 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C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107" y="5949280"/>
            <a:ext cx="497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760000"/>
                </a:solidFill>
              </a:rPr>
              <a:t>Проректор по организационно-правовой </a:t>
            </a:r>
            <a:r>
              <a:rPr lang="ru-RU" sz="1600" b="1" dirty="0" smtClean="0">
                <a:solidFill>
                  <a:srgbClr val="760000"/>
                </a:solidFill>
              </a:rPr>
              <a:t>работе</a:t>
            </a:r>
          </a:p>
          <a:p>
            <a:pPr algn="r"/>
            <a:r>
              <a:rPr lang="ru-RU" sz="1600" b="1" dirty="0" smtClean="0">
                <a:solidFill>
                  <a:srgbClr val="760000"/>
                </a:solidFill>
              </a:rPr>
              <a:t>Кулешова О.В.</a:t>
            </a:r>
            <a:endParaRPr lang="ru-RU" sz="1600" b="1" dirty="0">
              <a:solidFill>
                <a:srgbClr val="76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109367" cy="378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edcluster.pro/wp-content/uploads/2016/11/DJI0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67" y="188640"/>
            <a:ext cx="5040560" cy="3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4797"/>
              </p:ext>
            </p:extLst>
          </p:nvPr>
        </p:nvGraphicFramePr>
        <p:xfrm>
          <a:off x="683568" y="692696"/>
          <a:ext cx="7894712" cy="301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68" y="188640"/>
            <a:ext cx="7848872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60000"/>
                </a:solidFill>
              </a:rPr>
              <a:t>ЗАСЕДАНИЕ УЧЕНОГО СОВЕТА</a:t>
            </a:r>
            <a:endParaRPr lang="ru-RU" sz="2800" b="1" dirty="0">
              <a:solidFill>
                <a:srgbClr val="760000"/>
              </a:solidFill>
            </a:endParaRPr>
          </a:p>
        </p:txBody>
      </p:sp>
      <p:pic>
        <p:nvPicPr>
          <p:cNvPr id="2" name="Picture 2" descr="http://krasgmu.ru/sys/images/photo/33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64451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1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32868"/>
              </p:ext>
            </p:extLst>
          </p:nvPr>
        </p:nvGraphicFramePr>
        <p:xfrm>
          <a:off x="683568" y="836712"/>
          <a:ext cx="7894712" cy="27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27584" y="116632"/>
            <a:ext cx="7848872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60000"/>
                </a:solidFill>
              </a:rPr>
              <a:t>КОНФЕРЕНЦИЯ</a:t>
            </a:r>
            <a:endParaRPr lang="ru-RU" sz="2800" b="1" dirty="0">
              <a:solidFill>
                <a:srgbClr val="760000"/>
              </a:solidFill>
            </a:endParaRPr>
          </a:p>
        </p:txBody>
      </p:sp>
      <p:pic>
        <p:nvPicPr>
          <p:cNvPr id="3074" name="Picture 2" descr="http://krasgmu.ru/sys/images/photo/701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28956"/>
            <a:ext cx="4464497" cy="297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79443"/>
              </p:ext>
            </p:extLst>
          </p:nvPr>
        </p:nvGraphicFramePr>
        <p:xfrm>
          <a:off x="683568" y="1412776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76672"/>
            <a:ext cx="7848872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ПРОЕКТ РЕШЕНИЯ УЧЕНОГО СОВЕТА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ОТ 29 СЕНТЯБРЯ 2017 ГОДА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8672001"/>
              </p:ext>
            </p:extLst>
          </p:nvPr>
        </p:nvGraphicFramePr>
        <p:xfrm>
          <a:off x="179512" y="116632"/>
          <a:ext cx="878497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2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4" y="332656"/>
            <a:ext cx="820891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877272"/>
            <a:ext cx="510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3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907464"/>
              </p:ext>
            </p:extLst>
          </p:nvPr>
        </p:nvGraphicFramePr>
        <p:xfrm>
          <a:off x="251520" y="981156"/>
          <a:ext cx="8686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0"/>
            <a:ext cx="5731147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4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ru-RU" b="1" dirty="0" smtClean="0"/>
              <a:t>Численный, персональный состав и председатель </a:t>
            </a:r>
            <a:r>
              <a:rPr lang="ru-RU" b="1" dirty="0" smtClean="0">
                <a:solidFill>
                  <a:srgbClr val="C00000"/>
                </a:solidFill>
              </a:rPr>
              <a:t>утверждаются на заседании Ученого совета.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332656"/>
            <a:ext cx="6840760" cy="12241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60000"/>
                </a:solidFill>
              </a:rPr>
              <a:t>КОМИССИЯ ПО ВЫБОРАМ</a:t>
            </a:r>
            <a:endParaRPr lang="ru-RU" sz="3600" b="1" dirty="0">
              <a:solidFill>
                <a:srgbClr val="760000"/>
              </a:solidFill>
            </a:endParaRPr>
          </a:p>
        </p:txBody>
      </p:sp>
      <p:pic>
        <p:nvPicPr>
          <p:cNvPr id="2" name="Picture 2" descr="http://krasgmu.ru/sys/images/photo/3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04931"/>
            <a:ext cx="5472608" cy="36484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19426"/>
              </p:ext>
            </p:extLst>
          </p:nvPr>
        </p:nvGraphicFramePr>
        <p:xfrm>
          <a:off x="304800" y="1052736"/>
          <a:ext cx="8686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71600" y="260648"/>
            <a:ext cx="7416824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60000"/>
                </a:solidFill>
              </a:rPr>
              <a:t>ПОЛНОМОЧИЯ КОМИССИИ</a:t>
            </a:r>
            <a:endParaRPr lang="ru-RU" sz="36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332656"/>
            <a:ext cx="720080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60000"/>
                </a:solidFill>
              </a:rPr>
              <a:t>ТРЕБОВАНИЯ К КАНДИДАТАМ </a:t>
            </a:r>
            <a:endParaRPr lang="ru-RU" sz="3200" b="1" dirty="0">
              <a:solidFill>
                <a:srgbClr val="76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3166476"/>
              </p:ext>
            </p:extLst>
          </p:nvPr>
        </p:nvGraphicFramePr>
        <p:xfrm>
          <a:off x="251520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73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52333"/>
              </p:ext>
            </p:extLst>
          </p:nvPr>
        </p:nvGraphicFramePr>
        <p:xfrm>
          <a:off x="323528" y="908720"/>
          <a:ext cx="8686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ВЫДВИЖЕНИЕ</a:t>
            </a:r>
            <a:r>
              <a:rPr lang="ru-RU" sz="2800" b="1" dirty="0" smtClean="0">
                <a:solidFill>
                  <a:srgbClr val="760000"/>
                </a:solidFill>
              </a:rPr>
              <a:t> </a:t>
            </a:r>
            <a:r>
              <a:rPr lang="ru-RU" sz="2400" b="1" dirty="0">
                <a:solidFill>
                  <a:srgbClr val="760000"/>
                </a:solidFill>
              </a:rPr>
              <a:t>КАНДИДАТУР </a:t>
            </a:r>
            <a:endParaRPr lang="ru-RU" sz="2400" b="1" dirty="0" smtClean="0">
              <a:solidFill>
                <a:srgbClr val="760000"/>
              </a:solidFill>
            </a:endParaRPr>
          </a:p>
          <a:p>
            <a:r>
              <a:rPr lang="ru-RU" sz="2400" b="1" dirty="0" smtClean="0">
                <a:solidFill>
                  <a:srgbClr val="760000"/>
                </a:solidFill>
              </a:rPr>
              <a:t>с </a:t>
            </a:r>
            <a:r>
              <a:rPr lang="ru-RU" sz="2400" b="1" dirty="0">
                <a:solidFill>
                  <a:srgbClr val="760000"/>
                </a:solidFill>
              </a:rPr>
              <a:t>9-00 </a:t>
            </a:r>
            <a:r>
              <a:rPr lang="ru-RU" sz="2400" b="1" dirty="0" smtClean="0">
                <a:solidFill>
                  <a:srgbClr val="760000"/>
                </a:solidFill>
              </a:rPr>
              <a:t>час. </a:t>
            </a:r>
            <a:r>
              <a:rPr lang="ru-RU" sz="2400" b="1" dirty="0">
                <a:solidFill>
                  <a:srgbClr val="760000"/>
                </a:solidFill>
              </a:rPr>
              <a:t>02 октября 2017 </a:t>
            </a:r>
            <a:r>
              <a:rPr lang="ru-RU" sz="2400" b="1" dirty="0" smtClean="0">
                <a:solidFill>
                  <a:srgbClr val="760000"/>
                </a:solidFill>
              </a:rPr>
              <a:t>г. до 17-00 час. </a:t>
            </a:r>
            <a:r>
              <a:rPr lang="ru-RU" sz="2400" b="1" dirty="0">
                <a:solidFill>
                  <a:srgbClr val="760000"/>
                </a:solidFill>
              </a:rPr>
              <a:t>16 октября 2017 </a:t>
            </a:r>
            <a:r>
              <a:rPr lang="ru-RU" sz="2400" b="1" dirty="0" smtClean="0">
                <a:solidFill>
                  <a:srgbClr val="760000"/>
                </a:solidFill>
              </a:rPr>
              <a:t>г.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3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98358"/>
              </p:ext>
            </p:extLst>
          </p:nvPr>
        </p:nvGraphicFramePr>
        <p:xfrm>
          <a:off x="251520" y="90872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27584" y="116632"/>
            <a:ext cx="7704856" cy="86409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</a:rPr>
              <a:t>ДОКУМЕНТЫ В КОМИССИЮ</a:t>
            </a:r>
            <a:endParaRPr lang="ru-RU" sz="3200" b="1" dirty="0">
              <a:solidFill>
                <a:srgbClr val="76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589240"/>
            <a:ext cx="882047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Документы </a:t>
            </a:r>
            <a:r>
              <a:rPr lang="ru-RU" sz="2000" dirty="0" smtClean="0">
                <a:latin typeface="Times New Roman"/>
                <a:ea typeface="Calibri"/>
              </a:rPr>
              <a:t>принимаются </a:t>
            </a:r>
            <a:r>
              <a:rPr lang="ru-RU" sz="2000" dirty="0">
                <a:latin typeface="Times New Roman"/>
                <a:ea typeface="Calibri"/>
              </a:rPr>
              <a:t>и регистрируются </a:t>
            </a:r>
            <a:r>
              <a:rPr lang="ru-RU" sz="2000" dirty="0" smtClean="0">
                <a:latin typeface="Times New Roman"/>
                <a:ea typeface="Calibri"/>
              </a:rPr>
              <a:t>по адресу: </a:t>
            </a:r>
            <a:r>
              <a:rPr lang="ru-RU" sz="2000" dirty="0">
                <a:latin typeface="Times New Roman"/>
                <a:ea typeface="Calibri"/>
              </a:rPr>
              <a:t>г. </a:t>
            </a:r>
            <a:r>
              <a:rPr lang="ru-RU" sz="2000" dirty="0" smtClean="0">
                <a:latin typeface="Times New Roman"/>
                <a:ea typeface="Calibri"/>
              </a:rPr>
              <a:t>Красноярск,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ул</a:t>
            </a:r>
            <a:r>
              <a:rPr lang="ru-RU" sz="2000" dirty="0">
                <a:latin typeface="Times New Roman"/>
                <a:ea typeface="Calibri"/>
              </a:rPr>
              <a:t>. Партизана Железняка, 1, </a:t>
            </a:r>
            <a:r>
              <a:rPr lang="ru-RU" sz="2000" dirty="0" err="1">
                <a:latin typeface="Times New Roman"/>
                <a:ea typeface="Calibri"/>
              </a:rPr>
              <a:t>каб</a:t>
            </a:r>
            <a:r>
              <a:rPr lang="ru-RU" sz="2000" dirty="0">
                <a:latin typeface="Times New Roman"/>
                <a:ea typeface="Calibri"/>
              </a:rPr>
              <a:t>. 2-09, с </a:t>
            </a:r>
            <a:r>
              <a:rPr lang="ru-RU" sz="2000" dirty="0" smtClean="0">
                <a:latin typeface="Times New Roman"/>
                <a:ea typeface="Calibri"/>
              </a:rPr>
              <a:t>09.00 час. </a:t>
            </a:r>
            <a:r>
              <a:rPr lang="ru-RU" sz="2000" dirty="0">
                <a:latin typeface="Times New Roman"/>
                <a:ea typeface="Calibri"/>
              </a:rPr>
              <a:t>до 17.00 </a:t>
            </a:r>
            <a:r>
              <a:rPr lang="ru-RU" sz="2000" dirty="0" smtClean="0">
                <a:latin typeface="Times New Roman"/>
                <a:ea typeface="Calibri"/>
              </a:rPr>
              <a:t>час.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(кроме </a:t>
            </a:r>
            <a:r>
              <a:rPr lang="ru-RU" sz="2000" dirty="0">
                <a:latin typeface="Times New Roman"/>
                <a:ea typeface="Calibri"/>
              </a:rPr>
              <a:t>субботы и воскресенья</a:t>
            </a:r>
            <a:r>
              <a:rPr lang="ru-RU" sz="2000" dirty="0" smtClean="0">
                <a:latin typeface="Times New Roman"/>
                <a:ea typeface="Calibri"/>
              </a:rPr>
              <a:t>)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52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25342"/>
              </p:ext>
            </p:extLst>
          </p:nvPr>
        </p:nvGraphicFramePr>
        <p:xfrm>
          <a:off x="323528" y="1124744"/>
          <a:ext cx="84436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76200"/>
            <a:ext cx="8208912" cy="112055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</a:rPr>
              <a:t>ОПРЕДЕЛЕНИЕ СПИСКА КАНДИДАТУР</a:t>
            </a:r>
          </a:p>
          <a:p>
            <a:pPr algn="ctr"/>
            <a:r>
              <a:rPr lang="ru-RU" sz="3200" b="1" dirty="0">
                <a:solidFill>
                  <a:srgbClr val="760000"/>
                </a:solidFill>
              </a:rPr>
              <a:t>н</a:t>
            </a:r>
            <a:r>
              <a:rPr lang="ru-RU" sz="3200" b="1" dirty="0" smtClean="0">
                <a:solidFill>
                  <a:srgbClr val="760000"/>
                </a:solidFill>
              </a:rPr>
              <a:t>а должность ректора</a:t>
            </a:r>
            <a:endParaRPr lang="ru-RU" sz="3200" b="1" dirty="0">
              <a:solidFill>
                <a:srgbClr val="760000"/>
              </a:solidFill>
            </a:endParaRPr>
          </a:p>
        </p:txBody>
      </p:sp>
      <p:pic>
        <p:nvPicPr>
          <p:cNvPr id="2050" name="Picture 2" descr="http://clinical-pharmacy.ru/uploads/posts/2016-04/1461011469_4d8f6014d2de14c5b2eecfa239e5c0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sgmu.ru/sys/images/photo/415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2605472" cy="173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588224" y="2967430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617824" y="4589917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7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91849"/>
              </p:ext>
            </p:extLst>
          </p:nvPr>
        </p:nvGraphicFramePr>
        <p:xfrm>
          <a:off x="179512" y="126876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27584" y="116632"/>
            <a:ext cx="7704856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60000"/>
                </a:solidFill>
              </a:rPr>
              <a:t>ДОКУМЕНТЫ В АТТЕСТАЦИОННУЮ КОМИССИЮ</a:t>
            </a:r>
            <a:endParaRPr lang="ru-RU" sz="28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06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493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ТарховаТЕ</cp:lastModifiedBy>
  <cp:revision>202</cp:revision>
  <cp:lastPrinted>2012-09-18T03:55:08Z</cp:lastPrinted>
  <dcterms:created xsi:type="dcterms:W3CDTF">2011-06-14T15:47:28Z</dcterms:created>
  <dcterms:modified xsi:type="dcterms:W3CDTF">2017-09-28T10:59:27Z</dcterms:modified>
</cp:coreProperties>
</file>