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0" r:id="rId5"/>
    <p:sldId id="261" r:id="rId6"/>
    <p:sldId id="257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>
          <a:xfrm>
            <a:off x="0" y="260350"/>
            <a:ext cx="12192000" cy="659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620713"/>
            <a:ext cx="10943167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1843088"/>
            <a:ext cx="10949517" cy="9810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F96DDC-2BCC-43C1-8C78-36F5B4DD436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3749" y="0"/>
            <a:ext cx="9144000" cy="222458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«Красноярский государственный медицинский университет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профессора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В.Ф.Войно-Ясенецкого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Министерства здравоохранения Российской Федерации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Фармация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3874" y="2701286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Дневник прохождения практической подготовки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85147" y="3735654"/>
            <a:ext cx="5022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33.02.01 Фармация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158" y="4833749"/>
            <a:ext cx="528129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студентка :Логинова В.А.  Группы 202-1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практики : Коршунова О.Г.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: Казакова Е. Н.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89635" y="6049114"/>
            <a:ext cx="1842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Красноярск 2020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41630"/>
            <a:ext cx="10972800" cy="582613"/>
          </a:xfrm>
        </p:spPr>
        <p:txBody>
          <a:bodyPr>
            <a:normAutofit/>
          </a:bodyPr>
          <a:lstStyle/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прохождения практики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поликлиника № 3</a:t>
            </a:r>
            <a:br>
              <a:rPr lang="ru-RU" dirty="0"/>
            </a:br>
            <a:endParaRPr lang="ru-RU" dirty="0"/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13025" y="773430"/>
            <a:ext cx="6603365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Гардероб и регистратура располагались при входе в поликлинику  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1"/>
          </p:nvPr>
        </p:nvPicPr>
        <p:blipFill>
          <a:blip r:embed="rId1"/>
          <a:srcRect l="1729" t="-1236" r="750" b="9782"/>
          <a:stretch>
            <a:fillRect/>
          </a:stretch>
        </p:blipFill>
        <p:spPr>
          <a:xfrm>
            <a:off x="609600" y="2039620"/>
            <a:ext cx="5384800" cy="322199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1856105"/>
            <a:ext cx="5384800" cy="35896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48665"/>
            <a:ext cx="10972800" cy="582613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помещении располагается 6 кабинета ,один кабинета  заведующей , два кабинета для анализов ,процедурный кабинет , и два кабинета мед сестёр 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58010" y="1973580"/>
            <a:ext cx="6603365" cy="43656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страница волонтера: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t="4372" r="843" b="6064"/>
          <a:stretch>
            <a:fillRect/>
          </a:stretch>
        </p:blipFill>
        <p:spPr>
          <a:xfrm>
            <a:off x="1691005" y="1391285"/>
            <a:ext cx="8735060" cy="44361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учета времени волонтера 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86525" y="396875"/>
            <a:ext cx="4001135" cy="53295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581" y="351155"/>
            <a:ext cx="8911687" cy="128089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работы 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3868" y="1632045"/>
            <a:ext cx="8915400" cy="3777622"/>
          </a:xfrm>
        </p:spPr>
        <p:txBody>
          <a:bodyPr>
            <a:normAutofit/>
          </a:bodyPr>
          <a:lstStyle/>
          <a:p>
            <a:r>
              <a:rPr lang="ru-RU" sz="2000" dirty="0"/>
              <a:t>Помощь лечащему врачу .</a:t>
            </a:r>
            <a:endParaRPr lang="ru-RU" sz="2000" dirty="0"/>
          </a:p>
          <a:p>
            <a:r>
              <a:rPr lang="ru-RU" sz="2000" dirty="0"/>
              <a:t>Помогала заведующей .</a:t>
            </a:r>
            <a:endParaRPr lang="ru-RU" sz="2000" dirty="0"/>
          </a:p>
          <a:p>
            <a:r>
              <a:rPr lang="ru-RU" sz="2000" dirty="0"/>
              <a:t>Работа в регистратуре .</a:t>
            </a:r>
            <a:endParaRPr lang="ru-RU" sz="2000" dirty="0"/>
          </a:p>
          <a:p>
            <a:r>
              <a:rPr lang="ru-RU" sz="2000" dirty="0"/>
              <a:t>Помогала врачу терапевту 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3051" y="837061"/>
            <a:ext cx="8915400" cy="5134247"/>
          </a:xfrm>
        </p:spPr>
        <p:txBody>
          <a:bodyPr>
            <a:normAutofit lnSpcReduction="20000"/>
          </a:bodyPr>
          <a:lstStyle/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были хорошие, каждый день я приходила в поликлинику,  к врачу (куратору) ,который говорил мне ,где и что я буду сегодня делать, после чего я приступала к работе . В коллективе все доступно объясняли, если были недопонимания. Мне понравилось, так как я получила достаточно большой опыт, работы в поликлинике , меня научили работе с рецептами ,и их заполнению. Трудностей не было 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5" name="Content Placeholder 4"/>
          <p:cNvSpPr/>
          <p:nvPr>
            <p:ph idx="1"/>
          </p:nvPr>
        </p:nvSpPr>
        <p:spPr>
          <a:xfrm>
            <a:off x="609600" y="2336800"/>
            <a:ext cx="10972800" cy="4953000"/>
          </a:xfrm>
        </p:spPr>
        <p:txBody>
          <a:bodyPr/>
          <a:p>
            <a:pPr marL="0" indent="0" algn="ctr">
              <a:buNone/>
            </a:pPr>
            <a:r>
              <a:rPr lang="ru-RU" altLang="en-US" sz="4000"/>
              <a:t>Спасибо за внимание .</a:t>
            </a:r>
            <a:endParaRPr lang="ru-RU" altLang="en-US" sz="4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range Waves">
  <a:themeElements>
    <a:clrScheme name="Orang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3109"/>
      </a:accent1>
      <a:accent2>
        <a:srgbClr val="FF5050"/>
      </a:accent2>
      <a:accent3>
        <a:srgbClr val="FFFFFF"/>
      </a:accent3>
      <a:accent4>
        <a:srgbClr val="000000"/>
      </a:accent4>
      <a:accent5>
        <a:srgbClr val="E0ADAA"/>
      </a:accent5>
      <a:accent6>
        <a:srgbClr val="E74848"/>
      </a:accent6>
      <a:hlink>
        <a:srgbClr val="4D4D4D"/>
      </a:hlink>
      <a:folHlink>
        <a:srgbClr val="777777"/>
      </a:folHlink>
    </a:clrScheme>
    <a:fontScheme name="Orang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rang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E0ADAA"/>
        </a:accent5>
        <a:accent6>
          <a:srgbClr val="E74848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1326</Words>
  <Application>WPS Presentation</Application>
  <PresentationFormat>Широкоэкранный</PresentationFormat>
  <Paragraphs>34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SimSun</vt:lpstr>
      <vt:lpstr>Wingdings</vt:lpstr>
      <vt:lpstr>Wingdings 3</vt:lpstr>
      <vt:lpstr>Arial</vt:lpstr>
      <vt:lpstr>Times New Roman</vt:lpstr>
      <vt:lpstr>Century Gothic</vt:lpstr>
      <vt:lpstr>Microsoft YaHei</vt:lpstr>
      <vt:lpstr/>
      <vt:lpstr>Arial Unicode MS</vt:lpstr>
      <vt:lpstr>Calibri</vt:lpstr>
      <vt:lpstr>Segoe Print</vt:lpstr>
      <vt:lpstr>1_Orange Waves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В.Ф.Войно-Ясенецкого»  Министерства здравоохранения Российской Федерации Фармацевтический колледж Отделение Фармация</vt:lpstr>
      <vt:lpstr>Место прохождения практики : Красноярская межрайонная поликлиника № 5 </vt:lpstr>
      <vt:lpstr>Гардероб и регистратура располагались в одном помещении :</vt:lpstr>
      <vt:lpstr>В помещении располагается всего 4 кабинета ,два кабинета у терапевтов , второй у заведующей и старшей медсестры ,и четвертый кабинет процедурный </vt:lpstr>
      <vt:lpstr>Личная страница волонтера:</vt:lpstr>
      <vt:lpstr>Лист учета времени волонтера :</vt:lpstr>
      <vt:lpstr>Обязанности на период практики :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Вика</cp:lastModifiedBy>
  <cp:revision>11</cp:revision>
  <dcterms:created xsi:type="dcterms:W3CDTF">2020-12-12T12:07:00Z</dcterms:created>
  <dcterms:modified xsi:type="dcterms:W3CDTF">2020-12-23T10:49:57Z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