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F8B1-45C9-4527-83E3-6C5A33D2944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B1FC-EBCC-4C9F-9DD1-5FECDFA9C1C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86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F8B1-45C9-4527-83E3-6C5A33D2944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B1FC-EBCC-4C9F-9DD1-5FECDFA9C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70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F8B1-45C9-4527-83E3-6C5A33D2944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B1FC-EBCC-4C9F-9DD1-5FECDFA9C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07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F8B1-45C9-4527-83E3-6C5A33D2944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B1FC-EBCC-4C9F-9DD1-5FECDFA9C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81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F8B1-45C9-4527-83E3-6C5A33D2944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B1FC-EBCC-4C9F-9DD1-5FECDFA9C1C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01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F8B1-45C9-4527-83E3-6C5A33D2944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B1FC-EBCC-4C9F-9DD1-5FECDFA9C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57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F8B1-45C9-4527-83E3-6C5A33D2944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B1FC-EBCC-4C9F-9DD1-5FECDFA9C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689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F8B1-45C9-4527-83E3-6C5A33D2944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B1FC-EBCC-4C9F-9DD1-5FECDFA9C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48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F8B1-45C9-4527-83E3-6C5A33D2944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B1FC-EBCC-4C9F-9DD1-5FECDFA9C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52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742F8B1-45C9-4527-83E3-6C5A33D2944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22B1FC-EBCC-4C9F-9DD1-5FECDFA9C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061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F8B1-45C9-4527-83E3-6C5A33D2944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B1FC-EBCC-4C9F-9DD1-5FECDFA9C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57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742F8B1-45C9-4527-83E3-6C5A33D2944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B22B1FC-EBCC-4C9F-9DD1-5FECDFA9C1C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39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417885"/>
            <a:ext cx="9144000" cy="140860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приемки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718660"/>
            <a:ext cx="9144000" cy="1655762"/>
          </a:xfrm>
        </p:spPr>
        <p:txBody>
          <a:bodyPr/>
          <a:lstStyle/>
          <a:p>
            <a:pPr algn="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Студентка: Филимонова О.Ю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Отделение: Фармация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312-1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4908" y="28483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МИНЗДРАВА ЗДРАВООХРАНЕНИЯ РОССИЙСКОЙ ФЕДЕРАЦИИ ФАРМАЦЕВТИЧЕСКИЙ КОЛЛЕДЖ</a:t>
            </a:r>
          </a:p>
        </p:txBody>
      </p:sp>
    </p:spTree>
    <p:extLst>
      <p:ext uri="{BB962C8B-B14F-4D97-AF65-F5344CB8AC3E}">
        <p14:creationId xmlns:p14="http://schemas.microsoft.com/office/powerpoint/2010/main" val="424149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3002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товара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86" y="1841010"/>
            <a:ext cx="3316898" cy="44225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856" y="1802423"/>
            <a:ext cx="3368919" cy="449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91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6432" y="404419"/>
            <a:ext cx="76493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Проверка транспортной тары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27" y="1358498"/>
            <a:ext cx="3646610" cy="48621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52647" y="2224344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Проверить наличие загрязнений транспортной тары.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Проверить отсутствие повреждения контроля вскрытия транспортной тары.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Проверить наличие повреждений транспортной тары.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91661" y="2050676"/>
            <a:ext cx="66147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Приемка по количеству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мест</a:t>
            </a:r>
          </a:p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Проверка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полноты комплекта сопроводительных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документов</a:t>
            </a:r>
          </a:p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Проверка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правильности заполнения сопроводительных документов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14967" t="14487" r="20676" b="12199"/>
          <a:stretch/>
        </p:blipFill>
        <p:spPr bwMode="auto">
          <a:xfrm>
            <a:off x="5834894" y="1930223"/>
            <a:ext cx="6043514" cy="40265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71600" y="600027"/>
            <a:ext cx="10920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Проверка сопроводительных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документов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619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Вскрытие тары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73616" y="263984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Вскрыть тару таким образом, чтобы не повредить ее содержимое.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7" y="1881554"/>
            <a:ext cx="4384430" cy="438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8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11494" y="852826"/>
            <a:ext cx="106511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Качественная экспертиза принимаемых товаров</a:t>
            </a:r>
            <a:endParaRPr lang="ru-RU" sz="4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2" y="2066193"/>
            <a:ext cx="2736606" cy="36488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857" y="2066193"/>
            <a:ext cx="2716823" cy="362243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274003" y="2066193"/>
            <a:ext cx="39594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Осуществить приемочный контроль по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показателям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Описание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Упаковка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Маркировка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495897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6902" y="3478097"/>
            <a:ext cx="33318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Наклеиваются ценники </a:t>
            </a:r>
          </a:p>
          <a:p>
            <a:endParaRPr lang="ru-RU" sz="24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95876" y="0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по местам хранения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51" y="2031024"/>
            <a:ext cx="299085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91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41840" y="3121241"/>
            <a:ext cx="55011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28225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</TotalTime>
  <Words>114</Words>
  <Application>Microsoft Office PowerPoint</Application>
  <PresentationFormat>Широкоэкранный</PresentationFormat>
  <Paragraphs>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Ретро</vt:lpstr>
      <vt:lpstr>Алгоритм приемки товара</vt:lpstr>
      <vt:lpstr>Поступление товара</vt:lpstr>
      <vt:lpstr>Презентация PowerPoint</vt:lpstr>
      <vt:lpstr>Презентация PowerPoint</vt:lpstr>
      <vt:lpstr>Вскрытие тары</vt:lpstr>
      <vt:lpstr>Презентация PowerPoint</vt:lpstr>
      <vt:lpstr>Размещение по местам хранения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оборудование производственной аптеки.</dc:title>
  <dc:creator>User</dc:creator>
  <cp:lastModifiedBy>User</cp:lastModifiedBy>
  <cp:revision>11</cp:revision>
  <dcterms:created xsi:type="dcterms:W3CDTF">2019-12-17T11:51:53Z</dcterms:created>
  <dcterms:modified xsi:type="dcterms:W3CDTF">2020-03-27T16:37:53Z</dcterms:modified>
</cp:coreProperties>
</file>