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314" r:id="rId5"/>
    <p:sldId id="315" r:id="rId6"/>
    <p:sldId id="303" r:id="rId7"/>
    <p:sldId id="316" r:id="rId8"/>
    <p:sldId id="317" r:id="rId9"/>
    <p:sldId id="304" r:id="rId10"/>
    <p:sldId id="305" r:id="rId11"/>
    <p:sldId id="310" r:id="rId12"/>
    <p:sldId id="306" r:id="rId13"/>
    <p:sldId id="318" r:id="rId14"/>
    <p:sldId id="319" r:id="rId15"/>
    <p:sldId id="307" r:id="rId16"/>
    <p:sldId id="308" r:id="rId17"/>
    <p:sldId id="309" r:id="rId18"/>
    <p:sldId id="311" r:id="rId19"/>
    <p:sldId id="312" r:id="rId20"/>
    <p:sldId id="31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4;&#1077;&#1085;&#1080;&#1085;&#1075;&#1080;&#1090;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43;&#1086;&#1085;&#1086;&#1088;&#1077;&#1103;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Менингококк, гонококк.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8059"/>
            <a:ext cx="12052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Постинфекционный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 напряженный, пожизненный.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Сводится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раннему выявлению носителей, изоляции заболевших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назофарингитом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Больные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подлежат госпитализации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335846"/>
            <a:ext cx="1193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Специфическая профилактика.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химическая вакцина, состоящая из полисахаридов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серогрупп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 и С.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экстренной профилактики используется иммуноглобулин.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Антибактериальные препараты: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пенициллин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левомицетин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ампициллин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8902700" y="4381500"/>
            <a:ext cx="1219200" cy="1892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90838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Гонококки.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Neisseria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Gonorrhoeae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кокки, состоящие из двух бобовидных кокков, лежащих вогнутыми сторонами друг к другу, наружные стенки у них выпуклые.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кокка 0,6–0,8x1,2–1,5 мкм. 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Гонококки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неподвижны,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имеют спор,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Образуют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капсулу.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Грамотрицательны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внешней среде неустойчивы, погибают при высыхании.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инфекции.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Больной человек.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Пути передачи.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путь половой.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images.myshared.ru/4/325096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-1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291068"/>
            <a:ext cx="11772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Антигенная структура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очень изменчива - с высокой антигенной изменчивостью связано отсутствие иммунной защиты против повторного заражения.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антигенное родство - с менингококками.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62"/>
            <a:ext cx="5030016" cy="37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78825"/>
            <a:ext cx="1181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патогенности.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факторами являются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Пили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которых гонококки осуществляют адгезию и колонизацию эпителиальных клеток слизистой оболочки мочеполовых </a:t>
            </a: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путей)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ru-RU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Липополисахарид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(эндотоксин, освобождающийся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разрушении гонококков)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Гонококки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синтезируют протеазу, расщепляющую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IgA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1186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 у человека: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Гонорея – гнойное воспаление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мочеполовых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путей. При неправильном лечении переходит в хроническую форму, что приводит к бесплодию. Инкубационный период до 7 дней. Рези внизу живота, боль при мочеиспускании, гнойные выделения, температура субфебрильная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Бленорея – гнойное воспаление глаз у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норворожденных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Заражение происходит при родах, если мать была больна гонореей.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pillsman.org/uploads/posts/2016-06/146657633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52" y="1"/>
            <a:ext cx="9288748" cy="6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0"/>
            <a:ext cx="1193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нет, возможно многократное заражение.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Специфической профилактики нет.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Антибактериальные препараты</a:t>
            </a: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полусистетические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пенициллины: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бициллин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метициллин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хронической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гонорее:</a:t>
            </a: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гонококковая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вакцина.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8775700" y="4622800"/>
            <a:ext cx="1803400" cy="1587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16238"/>
            <a:ext cx="1092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Контрольные вопросы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Краткая характеристика патогенных кокков.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грамположительные кокки.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каких заболеваниях, вызванных кокками, вырабатывается напряженный иммунитет?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чем опасность менингита и гонореи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09" y="481295"/>
            <a:ext cx="6096000" cy="2225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Менингококки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Гонококки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gastroscan.ru/handbook/images03/staphylococcus-aureu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57" y="623454"/>
            <a:ext cx="6751390" cy="45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4" y="186541"/>
            <a:ext cx="83450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значение имеет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Neisseria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0" lvl="3" indent="-571500"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gonorrhoeae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0" lvl="3" indent="-571500"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meningitidis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остальные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нейссерий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комменсалы.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Подавляющее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гнойно-воспалительных заболеваний вызывают кокки, т.е. имеющие сферическую (шаровидную) форму микроорганизмы. 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uk/5/5a/%D0%97%D0%BE%D0%BB%D0%BE%D1%82%D0%B8%D1%81%D1%82%D1%8B%D0%B9_%D1%81%D1%82%D0%B0%D1%84%D1%96%D0%BB%D0%BE%D0%BA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91" y="110102"/>
            <a:ext cx="4547619" cy="27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4847"/>
            <a:ext cx="1173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Нейссерии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диплококки, напоминающие кофейные зерна или бобы, прилегающие друг к другу уплощенными сторонами.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характерно:</a:t>
            </a:r>
          </a:p>
          <a:p>
            <a:pPr marL="3314700" lvl="6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капсулы,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0" lvl="6" indent="-5715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Пилей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3314700" lvl="6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Ворсинок, облегчающих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адгезию патогенных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нейссерий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эпителию.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image.slidesharecdn.com/1bacterialmeningitis4thyr-151106094426-lva1-app6892/95/bacterial-meningitis-21-638.jpg?cb=1446803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47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114180"/>
            <a:ext cx="1163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Культуральные особенности.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культивирования патогенные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нейссерии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требуют среды с кровью, сывороткой крови или асцитической жидкостью человека.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избирательно ферментирует углеводы.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Оптимальная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 +37</a:t>
            </a:r>
            <a:r>
              <a:rPr lang="ru-RU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С, рН 7,2-7,4.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культивирования пригодны кровяной и шоколадный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агар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добавлением крахмала, нужна повышенная концентрация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ru-RU" sz="3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селективные компоненты, подавляющие рост сопутствующей микрофлоры.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91058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Менингококки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Neisseria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meningitidis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арные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кокки, состоящие из двух бобовидных кокков, лежащих вогнутыми сторонами друг к другу, наружные стенки у них выпуклые.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кокка 0,6–0,8x1,2–1,5 мкм.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Неподвижны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имеют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Образуют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капсулу.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Грамотрицательны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внешней среде неустойчивы, погибают при высыхании.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images.fineartamerica.com/images-medium-large-5/meningitis-bacteria-alfred-pasi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3052" y="942849"/>
            <a:ext cx="497179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120758"/>
            <a:ext cx="11912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Антигенный состав.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Капсульные группоспецифические полисахаридные антигены. Штаммы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серогруппы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наиболее часто вызывают эпидемические вспышки.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Белковые антигены наружной мембраны. По этим антигенам менингококки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серогрупп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и С подразделены на классы и серотипы.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видоспецифические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антигены.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Липополисахаридные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антигены. Имеют высокую токсичность, вызывают пирогенное действие.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39125"/>
            <a:ext cx="117221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патогенности.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адгезии и колонизация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пили и белки наружной мембраны.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инвазивности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гиалуронидаза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другие продуцируемые ферменты (нейраминидаза, протеазы, фибринолизин).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имеют капсульные полисахаридные антигены, защищающие микроорганизмы от фагоцитоза.</a:t>
            </a:r>
            <a:endParaRPr lang="ru-RU" sz="3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0"/>
            <a:ext cx="1102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инфекции.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Больной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и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бактерионоситель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Пути передачи.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путь воздушно-капельный.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 у человека: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назофарингит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цереброспинальный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эпидемический менингит.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lorvdele.ru/wp-content/uploads/2017/01/nazofaringi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0"/>
            <a:ext cx="8429625" cy="68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opcarrera.ru/photos/golovnoy-meningit-simptomy-66867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3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732</Words>
  <Application>Microsoft Office PowerPoint</Application>
  <PresentationFormat>Широкоэкранный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Antiqua</vt:lpstr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37</cp:revision>
  <dcterms:created xsi:type="dcterms:W3CDTF">2015-09-16T12:34:05Z</dcterms:created>
  <dcterms:modified xsi:type="dcterms:W3CDTF">2018-08-07T08:35:27Z</dcterms:modified>
</cp:coreProperties>
</file>