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7" r:id="rId9"/>
    <p:sldId id="272" r:id="rId10"/>
    <p:sldId id="273" r:id="rId11"/>
    <p:sldId id="275" r:id="rId12"/>
    <p:sldId id="276" r:id="rId13"/>
    <p:sldId id="277" r:id="rId14"/>
    <p:sldId id="279" r:id="rId15"/>
    <p:sldId id="280" r:id="rId16"/>
    <p:sldId id="281" r:id="rId17"/>
    <p:sldId id="2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6" autoAdjust="0"/>
    <p:restoredTop sz="94660"/>
  </p:normalViewPr>
  <p:slideViewPr>
    <p:cSldViewPr snapToGrid="0">
      <p:cViewPr varScale="1">
        <p:scale>
          <a:sx n="91" d="100"/>
          <a:sy n="91" d="100"/>
        </p:scale>
        <p:origin x="60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52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1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777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5290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81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55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830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4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41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4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5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13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28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87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19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35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00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1936D-9637-40A8-B30F-BCCA49937348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C65B-BBCC-4552-B4EE-81ABAC2F4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3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1DB26-EE78-49E4-86E8-CCA0FBF1F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009777" cy="3850546"/>
          </a:xfrm>
        </p:spPr>
        <p:txBody>
          <a:bodyPr/>
          <a:lstStyle/>
          <a:p>
            <a:r>
              <a:rPr lang="ru-RU" sz="4000" dirty="0"/>
              <a:t>Проект «</a:t>
            </a:r>
            <a:r>
              <a:rPr lang="ru-RU" sz="40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КрасГМУ.Добро</a:t>
            </a:r>
            <a:r>
              <a:rPr lang="ru-RU" sz="40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– марафон волонтеров-медиков в ПНИ</a:t>
            </a:r>
            <a:r>
              <a:rPr lang="ru-RU" sz="4000" dirty="0"/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BF05D9-D53B-4EE1-88F7-7E804511D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0613" y="5511639"/>
            <a:ext cx="8144134" cy="1117687"/>
          </a:xfrm>
        </p:spPr>
        <p:txBody>
          <a:bodyPr/>
          <a:lstStyle/>
          <a:p>
            <a:r>
              <a:rPr lang="ru-RU" dirty="0"/>
              <a:t>Старший преподаватель </a:t>
            </a:r>
            <a:r>
              <a:rPr lang="ru-RU"/>
              <a:t>кафедры </a:t>
            </a:r>
            <a:r>
              <a:rPr lang="ru-RU" dirty="0"/>
              <a:t>о</a:t>
            </a:r>
            <a:r>
              <a:rPr lang="ru-RU"/>
              <a:t>бщественного </a:t>
            </a:r>
            <a:r>
              <a:rPr lang="ru-RU" dirty="0"/>
              <a:t>здоровья и здравоохранения:</a:t>
            </a:r>
          </a:p>
          <a:p>
            <a:r>
              <a:rPr lang="ru-RU" dirty="0"/>
              <a:t>Миронова Алена Андреевна</a:t>
            </a:r>
          </a:p>
        </p:txBody>
      </p:sp>
    </p:spTree>
    <p:extLst>
      <p:ext uri="{BB962C8B-B14F-4D97-AF65-F5344CB8AC3E}">
        <p14:creationId xmlns:p14="http://schemas.microsoft.com/office/powerpoint/2010/main" val="324389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0320" y="2159591"/>
            <a:ext cx="9613861" cy="3599316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Ачинский</a:t>
            </a:r>
            <a:r>
              <a:rPr lang="ru-RU" dirty="0"/>
              <a:t> ПНИ (11.05.2022)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23D0E2-AC0A-42D5-8F01-081F2DE35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82" y="2655524"/>
            <a:ext cx="2984526" cy="39822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FD225D-0D69-4834-AC9F-C2DD8D490D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1" r="6174"/>
          <a:stretch/>
        </p:blipFill>
        <p:spPr>
          <a:xfrm>
            <a:off x="7467275" y="3160518"/>
            <a:ext cx="4444806" cy="29162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30FA7C-36B3-438D-A4FD-485DBA2397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2051" r="24386" b="8178"/>
          <a:stretch/>
        </p:blipFill>
        <p:spPr>
          <a:xfrm>
            <a:off x="139959" y="3188509"/>
            <a:ext cx="4077478" cy="32835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Боготольский</a:t>
            </a:r>
            <a:r>
              <a:rPr lang="ru-RU" dirty="0"/>
              <a:t> ПНИ (23.05.2022, 24.05.2022)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8DF4A8-0068-4A7A-AEBA-104B28D68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4702"/>
            <a:ext cx="5154841" cy="38601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62FA53-FBF1-49C2-9173-D837CB108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774702"/>
            <a:ext cx="5149333" cy="38601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Шарыповский</a:t>
            </a:r>
            <a:r>
              <a:rPr lang="ru-RU" dirty="0"/>
              <a:t> ПНИ (07.04.2022, 06.05.2022)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91C213-DFE9-4371-B937-56E428E46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53" y="2951547"/>
            <a:ext cx="6064187" cy="36126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5D2E20-EC00-4908-9522-1A4A68BE7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60" y="2951547"/>
            <a:ext cx="4799088" cy="35993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Козульский</a:t>
            </a:r>
            <a:r>
              <a:rPr lang="ru-RU" dirty="0"/>
              <a:t> ПНИ (27.04.2022, 02.05.2022)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117F09-94C0-4F6F-A7A3-8E62799966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010" t="9524" r="29515" b="14422"/>
          <a:stretch/>
        </p:blipFill>
        <p:spPr>
          <a:xfrm>
            <a:off x="769920" y="3063656"/>
            <a:ext cx="4795084" cy="35691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47A596-51CD-4C18-B7D1-D65B14D69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628" t="10983" r="29591" b="13442"/>
          <a:stretch/>
        </p:blipFill>
        <p:spPr>
          <a:xfrm>
            <a:off x="6466856" y="3054204"/>
            <a:ext cx="4851178" cy="35691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933D7-9750-4051-A2F2-3AC0A45D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Сувенирная продукция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BB9C17-9968-40DB-BA1F-72E14405B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97" y="2138679"/>
            <a:ext cx="3416602" cy="45554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2CA30A-7499-4FDC-A551-B94598405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76" y="2138678"/>
            <a:ext cx="2750219" cy="20626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BD9D97-09B7-43D1-8186-878DC2301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01" y="2138678"/>
            <a:ext cx="3416602" cy="45554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93134E-8648-4D67-9860-B6EF8AB4A4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5968" y="4077127"/>
            <a:ext cx="2990882" cy="224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64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384921"/>
              </p:ext>
            </p:extLst>
          </p:nvPr>
        </p:nvGraphicFramePr>
        <p:xfrm>
          <a:off x="332511" y="2096653"/>
          <a:ext cx="11406906" cy="4230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2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2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6051">
                <a:tc>
                  <a:txBody>
                    <a:bodyPr/>
                    <a:lstStyle/>
                    <a:p>
                      <a:r>
                        <a:rPr lang="ru-RU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План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Факт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051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ПНИ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051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</a:t>
                      </a:r>
                      <a:r>
                        <a:rPr lang="ru-RU" baseline="0" dirty="0"/>
                        <a:t> волонтеров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051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</a:t>
                      </a:r>
                      <a:r>
                        <a:rPr lang="ru-RU" baseline="0" dirty="0"/>
                        <a:t> выездов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6051">
                <a:tc>
                  <a:txBody>
                    <a:bodyPr/>
                    <a:lstStyle/>
                    <a:p>
                      <a:r>
                        <a:rPr lang="ru-RU" dirty="0"/>
                        <a:t>Охват клиентов ПНИ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970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Освещение проекта в СМИ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564" y="1995056"/>
            <a:ext cx="11166763" cy="4862944"/>
          </a:xfrm>
        </p:spPr>
        <p:txBody>
          <a:bodyPr numCol="2">
            <a:normAutofit fontScale="85000" lnSpcReduction="20000"/>
          </a:bodyPr>
          <a:lstStyle/>
          <a:p>
            <a:pPr>
              <a:buNone/>
            </a:pPr>
            <a:r>
              <a:rPr lang="ru-RU" sz="2800" b="1" dirty="0"/>
              <a:t>33 публикации</a:t>
            </a:r>
          </a:p>
          <a:p>
            <a:r>
              <a:rPr lang="ru-RU" dirty="0"/>
              <a:t>9</a:t>
            </a:r>
            <a:r>
              <a:rPr lang="ru-RU" b="1" dirty="0"/>
              <a:t> </a:t>
            </a:r>
            <a:r>
              <a:rPr lang="ru-RU" dirty="0"/>
              <a:t>публикаций - группа ВК «Волонтеры-медики Красноярский край»</a:t>
            </a:r>
          </a:p>
          <a:p>
            <a:r>
              <a:rPr lang="ru-RU" dirty="0"/>
              <a:t>5 публикаций – </a:t>
            </a:r>
            <a:r>
              <a:rPr lang="ru-RU" dirty="0" err="1"/>
              <a:t>телеграм</a:t>
            </a:r>
            <a:r>
              <a:rPr lang="ru-RU" dirty="0"/>
              <a:t> канал «Волонтеры-медики Красноярский край»</a:t>
            </a:r>
          </a:p>
          <a:p>
            <a:r>
              <a:rPr lang="ru-RU" dirty="0"/>
              <a:t>1 сайт ВОД «Волонтеры-медики»</a:t>
            </a:r>
          </a:p>
          <a:p>
            <a:r>
              <a:rPr lang="ru-RU" dirty="0"/>
              <a:t>1 ВК ВОД «Волонтеры медики» </a:t>
            </a:r>
          </a:p>
          <a:p>
            <a:r>
              <a:rPr lang="ru-RU" dirty="0"/>
              <a:t>1 ВК группа </a:t>
            </a:r>
            <a:r>
              <a:rPr lang="ru-RU" dirty="0" err="1"/>
              <a:t>Маганский</a:t>
            </a:r>
            <a:r>
              <a:rPr lang="ru-RU" dirty="0"/>
              <a:t> ПНИ</a:t>
            </a:r>
          </a:p>
          <a:p>
            <a:r>
              <a:rPr lang="ru-RU" dirty="0"/>
              <a:t>1 ВК группа </a:t>
            </a:r>
            <a:r>
              <a:rPr lang="ru-RU" dirty="0" err="1"/>
              <a:t>Канский</a:t>
            </a:r>
            <a:r>
              <a:rPr lang="ru-RU" dirty="0"/>
              <a:t> ПНИ</a:t>
            </a:r>
          </a:p>
          <a:p>
            <a:r>
              <a:rPr lang="ru-RU" dirty="0"/>
              <a:t>1 ВК группа Дзержинский ПНИ</a:t>
            </a:r>
          </a:p>
          <a:p>
            <a:r>
              <a:rPr lang="ru-RU" dirty="0"/>
              <a:t>1 сюжет - телеканал «Прима»</a:t>
            </a:r>
          </a:p>
          <a:p>
            <a:r>
              <a:rPr lang="ru-RU" dirty="0"/>
              <a:t>2 интернет-газета – </a:t>
            </a:r>
            <a:r>
              <a:rPr lang="ru-RU" dirty="0" err="1"/>
              <a:t>Канские</a:t>
            </a:r>
            <a:r>
              <a:rPr lang="ru-RU" dirty="0"/>
              <a:t> ведомости (фоторепортаж + репортаж)</a:t>
            </a:r>
          </a:p>
          <a:p>
            <a:r>
              <a:rPr lang="ru-RU" dirty="0"/>
              <a:t>1 ВК Информационно-развлекательный паблик города Канска «Живой Канск»</a:t>
            </a:r>
          </a:p>
          <a:p>
            <a:endParaRPr lang="ru-RU" dirty="0"/>
          </a:p>
          <a:p>
            <a:r>
              <a:rPr lang="ru-RU" dirty="0"/>
              <a:t>1 Публикация в группе ВК </a:t>
            </a:r>
            <a:r>
              <a:rPr lang="ru-RU" dirty="0" err="1"/>
              <a:t>Телерадиохолдинг</a:t>
            </a:r>
            <a:r>
              <a:rPr lang="ru-RU" dirty="0"/>
              <a:t> "АТВ" (Ачинск)</a:t>
            </a:r>
          </a:p>
          <a:p>
            <a:r>
              <a:rPr lang="ru-RU" dirty="0"/>
              <a:t>1 ВК Информационный паблик «Мой Ачинск»</a:t>
            </a:r>
          </a:p>
          <a:p>
            <a:r>
              <a:rPr lang="ru-RU" dirty="0"/>
              <a:t>1 </a:t>
            </a:r>
            <a:r>
              <a:rPr lang="ru-RU" dirty="0" err="1"/>
              <a:t>Ачинский</a:t>
            </a:r>
            <a:r>
              <a:rPr lang="ru-RU" dirty="0"/>
              <a:t> информационный портал - 24sibinfo.ru</a:t>
            </a:r>
          </a:p>
          <a:p>
            <a:r>
              <a:rPr lang="ru-RU" dirty="0"/>
              <a:t>2 сайт Красноярское подразделение </a:t>
            </a:r>
            <a:r>
              <a:rPr lang="ru-RU" dirty="0" err="1"/>
              <a:t>мультирегионального</a:t>
            </a:r>
            <a:r>
              <a:rPr lang="ru-RU" dirty="0"/>
              <a:t> </a:t>
            </a:r>
            <a:r>
              <a:rPr lang="ru-RU" dirty="0" err="1"/>
              <a:t>агрегатора</a:t>
            </a:r>
            <a:r>
              <a:rPr lang="ru-RU" dirty="0"/>
              <a:t> </a:t>
            </a:r>
            <a:r>
              <a:rPr lang="ru-RU" dirty="0" err="1"/>
              <a:t>BezFormata.Ru</a:t>
            </a:r>
            <a:endParaRPr lang="ru-RU" dirty="0"/>
          </a:p>
          <a:p>
            <a:r>
              <a:rPr lang="ru-RU" dirty="0"/>
              <a:t>1 сайт </a:t>
            </a:r>
            <a:r>
              <a:rPr lang="ru-RU" dirty="0" err="1"/>
              <a:t>Шилинский</a:t>
            </a:r>
            <a:r>
              <a:rPr lang="ru-RU" dirty="0"/>
              <a:t> ПНИ1 сайт Дзержинский ПНИ</a:t>
            </a:r>
          </a:p>
          <a:p>
            <a:r>
              <a:rPr lang="ru-RU" dirty="0"/>
              <a:t>1 сайт Министерства здравоохранения Красноярского края</a:t>
            </a:r>
          </a:p>
          <a:p>
            <a:r>
              <a:rPr lang="ru-RU" dirty="0"/>
              <a:t>1 телеканал ТВК</a:t>
            </a:r>
          </a:p>
          <a:p>
            <a:r>
              <a:rPr lang="ru-RU" dirty="0"/>
              <a:t>1 телеканал 7 канал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6945" y="2336873"/>
            <a:ext cx="7717237" cy="3599316"/>
          </a:xfrm>
        </p:spPr>
        <p:txBody>
          <a:bodyPr/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sz="4400" dirty="0"/>
          </a:p>
          <a:p>
            <a:pPr>
              <a:buNone/>
            </a:pPr>
            <a:r>
              <a:rPr lang="ru-RU" sz="4400" dirty="0"/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EE568-5607-43B3-964E-0937103E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0373AE-CC76-4692-ABB6-23E2BA9F9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Шилинский</a:t>
            </a:r>
            <a:r>
              <a:rPr lang="ru-RU" dirty="0"/>
              <a:t> ПНИ (16.01.2022, 18.04.2022)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2050FF-E70E-4E04-ADA5-409BF0FB18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6518" y="2849041"/>
            <a:ext cx="1772000" cy="23626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15ED01-2E84-476F-93C4-4D0D6DFD9C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39044" y="2048195"/>
            <a:ext cx="2372635" cy="31635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0A9B6A-ECA6-4E50-A178-E9DBB848DA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116" y="2849041"/>
            <a:ext cx="4116197" cy="30871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E3FCAE-B859-476C-8C49-B0A7390D5A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5547" y="4392615"/>
            <a:ext cx="1772000" cy="23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64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89EF5-3AF5-4D33-81D1-8E2AB2F5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4DDA6-CCAA-4254-A6AA-2250A74DB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Канский ПНИ (28.03.2022, 29.03.2022)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38DC9B-A638-4F21-B855-D80C59DFAA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493" y="2944535"/>
            <a:ext cx="1559475" cy="2079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1E27A1-FAD2-44D0-8AD9-DD87251C1E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7764" y="2944535"/>
            <a:ext cx="2699487" cy="3599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FD1B17-4831-4B33-9027-D2BEF8086F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8343" y="2438499"/>
            <a:ext cx="3774327" cy="2830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FA7AD2-C2AC-45EF-9FDC-DD82A8ECAFA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942" y="5100506"/>
            <a:ext cx="2312924" cy="17346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23D215-2BBC-42C8-9FD5-8C57FF7C67B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35844" y="4975244"/>
            <a:ext cx="2510341" cy="188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D692C-FB8D-42A4-96D3-59A7BF776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6C831D-1B1C-4E24-A94A-8234A13B0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Дзержинский ПНИ (04.04.2022, 03.05.2022)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F5DB1F-62B8-4252-842F-4FE05C2DB4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975" y="3514374"/>
            <a:ext cx="4242033" cy="3181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4E3837-6F28-4D65-B139-D4198761DB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088735" y="3020364"/>
            <a:ext cx="2596875" cy="30284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E1DA1-3CBA-4856-8CD4-93EA3214D47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8464" y="4033470"/>
            <a:ext cx="3551544" cy="26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75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9A2F0D-A450-4EAF-8128-4FD95EBB5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C9AA22-E12D-4E36-BC33-73EBBD207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62040"/>
            <a:ext cx="9613861" cy="3599316"/>
          </a:xfrm>
        </p:spPr>
        <p:txBody>
          <a:bodyPr/>
          <a:lstStyle/>
          <a:p>
            <a:pPr marL="0" indent="0"/>
            <a:r>
              <a:rPr lang="ru-RU" dirty="0"/>
              <a:t> Енисейский ПНИ (19.04.2022, 26.05.2022)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2F5C41-EEA1-4C6D-AAA2-E50A60F9E2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355" y="2944535"/>
            <a:ext cx="2571750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79ED74-23F1-4580-AD84-8255F3C49C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8356" y="2077034"/>
            <a:ext cx="3126996" cy="41693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81FB1-948A-4FBA-869F-2DDC78952E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289" y="2944535"/>
            <a:ext cx="3225058" cy="2418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97E25D-F4B0-4A2E-826C-1CDA269F8D2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09381" y="3014722"/>
            <a:ext cx="2209976" cy="294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72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C8AF3-3ECF-4ADD-B76E-47740D9B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0E6449-694D-499E-A193-CC648A912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Маганский</a:t>
            </a:r>
            <a:r>
              <a:rPr lang="ru-RU" dirty="0"/>
              <a:t> ПНИ (</a:t>
            </a:r>
            <a:r>
              <a:rPr lang="en-US" dirty="0"/>
              <a:t>0</a:t>
            </a:r>
            <a:r>
              <a:rPr lang="ru-RU" dirty="0"/>
              <a:t>4.04.2022, 25.04.2022, </a:t>
            </a:r>
            <a:r>
              <a:rPr lang="en-US" dirty="0"/>
              <a:t>0</a:t>
            </a:r>
            <a:r>
              <a:rPr lang="ru-RU" dirty="0"/>
              <a:t>9.06.2022)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E0C950-2192-4213-A788-B6E1277BF5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761" y="2869036"/>
            <a:ext cx="3315397" cy="22102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B62383-F913-4801-8B19-A119BE0D28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8144" y="3352381"/>
            <a:ext cx="3875712" cy="25838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501430-1859-464D-A965-A2195C7F2F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26610" y="3909508"/>
            <a:ext cx="3509377" cy="233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9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EC22C-922A-4217-BF05-F6F4A5E70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764F06-62F8-437D-9EDB-05894D5FA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Петропавловский ПНИ (13.04.2022, 26.05.2022)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F84787-0084-442E-AA3D-FCD28F1E7C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696" y="2839580"/>
            <a:ext cx="2699487" cy="35993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E4E895-C825-4872-95DD-33368E1FA1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95942" y="2974109"/>
            <a:ext cx="3211633" cy="37453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92F3F4-A755-4EA6-BC04-7E687B366B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6198" y="3263318"/>
            <a:ext cx="3422708" cy="25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89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C688A-C8E3-4790-93E4-5B751F70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5431D5-3EE1-4758-B017-6016334EF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Ботанический ПНИ (11.12.2021, 14.04.2022)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869C4A-7EBB-4F3C-98D1-D7F787745E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056" y="2869035"/>
            <a:ext cx="4852658" cy="32357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0BE519-63B6-4FBC-AE10-F0EDB1C8AF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1500" y="3009896"/>
            <a:ext cx="514249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76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волонтеров-медиков </a:t>
            </a:r>
            <a:r>
              <a:rPr lang="ru-RU" dirty="0" err="1"/>
              <a:t>КрасГМУ</a:t>
            </a:r>
            <a:r>
              <a:rPr lang="ru-RU" dirty="0"/>
              <a:t> в ПНИ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Зеленогорский</a:t>
            </a:r>
            <a:r>
              <a:rPr lang="ru-RU" dirty="0"/>
              <a:t> ПНИ (21.04.2022, 30.05.2022)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0368AA-2035-43B2-8A96-5238F280E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45" y="2912535"/>
            <a:ext cx="5623596" cy="37490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B731BE-1907-4717-9A9F-BD695DC75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1" y="2912535"/>
            <a:ext cx="5623596" cy="37490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891</TotalTime>
  <Words>335</Words>
  <Application>Microsoft Office PowerPoint</Application>
  <PresentationFormat>Широкоэкранный</PresentationFormat>
  <Paragraphs>69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Берлин</vt:lpstr>
      <vt:lpstr>Проект «КрасГМУ.Добро – марафон волонтеров-медиков в ПНИ»</vt:lpstr>
      <vt:lpstr>Работа волонтеров-медиков КрасГМУ в ПНИ</vt:lpstr>
      <vt:lpstr>Работа волонтеров-медиков КрасГМУ в ПНИ</vt:lpstr>
      <vt:lpstr>Работа волонтеров-медиков КрасГМУ в ПНИ</vt:lpstr>
      <vt:lpstr>Работа волонтеров-медиков КрасГМУ в ПНИ</vt:lpstr>
      <vt:lpstr>Работа волонтеров-медиков КрасГМУ в ПНИ</vt:lpstr>
      <vt:lpstr>Работа волонтеров-медиков КрасГМУ в ПНИ</vt:lpstr>
      <vt:lpstr>Работа волонтеров-медиков КрасГМУ в ПНИ</vt:lpstr>
      <vt:lpstr>Работа волонтеров-медиков КрасГМУ в ПНИ</vt:lpstr>
      <vt:lpstr>Работа волонтеров-медиков КрасГМУ в ПНИ</vt:lpstr>
      <vt:lpstr>Работа волонтеров-медиков КрасГМУ в ПНИ</vt:lpstr>
      <vt:lpstr>Работа волонтеров-медиков КрасГМУ в ПНИ</vt:lpstr>
      <vt:lpstr>Работа волонтеров-медиков КрасГМУ в ПНИ</vt:lpstr>
      <vt:lpstr>Сувенирная продукция</vt:lpstr>
      <vt:lpstr>Результаты</vt:lpstr>
      <vt:lpstr>Освещение проекта в СМИ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«КрасГМУ.Добро – марафон волонтеров-медиков в ПНИ»</dc:title>
  <dc:creator>volmedic24@outlook.com</dc:creator>
  <cp:lastModifiedBy>shesternya88@mail.ru</cp:lastModifiedBy>
  <cp:revision>13</cp:revision>
  <dcterms:created xsi:type="dcterms:W3CDTF">2022-04-22T07:34:59Z</dcterms:created>
  <dcterms:modified xsi:type="dcterms:W3CDTF">2022-06-15T11:51:14Z</dcterms:modified>
</cp:coreProperties>
</file>