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4A08-B96E-47DE-B251-C77E86A9BDCA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1C4D-E3A8-47FF-A9AC-62025D11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38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4A08-B96E-47DE-B251-C77E86A9BDCA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1C4D-E3A8-47FF-A9AC-62025D11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8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4A08-B96E-47DE-B251-C77E86A9BDCA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1C4D-E3A8-47FF-A9AC-62025D11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24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4A08-B96E-47DE-B251-C77E86A9BDCA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1C4D-E3A8-47FF-A9AC-62025D11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4A08-B96E-47DE-B251-C77E86A9BDCA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1C4D-E3A8-47FF-A9AC-62025D11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20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4A08-B96E-47DE-B251-C77E86A9BDCA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1C4D-E3A8-47FF-A9AC-62025D11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49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4A08-B96E-47DE-B251-C77E86A9BDCA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1C4D-E3A8-47FF-A9AC-62025D11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9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4A08-B96E-47DE-B251-C77E86A9BDCA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1C4D-E3A8-47FF-A9AC-62025D11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72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4A08-B96E-47DE-B251-C77E86A9BDCA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1C4D-E3A8-47FF-A9AC-62025D11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8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4A08-B96E-47DE-B251-C77E86A9BDCA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1C4D-E3A8-47FF-A9AC-62025D11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4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4A08-B96E-47DE-B251-C77E86A9BDCA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1C4D-E3A8-47FF-A9AC-62025D11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24A08-B96E-47DE-B251-C77E86A9BDCA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B1C4D-E3A8-47FF-A9AC-62025D11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1246" y="5066675"/>
            <a:ext cx="6470754" cy="1791325"/>
          </a:xfrm>
        </p:spPr>
        <p:txBody>
          <a:bodyPr>
            <a:normAutofit/>
          </a:bodyPr>
          <a:lstStyle/>
          <a:p>
            <a:pPr algn="l" fontAlgn="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прохождения практики: ООО «Гармония здоровья»</a:t>
            </a:r>
          </a:p>
          <a:p>
            <a:pPr algn="l" fontAlgn="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Студент, группа: Набиева Ш. Ф. 203</a:t>
            </a:r>
          </a:p>
          <a:p>
            <a:pPr algn="l" fontAlgn="t"/>
            <a:r>
              <a:rPr lang="ru-RU" dirty="0" smtClean="0"/>
              <a:t>Преподаватель: Тельных М.А.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4341" y="194873"/>
            <a:ext cx="1058305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В.М.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министерства здравоохранения Российской Федерации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88564" y="2324150"/>
            <a:ext cx="842447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прохождении практической подготовки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265795"/>
              </p:ext>
            </p:extLst>
          </p:nvPr>
        </p:nvGraphicFramePr>
        <p:xfrm>
          <a:off x="2412167" y="2904917"/>
          <a:ext cx="8082068" cy="1654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82068">
                  <a:extLst>
                    <a:ext uri="{9D8B030D-6E8A-4147-A177-3AD203B41FA5}">
                      <a16:colId xmlns:a16="http://schemas.microsoft.com/office/drawing/2014/main" val="3608460161"/>
                    </a:ext>
                  </a:extLst>
                </a:gridCol>
              </a:tblGrid>
              <a:tr h="36645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33.02.01 Фармация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59706788"/>
                  </a:ext>
                </a:extLst>
              </a:tr>
              <a:tr h="91614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наименования специальности</a:t>
                      </a:r>
                    </a:p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МДК 03.01 Организация деятельности аптеки и ее структурных подразделений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8169495"/>
                  </a:ext>
                </a:extLst>
              </a:tr>
              <a:tr h="3715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междисциплинарного курса (дисциплины)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930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201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10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Шкаф для хранения инъекционных ЛП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un9-69.userapi.com/impg/bABgV6QJuFRJD1HOlG4XnChdzqfEFDo6IlYEqQ/r9nNcLGO8qA.jpg?size=810x1080&amp;quality=95&amp;sign=03b0f02543fd6772987830fc17a8d12c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998" y="1585783"/>
            <a:ext cx="464852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746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210" y="185243"/>
            <a:ext cx="10515600" cy="77412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комната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sun9-24.userapi.com/impg/rdfidE2CPKFIByimBDTSd_j8Ny89FS7Mt9T-Lw/w6dDdgIuaCM.jpg?size=810x1080&amp;quality=95&amp;sign=7dc54b9dfd538c6c5ac6e01d191c563f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78" y="1705703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69.userapi.com/impg/4Zsp2VRQTSuQjcP6ZBhXDCEhxjJUt0FzxGDpsA/rU0m136Qx7I.jpg?size=810x1080&amp;quality=95&amp;sign=1cfd3064b64b68b7728926fe0918b4bc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931" y="1720695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81.userapi.com/impg/mwf-yJtbV6tjnbfRY869vbQzjuAl6BIpYKgdtA/sbZ56pYhkL4.jpg?size=810x1080&amp;quality=95&amp;sign=400c810577aab06740c583b38970d53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273" y="1704837"/>
            <a:ext cx="3217211" cy="428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88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41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фармацевта</a:t>
            </a:r>
            <a:endParaRPr lang="ru-RU" dirty="0"/>
          </a:p>
        </p:txBody>
      </p:sp>
      <p:pic>
        <p:nvPicPr>
          <p:cNvPr id="4098" name="Picture 2" descr="https://sun9-70.userapi.com/impg/VMb6TQ28fT-bbAoXkALRlKuR48dgCObhwt2wWw/hI1lW6lsDKo.jpg?size=810x1080&amp;quality=95&amp;sign=c4d40f6852a9259d3bb4192814b8a614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921" y="1495840"/>
            <a:ext cx="4228798" cy="474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610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774" y="2283866"/>
            <a:ext cx="11677338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Санитарный режим в аптечной организации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057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5264"/>
            <a:ext cx="10515600" cy="83408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Шкаф для хранения уборочного инвентаря</a:t>
            </a:r>
            <a:endParaRPr lang="ru-RU" dirty="0"/>
          </a:p>
        </p:txBody>
      </p:sp>
      <p:pic>
        <p:nvPicPr>
          <p:cNvPr id="7170" name="Picture 2" descr="https://sun9-67.userapi.com/impg/iruuPgBjWtGLMvCSWiOZss6Z_vgKyEHhkN7UkA/yBIq5QvlCCA.jpg?size=810x1080&amp;quality=95&amp;sign=9db029b471fa5b14c9f66e22a0e78bde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72" y="1885585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64.userapi.com/impg/J377W73dB16TV9yZN2-gAeWUGnltA2v_ETlkmA/Vgi71qsSSKI.jpg?size=810x1080&amp;quality=95&amp;sign=5ff38debc74345dea5d70c21105cc2f3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95" y="1870596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934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190" y="215224"/>
            <a:ext cx="10515600" cy="83408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Промаркированный уборочный инвентарь</a:t>
            </a:r>
            <a:endParaRPr lang="ru-RU" dirty="0"/>
          </a:p>
        </p:txBody>
      </p:sp>
      <p:pic>
        <p:nvPicPr>
          <p:cNvPr id="8194" name="Picture 2" descr="https://sun9-36.userapi.com/impg/uLvBxpWGl12IoiRZPMpGqrQoYQ3zN35Pu5oXEg/eYZlP9Wft9I.jpg?size=810x1080&amp;quality=95&amp;sign=8cf31f45ccf6448e76fd3c32a8f27b51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248" y="1825625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63.userapi.com/impg/lqmzuz2Th2VCitofSdUnxM8nAWKwHVlKCvzg4w/_GfcTZ3MhFI.jpg?size=810x1080&amp;quality=95&amp;sign=2b9d46c2d0ae1f424c272c8185fbee45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48" y="1825625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696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219" y="290174"/>
            <a:ext cx="10515600" cy="729157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Санузел</a:t>
            </a:r>
            <a:endParaRPr lang="ru-RU" dirty="0"/>
          </a:p>
        </p:txBody>
      </p:sp>
      <p:pic>
        <p:nvPicPr>
          <p:cNvPr id="9218" name="Picture 2" descr="https://sun9-49.userapi.com/impg/n0S2MrPkznsCkzUEnUNSPt0JB8PLoDyPmLHWGw/wEklfFcfsf8.jpg?size=810x1080&amp;quality=95&amp;sign=16230795842dc68beeb4927a8385f571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77" y="1840615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570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190" y="125283"/>
            <a:ext cx="10515600" cy="80410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Административно-бытовая зона</a:t>
            </a:r>
            <a:endParaRPr lang="ru-RU" dirty="0"/>
          </a:p>
        </p:txBody>
      </p:sp>
      <p:pic>
        <p:nvPicPr>
          <p:cNvPr id="10242" name="Picture 2" descr="https://sun9-4.userapi.com/impg/QuSA2TC2uBjCS9qAO-AAFtxCnEIXA39_UeQPbA/lI949OEzhxo.jpg?size=810x1080&amp;quality=95&amp;sign=ba7cbfb6b128c4743b1e41777ea75a3a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595" y="1675723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102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435" y="215225"/>
            <a:ext cx="11138941" cy="80410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хранения верхней и санитарной одежды</a:t>
            </a:r>
            <a:endParaRPr lang="ru-RU" dirty="0"/>
          </a:p>
        </p:txBody>
      </p:sp>
      <p:pic>
        <p:nvPicPr>
          <p:cNvPr id="5122" name="Picture 2" descr="https://sun9-32.userapi.com/impg/33CE2QdaetPmqXx6b6zjZ9UUD67ke2pnKKI0MQ/ejAaIzuxXmw.jpg?size=810x1080&amp;quality=95&amp;sign=9143a595ebd373ae21a876d6abae2df9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14" y="1825624"/>
            <a:ext cx="4137284" cy="454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1.userapi.com/impg/C40frTBztMQHdp2mSNBYsTcvhHNCn_hIZj-odQ/rJrGaHRy10U.jpg?size=810x1080&amp;quality=95&amp;sign=a675a75341ad64f6ae6b643575742d5d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39" y="1765663"/>
            <a:ext cx="4332157" cy="460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220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191" y="305165"/>
            <a:ext cx="10515600" cy="4893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Тара для сбора</a:t>
            </a:r>
            <a:r>
              <a:rPr lang="en-US" dirty="0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отходов</a:t>
            </a:r>
            <a:r>
              <a:rPr lang="en-US" dirty="0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 err="1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группы</a:t>
            </a:r>
            <a:r>
              <a:rPr lang="en-US" dirty="0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А</a:t>
            </a:r>
            <a:endParaRPr lang="ru-RU" dirty="0"/>
          </a:p>
        </p:txBody>
      </p:sp>
      <p:pic>
        <p:nvPicPr>
          <p:cNvPr id="11266" name="Picture 2" descr="https://sun9-48.userapi.com/impg/ySSVH97kORebTHtd3SuSHk2XgCvTvjyUZs405A/aG3-IW3MTTM.jpg?size=810x1080&amp;quality=95&amp;sign=7a257b18510c5bc62391017f7e631b75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248" y="1825625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un9-80.userapi.com/impg/xFN5wQ9XaEVuwhFM7Syq7-mCWWyYJxslR8RtUA/QGdqiIdm13o.jpg?size=810x1080&amp;quality=95&amp;sign=f9719fee43a985bc48c875deacd72475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48" y="1825625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01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082" y="2478738"/>
            <a:ext cx="10515600" cy="1325563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Знакомство со структурой аптечной организации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223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053" y="1369466"/>
            <a:ext cx="10515600" cy="3847111"/>
          </a:xfrm>
        </p:spPr>
        <p:txBody>
          <a:bodyPr/>
          <a:lstStyle/>
          <a:p>
            <a:pPr marL="0" indent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1651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901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Вывеска аптечной организации</a:t>
            </a:r>
            <a:endParaRPr lang="ru-RU" dirty="0"/>
          </a:p>
        </p:txBody>
      </p:sp>
      <p:pic>
        <p:nvPicPr>
          <p:cNvPr id="1026" name="Picture 2" descr="https://sun9-56.userapi.com/impg/ISJ4RBJz88usTXqL-45rOn1qulsVFT6hGZl4-g/EQxry1oUEAk.jpg?size=1280x960&amp;quality=95&amp;sign=45e441bd8741a5a10676bb665238efe9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70" y="1753850"/>
            <a:ext cx="6590253" cy="434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306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07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Торговый зал</a:t>
            </a:r>
            <a:endParaRPr lang="ru-RU" dirty="0"/>
          </a:p>
        </p:txBody>
      </p:sp>
      <p:pic>
        <p:nvPicPr>
          <p:cNvPr id="1026" name="Picture 2" descr="https://sun9-86.userapi.com/impg/tTjahSESJ6I6pHNew-Qx_J9GU5nWQ9l9rAYinQ/VL-0aP7GRAY.jpg?size=810x1080&amp;quality=95&amp;sign=182b41fb21b35de6de0fbc5a73c897cb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776" y="1750675"/>
            <a:ext cx="4191653" cy="445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57.userapi.com/impg/D0_LKFPjNIXdIVdE5LFU4YBqIg-trqY5tD2HkA/8meF-hRE4HM.jpg?size=810x1080&amp;quality=95&amp;sign=4cc27b519881a2ec608f27c0abd79009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1750674"/>
            <a:ext cx="4032355" cy="447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618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 в санитарной одежде</a:t>
            </a:r>
            <a:endParaRPr lang="ru-RU" dirty="0"/>
          </a:p>
        </p:txBody>
      </p:sp>
      <p:pic>
        <p:nvPicPr>
          <p:cNvPr id="2050" name="Picture 2" descr="https://sun9-23.userapi.com/impg/pxg2fQbPXHSDf9gmrnJ8dH5xwVwBl3BxkqzYmA/tXLm5FZ5Q-E.jpg?size=810x1080&amp;quality=95&amp;sign=b10bf3c93d1c873926f3c2fbba1a8857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841" y="1720694"/>
            <a:ext cx="3914004" cy="480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05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8004" y="350135"/>
            <a:ext cx="10515600" cy="894049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стенд для покупателей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un9-36.userapi.com/impg/x9KkjPu6aJflRD9QmsO1kOmABIdwduUGdtV6Aw/lufbCz3_WeQ.jpg?size=810x1080&amp;quality=95&amp;sign=e0481ed156c9cb74b895c87d02ebab68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225" y="1825625"/>
            <a:ext cx="514319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684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121" y="245204"/>
            <a:ext cx="10515600" cy="78911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Шкаф для хранения ЛРС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un9-20.userapi.com/impg/bkTHBrYPQuWMZXKGnB0IrwHVq6o8fXQopnu6rg/He-LprT51P8.jpg?size=560x1080&amp;quality=95&amp;sign=6fa8154fab267bcf60fadf0a9fe4246e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666" y="1690712"/>
            <a:ext cx="4039964" cy="445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65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170" y="239843"/>
            <a:ext cx="10515600" cy="89941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Косметический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</a:t>
            </a:r>
            <a:endParaRPr lang="ru-RU" dirty="0"/>
          </a:p>
        </p:txBody>
      </p:sp>
      <p:pic>
        <p:nvPicPr>
          <p:cNvPr id="3074" name="Picture 2" descr="https://sun9-37.userapi.com/impg/cn2t173jDz2od7obUGCIdexZZ5aBNQgfww9TEg/eejWx7WQsx4.jpg?size=810x1080&amp;quality=95&amp;sign=5dc6e782e0e8014504d83ae6d1a744c7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564" y="1765664"/>
            <a:ext cx="4257206" cy="448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57.userapi.com/impg/1f7o3cDLmYXu4Ou8vjSMuqycQFMfDLNa1icAyQ/VG6WhXIRu7U.jpg?size=695x1080&amp;quality=95&amp;sign=c69deaede87ecd63bbd26a5b4493e8c8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67" y="1795644"/>
            <a:ext cx="4302176" cy="446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579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755" y="320154"/>
            <a:ext cx="11332564" cy="939019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Шкаф для хранения перевязочного материала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un9-62.userapi.com/impg/UTsTfe-DSKaW-0pJvBvNMLoPxCdpwhkW7BOGeA/Rl-jt11QhP8.jpg?size=810x1080&amp;quality=95&amp;sign=71685ba1bfd072cd292a3bc98417c1bf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89" y="1795644"/>
            <a:ext cx="403235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143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142</Words>
  <Application>Microsoft Office PowerPoint</Application>
  <PresentationFormat>Широкоэкранный</PresentationFormat>
  <Paragraphs>29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SimSun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Знакомство со структурой аптечной организации </vt:lpstr>
      <vt:lpstr>Вывеска аптечной организации</vt:lpstr>
      <vt:lpstr>Торговый зал</vt:lpstr>
      <vt:lpstr>Фармацевт в санитарной одежде</vt:lpstr>
      <vt:lpstr>Информационный стенд для покупателей</vt:lpstr>
      <vt:lpstr>Шкаф для хранения ЛРС</vt:lpstr>
      <vt:lpstr>Косметический отдел</vt:lpstr>
      <vt:lpstr>Шкаф для хранения перевязочного материала</vt:lpstr>
      <vt:lpstr>Шкаф для хранения инъекционных ЛП</vt:lpstr>
      <vt:lpstr>Материальная комната</vt:lpstr>
      <vt:lpstr>Рабочее место фармацевта</vt:lpstr>
      <vt:lpstr>Санитарный режим в аптечной организации </vt:lpstr>
      <vt:lpstr>Шкаф для хранения уборочного инвентаря</vt:lpstr>
      <vt:lpstr>Промаркированный уборочный инвентарь</vt:lpstr>
      <vt:lpstr>Санузел</vt:lpstr>
      <vt:lpstr>Административно-бытовая зона</vt:lpstr>
      <vt:lpstr>Зона хранения верхней и санитарной одежды</vt:lpstr>
      <vt:lpstr>Тара для сбора отходов группы 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2022-12-25T00:23:24Z</dcterms:created>
  <dcterms:modified xsi:type="dcterms:W3CDTF">2022-12-25T16:16:38Z</dcterms:modified>
</cp:coreProperties>
</file>