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032" y="2265424"/>
            <a:ext cx="7772400" cy="136815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Изготовление мягких лекарственных форм – мази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94421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Студент: Фролова А.В.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Ванчурина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Н.А.</a:t>
            </a: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2023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787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«Красноярский государственный медицинский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имени профессора В.Ф.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41879" y="3861048"/>
            <a:ext cx="4885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33.02.01. Фармация 408 группа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45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Мази-растворы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Autofit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Образуются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ЛВ обладают способностью растворяться в основе, а так как большинство мазей готовят на жировых основах, то надо вводить жирорастворимые вещества.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готовят мазь большой массы, то часть основы плавят при температуре 40 – 50°С и растворяют в ней при растирании вещества пестиком, а затем добавляют остальную нерасплавленную основу и перемешивают до однородности.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 мази небольшой, то частью основы (небольшим количеством) закрывают порошок в ступке, нагревают пестик над плиткой, не прикасаясь к ней и горячим пестиком, расплавляя основу, растирают и одновременно растворяют ЛВ.</a:t>
            </a:r>
          </a:p>
        </p:txBody>
      </p:sp>
    </p:spTree>
    <p:extLst>
      <p:ext uri="{BB962C8B-B14F-4D97-AF65-F5344CB8AC3E}">
        <p14:creationId xmlns:p14="http://schemas.microsoft.com/office/powerpoint/2010/main" val="97515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жирорастворимым веществам относятся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Ментол;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Тимол;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Камфара;</a:t>
            </a:r>
          </a:p>
          <a:p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Фенилсалицилат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Фенол;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Анестезин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 2%).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79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Мази-сплавы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Мази-сплавы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смесь нескольких плавких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взаиморастворимых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Готовят их сплавлением составных частей на водяной бане. В первую очередь в выпарительную чашку помещают вещества тугоплавкие, а затем по мере уменьшения температуры плавления.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Весь сплав процеживают (в очень редких случаях) через холст или двойной слой марли в тёплую ступку и, помешивая всё время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загустевания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не было расслоения и мазь должна быть по цвету однородная.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28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Гетерогенные мази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116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Мази гетерогенные – относят мази- суспензии, мази – эмульсии или комбинированные, где присутствуют суспензии и эмульсии.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есть граница раздела между фазой и средой.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03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Мази – суспензии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Мази – суспензии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дисперсионные,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тритурационные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мази-взвеси. Когда вещество нерастворимо ни в воде, ни в жире, или когда для растворения ЛВ требуется очень много воды, и вводят по типу нерастворённого вещества.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суспензионных мазях особое внимание обращают на высокую степень дисперсности или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измельчённости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74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Вещества, готовящие способом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мази-суспензия: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340967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Цинка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оксид;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Висмута нитрат основной;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Глина белая;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Крахмал;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Сера;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Тальк;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Дерматол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(висмута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субгаллат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Ксероформ;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Стрептоцид (сульфаниламиды);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салициловая;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борная;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Фурацилин.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362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Мазь-эмульсия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36912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Мази эмульсионные получаются тогда, когда выписано водорастворимое вещество или водная жидкость, жидкость Бурого.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готовится на жировой основе, лекарственные вещества нужно растворить в минимальном количестве воды.</a:t>
            </a:r>
          </a:p>
        </p:txBody>
      </p:sp>
    </p:spTree>
    <p:extLst>
      <p:ext uri="{BB962C8B-B14F-4D97-AF65-F5344CB8AC3E}">
        <p14:creationId xmlns:p14="http://schemas.microsoft.com/office/powerpoint/2010/main" val="1719121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 растворимые в воде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880320"/>
          </a:xfrm>
        </p:spPr>
        <p:txBody>
          <a:bodyPr numCol="2">
            <a:normAutofit lnSpcReduction="10000"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KJ 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AgNO3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Резорцин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Ихтиол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Новокаин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Танин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Этакридина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лактат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(если в малых количествах)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Сульфат цинка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алкалоидов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Протаргол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Колларгол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772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Комбинированные мази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1612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 по правилу сначала мазь-сплав, мазь-суспензия, мазь-эмульсия, мазь-раствор.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9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6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5283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мазей.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мазей в аптеке.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Гомогенные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Гетерогенные мази.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Оформление, хранение, отпуск.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2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964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Мазь(лат. 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Unguentum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мягкая ЛФ, предназначенная для нанесения на кожу, раны или слизистые оболочки.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91320" y="234888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Мази применяют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91320" y="3140968"/>
            <a:ext cx="82296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Наносят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кожу или слизистые оболочки с образованием на поверхности ровной сплошной плёнки.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наносят на ткань, нетканые полимерные материалы – в виде повязки или тампонов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составе современных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трансдермальных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на полимерных и других носителях.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 аэрозолей.</a:t>
            </a:r>
          </a:p>
        </p:txBody>
      </p:sp>
    </p:spTree>
    <p:extLst>
      <p:ext uri="{BB962C8B-B14F-4D97-AF65-F5344CB8AC3E}">
        <p14:creationId xmlns:p14="http://schemas.microsoft.com/office/powerpoint/2010/main" val="337588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мазей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составу:</a:t>
            </a: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однокомпонентные.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многокомпонентные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назначению: 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медицинские (лечебные, лечебно-профилактические, защитные)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Косметические (лечебные, профилактические, гигиенические, защитные, декоративные).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применения: 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накожного применения.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нанесения на слизистые оболочки (глазные, ректальные, вагинальные, уретральные, для носа, для стоматологии).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введения в свищевые ходы.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раны и ожоговые поверхности.</a:t>
            </a:r>
          </a:p>
        </p:txBody>
      </p:sp>
    </p:spTree>
    <p:extLst>
      <p:ext uri="{BB962C8B-B14F-4D97-AF65-F5344CB8AC3E}">
        <p14:creationId xmlns:p14="http://schemas.microsoft.com/office/powerpoint/2010/main" val="422987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мазей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и скорости воздействия на организм: 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локального действия на кожу или слизистые оболочки.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резорбтивного, за счет активного всасывания лекарственных средств в кровь.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Рефлекторного, через нервные окончания.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концентрации: 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 мази (гомогенные и гетерогенные на разных основах).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Пасты с содержанием твердых лекарственных более 25%.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Крема (мази на эмульсионной основе).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Гели – это мази на гидрофильных основах.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Линименты – это жидкие мази.</a:t>
            </a:r>
          </a:p>
        </p:txBody>
      </p:sp>
    </p:spTree>
    <p:extLst>
      <p:ext uri="{BB962C8B-B14F-4D97-AF65-F5344CB8AC3E}">
        <p14:creationId xmlns:p14="http://schemas.microsoft.com/office/powerpoint/2010/main" val="329490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мазей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консистенции (от состава, вязкости и характера внутренней структуры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гомогенные;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гетерогенные;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мази на разных основах.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пасты – суспензионные или комбинированные с содержанием твёрдой фазы 25% и более;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кремы – мази на эмульсионных основах;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гели – мази на гидрофильных основах;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линименты – жидкие мази;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мазевые карандаши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типу дисперсной системы (размеру частиц ЛВ) и характеру распределения их в мази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Гомогенные – это мази-сплавы; мази растворы и экстракционные мази. Экстракционные мази получают путём извлечения (экстракции).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Гетерогенные: • суспензионные; • эмульсионные; • комбинированные.</a:t>
            </a:r>
          </a:p>
        </p:txBody>
      </p:sp>
    </p:spTree>
    <p:extLst>
      <p:ext uri="{BB962C8B-B14F-4D97-AF65-F5344CB8AC3E}">
        <p14:creationId xmlns:p14="http://schemas.microsoft.com/office/powerpoint/2010/main" val="47810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для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мазей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Липофильные</a:t>
            </a: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жировые(воск, спермацет);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углеводородные(вазелин, парафин, озокерит, церезин, вазелиновое масло).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Гидрофильные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природного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происхождения(ланолин, ланолин б/в);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искусственно созданные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Дифильные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природного происхождения;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искусственно созданные.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453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Гомогенные мази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3843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отсутствием межфазной поверхности раздела между лекарственными веществами (ЛВ) и мазевой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основой.</a:t>
            </a:r>
          </a:p>
          <a:p>
            <a:pPr marL="0" indent="0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мази-растворы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мази-сплавы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экстракционные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837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Мази экстракционные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Мази экстракционные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получают путем экстрагирования БАВ из лекарственного растительного сырья, где в качестве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экстрагента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используют жирные и минеральные масла и другие мазевые основы.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6767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730</Words>
  <Application>Microsoft Office PowerPoint</Application>
  <PresentationFormat>Экран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Тема: Изготовление мягких лекарственных форм – мази</vt:lpstr>
      <vt:lpstr>План </vt:lpstr>
      <vt:lpstr>Общая характеристика</vt:lpstr>
      <vt:lpstr>Классификация мазей</vt:lpstr>
      <vt:lpstr>Классификация мазей</vt:lpstr>
      <vt:lpstr>Классификация мазей</vt:lpstr>
      <vt:lpstr>Основы для мазей</vt:lpstr>
      <vt:lpstr>Гомогенные мази</vt:lpstr>
      <vt:lpstr>Мази экстракционные</vt:lpstr>
      <vt:lpstr>Мази-растворы</vt:lpstr>
      <vt:lpstr>Презентация PowerPoint</vt:lpstr>
      <vt:lpstr>Мази-сплавы</vt:lpstr>
      <vt:lpstr>Гетерогенные мази</vt:lpstr>
      <vt:lpstr>Мази – суспензии</vt:lpstr>
      <vt:lpstr>Вещества, готовящие способом мази-суспензия:</vt:lpstr>
      <vt:lpstr>Мазь-эмульсия</vt:lpstr>
      <vt:lpstr>Вещества растворимые в воде:</vt:lpstr>
      <vt:lpstr>Комбинированные мази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Изготовление мягких лекарственных форм – мази</dc:title>
  <dc:creator>Анжелика Фролова</dc:creator>
  <cp:lastModifiedBy>Анжелика Фролова</cp:lastModifiedBy>
  <cp:revision>9</cp:revision>
  <dcterms:created xsi:type="dcterms:W3CDTF">2023-12-24T13:05:18Z</dcterms:created>
  <dcterms:modified xsi:type="dcterms:W3CDTF">2023-12-24T16:14:25Z</dcterms:modified>
</cp:coreProperties>
</file>