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8" r:id="rId9"/>
    <p:sldId id="281" r:id="rId10"/>
    <p:sldId id="282" r:id="rId11"/>
    <p:sldId id="283" r:id="rId12"/>
    <p:sldId id="284" r:id="rId13"/>
    <p:sldId id="285" r:id="rId14"/>
    <p:sldId id="286" r:id="rId15"/>
    <p:sldId id="289" r:id="rId16"/>
    <p:sldId id="275" r:id="rId17"/>
    <p:sldId id="258" r:id="rId18"/>
    <p:sldId id="271" r:id="rId19"/>
    <p:sldId id="287" r:id="rId20"/>
    <p:sldId id="272" r:id="rId21"/>
    <p:sldId id="273" r:id="rId22"/>
    <p:sldId id="274" r:id="rId23"/>
    <p:sldId id="29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025433"/>
            <a:ext cx="8512039" cy="2971801"/>
          </a:xfrm>
        </p:spPr>
        <p:txBody>
          <a:bodyPr>
            <a:normAutofit/>
          </a:bodyPr>
          <a:lstStyle/>
          <a:p>
            <a:r>
              <a:rPr lang="ru-RU" b="1" dirty="0"/>
              <a:t>Словообразование и этимология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Лексико-синтаксический Способ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лексико-синтаксического способа словообразования были образованы слова из целого словосочетания путём «склеивания» их компонентов: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вперед смотрящий → вперёдсмотрящий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сего дня → сегодня; с ума сшедший → сумасшедший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таком способе происходит слияние, или сращение, самостоятельных слов разных частей речи в одну лексическую единицу. Слияние отличается от сложения тем, что методом сложения образуются сложные слова только от полнозначных слов или их частей.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Слияние образовало лексемы от сочетаний слов, включая служебные слова, с сохранением порядка слов и падежных окончаний. Слова, в старину писавшиеся раздельно, в современном языке пишутся слитно и приобретают одно ударение: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сей час →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сейча́с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тот час →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то́тчас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морфолого-синтаксический Способ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редставляет собой переход слова из одной части речи в другую. Так образовалось множество существительных из прилагательных (причастий), которые потеряли способность обозначать признак и приобрели вещественность.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Произошла субстантивация (лат.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substantivum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имя существительное) — грамматический переход в разряд существительных слов других частей речи. Понаблюдаем: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мостовая (прил.) → булыжная мостовая (сущ.); животное (прил.) существо → диковинное животное (сущ.); набережная (прил.) улица → красивая набережная (сущ.); приёмная комната → приёмная директора; рабочий человек → квалифицированный рабочий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4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лексико-семантический Способ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редставляет собой распад значений многозначного слова. Значения слова расходятся по смыслу настолько далеко друг от друга, что образуют отдельные лексические единицы. Так в русском языке возникают омонимы: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титан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гигант, вступивший в схватку с врагом;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титан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большой металлический бак для кипячения воды;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титан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твердый металл.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этимология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Этимология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(наука о происхождении слов) – одна из древнейших отраслей языкознания. Ее основоположниками были древнегреческие философы, в трудах которых и появился термин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ετυμολογί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α, образованный из έτιμον 'истина' и λογος 'слово, учение' и первоначально обозначавший 'науку об истине', или об истинном значении слов.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6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Основные задачи этимологии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Для основных, непроизводных слов данного языка – сопоставление со словами родственных языков и прослеживание истории формы и значения слова вглубь до языка-основы.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Для слов, производных внутри данного языка, – установление их составных частей (основы, корня, аффиксов) в данном языке.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Для заимствованных слов – выявление источника заимствования.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сказанного видно, что этимология тесно связана с такими областями лингвистики, как лексикология (в ее рамках исследуется семантика, т.е. значение, слова) и словообразование (изучение структуры, составных частей слова).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4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8769B-E7E1-C117-29F4-E80F0934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92837"/>
            <a:ext cx="10867428" cy="1507067"/>
          </a:xfrm>
        </p:spPr>
        <p:txBody>
          <a:bodyPr/>
          <a:lstStyle/>
          <a:p>
            <a:r>
              <a:rPr lang="ru-RU" dirty="0"/>
              <a:t>План словообразовательного разбора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A0B664-7629-2139-6EA1-A8F52025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952538"/>
            <a:ext cx="10229865" cy="4347594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Поставить слово в начальную форму.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Определить слово, от которого оно образовано. Например,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обновление – обновить (а не новый).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Объяснить значение исследуемого слова через значение слова, от которого оно образовано (например,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слушатель – тот, кто слушает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Выделить основу, от которой образовано исследуемое слово.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Указать средство словообразования.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Указать способ словообразования.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5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Сделайте письменный словообразовательный разбор слов.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Добежать, десантник, сотрудник, бездомный, уцелеть, лесовоз, охотничий, бездорожье, сверхмощный, кто-то, нуждаться, водонепроницаемый, долгоиграющий, столовая, перелет, издалека, быстро (идти), по-новому, книголюб, землепашец, видоизменить, просмотр, ООН, старпом, красноречие.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3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05" y="131462"/>
            <a:ext cx="9174683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" y="1187117"/>
            <a:ext cx="10502537" cy="5280186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Сделайте письменный морфемный и словообразовательный разбор следующих слов.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Давление, докрасна, утомленный, гостиная, гордость, скоропортящийся, приземление, выступ.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957" y="247842"/>
            <a:ext cx="8534400" cy="1181948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409" y="1637609"/>
            <a:ext cx="9972705" cy="522039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 текст и выполните задания.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Необыкновенный язык наш есть еще тайна.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В нем все тоны и оттенки, все переходы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звуков от самых твердых до самых нежных и мягких; он беспределен и может, живой как жизнь, обогащаться ежеминутно</a:t>
            </a:r>
            <a:r>
              <a:rPr lang="ru-RU" sz="24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почерпая, с одной стороны, высокие слова из языка церковно-библейского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с другой стороны, выбирая на выбор меткие названья из бесчисленных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своих наречий, рассыпанных по нашим провинциям, имея возможность таким образом в одной и той же речи восходить до высоты, не доступной никакому другому языку, и опускаться до простоты, ощутительной осязанью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непонятливейшего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человека, — язык, который сам по себе уже поэт.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314" y="1429789"/>
            <a:ext cx="10925309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957" y="247842"/>
            <a:ext cx="8534400" cy="1181948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409" y="1637609"/>
            <a:ext cx="9972705" cy="5220391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 выделенного предложения выпишите: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а) слова, не имеющие окончания;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б) слова с нулевым окончанием;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63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Укажите, какое грамматическое значение имеют окончания.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63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2. Найдите в тексте родственные слова. Сгруппируйте их в соответствии со значением корня.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3. Найдите слова, которые образованы суффиксальным, приставочным и приставочно-суффиксальным способами словообразования. Укажите, от каких слов они образованы.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63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4. Сделайте морфемный и словообразовательный разбор указанных слов.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36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314" y="1429789"/>
            <a:ext cx="10925309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Словообразование: основные 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раздел науки о языке, в котором изучается, от чего и с помощью чего образуются слова. </a:t>
            </a:r>
          </a:p>
          <a:p>
            <a:pPr algn="just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Словообразовательная пара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исходное слово и образованное от него слово. </a:t>
            </a:r>
          </a:p>
          <a:p>
            <a:pPr algn="just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Словообразовательная цепочка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последовательное образование слов друг от друга.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254967"/>
            <a:ext cx="10858411" cy="6394027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Запишите данные слова в столбик, рядом укажите слово, от которого оно образовано, выделите в нем основу. В исходных словах выделите морфему, с помощью которой образовано слово. Укажите способ словообразования.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Современник, снежинка, чистильщик, булочная, переводчик, настойчивость, холодильник, запутанность, двойник, ускорение, сушильный, наездник, рассветать, солнцепёк, раскрасавица, летопись, пришкольный, безучастие, ТЮЗ, рукопожатие, залысина, сбиться, ГОСТ.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370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254967"/>
            <a:ext cx="10858411" cy="6394027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Проведите наблюдения и скажите, какой принцип положен в основу деления слов на группы: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       вуз, ГУМ, ВИА, ТЮЗ;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       МГУ, ЭВМ, АЭС;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       луноход, пешеход, тяжеловоз, пятиклассник;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       юннат,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Буммаш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собкор;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         летчик-космонавт, школа-интернат,  платье-костюм, диван-кровать.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058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/>
              <a:t>Задание 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254967"/>
            <a:ext cx="10858411" cy="6394027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Распределите слова по группам в зависимости от способа словообразования.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Приставить, подпись, сталевар, прибрежный, булочная, ракетчик, стенгазета, подрасти, искатель, подоконник, пригорок, больной, военный, выход, придорожный, военная (тайна).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703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38853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48" y="1645920"/>
            <a:ext cx="10393091" cy="489857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Разделите слова на два столбика: а) однокоренные слова; б) формы одного слова.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Вкус, безвкусно, безвкусица, привкус, вкусный, вкусовой, вкусно, вкуснота, невкусно,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превкусно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превкусный, безвкусный.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Облако, облачность, облачко, безоблачно, безоблачность, облачный, подоблачный, надоблачный, заоблачный.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Влага, влажность, влажно, влажный, влажнеть, увлажнять, увлажняться, увлажнение, увлажнитель.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Власть, властный, властительница, безвластный, властвовать, властно, властитель, властительный, повластвовать, властительский.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Способы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Морфологический способ словообразования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Лексико-синтаксический способ словообразования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Морфолого-синтаксический способ словообразования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Лексико-семантический способ словообразования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Морфологический Способ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Морфологический способ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словообразования является основным в обогащении словарного состава русского языка. Новые слова образуются на базе имеющихся производящих основ путём сочетания их с различными аффиксами: приставками, суффиксами, соединительными гласными и окончаниями.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Морфологический Способ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C7FD3BE-5AC7-8382-4950-3E1B54D25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1" y="1222339"/>
            <a:ext cx="9378129" cy="515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Виды морфологического способа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651518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Префиксальный (приставочный) способ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образование нового слова путем присоединения приставки к производящей основе: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писать → выписать, вид →подвид, забавный → презабавный;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Суффиксальный способ (суффиксация)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присоединение к производящей основе словообразующего суффикса: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находить → находка, цвет (цветок) → цветник, улыбаться → улыбк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Приставочно-суффиксальный способ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используется в образовании новых слов с помощью двух аффиксов: приставки и суффикса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локоть → подлокотник беседа → собеседник, свежий → освежить, море → заморский, мох → замшеть;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Нулевая суффиксация (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безаффиксный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бессуффиксальный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способ)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образование нового слова с помощью нулевого суффикса: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взводить → взвод припевать → припев, свинья → свиной, золото → золотой, восемь → восьмой;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Виды морфологического способа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651518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Постфиксация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присоединение к производящей основе постфиксов -то, -либо, -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нибудь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→ кто-то, что → что-нибудь, где → где-либо, когда → когда-то, бросать → бросаться;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Префиксально-постфиксальный (приставочно-постфиксальный) способ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для образования новых слов с помощью приставки и постфикса: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слушать →вслушаться, нюхать →принюхаться, думать →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вдуматься,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тосковать →истосковаться, ждать →дождаться;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Суффиксально-постфиксальный способ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присоединение к производящей основе одновременно двух аффиксов: суффикса и постфикса.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толпа → толпиться, скупой → скупиться, переговорить → переговариваться;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2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D36E03-E741-A1B7-12EF-A9EDEDCBA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927861" cy="5790501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Сложение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способ образования, при котором происходит соединение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двух производящих основ в одно слово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без помощи соединительной гласной (интерфикса):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кресло-кровать; платье-халат; ракета-носитель; ковёр-самолет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с помощью интерфикса: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сухие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фрукты → сухофрукты; свод неба → небосвод; птица, фабрика → птицефабрика; хранилище для овощей → овощехранилище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961AFE3-F08A-F95E-DB92-6D0DA4B6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Виды морфологического способа</a:t>
            </a:r>
          </a:p>
        </p:txBody>
      </p:sp>
    </p:spTree>
    <p:extLst>
      <p:ext uri="{BB962C8B-B14F-4D97-AF65-F5344CB8AC3E}">
        <p14:creationId xmlns:p14="http://schemas.microsoft.com/office/powerpoint/2010/main" val="17882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Виды морфологического способа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651518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сложение усеченной основы и слова: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ветеринарный врач→ ветврач; туристический поход→ турпоход; медицинский пункт→ медпункт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сложение усеченных основ слов: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председателя → зампред; мотоцикл педальный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мопед; профсоюзный комитет → профком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аббревиация — сложение звуков или названий начальных букв словосочетаний: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МХАТ, ГОЭЛРО, ГАИ, нэп, МИД, ОБСЕ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Сложносуффиксальный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сложение производящих основ с помощью интерфикса и с одновременной суффиксацией: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длинная шерсть + -н- → длинношерстный;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хлеб, резать + -к- → хлеборезка; сам, варить + → самовар; черные брови + → чернобровый; каша, варить + → кашевар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1607</TotalTime>
  <Words>1460</Words>
  <Application>Microsoft Office PowerPoint</Application>
  <PresentationFormat>Широкоэкранный</PresentationFormat>
  <Paragraphs>94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Times New Roman</vt:lpstr>
      <vt:lpstr>Wingdings 3</vt:lpstr>
      <vt:lpstr>Сектор</vt:lpstr>
      <vt:lpstr>Словообразование и этимология</vt:lpstr>
      <vt:lpstr>Словообразование: основные термины</vt:lpstr>
      <vt:lpstr>Способы словообразования</vt:lpstr>
      <vt:lpstr>Морфологический Способ словообразования</vt:lpstr>
      <vt:lpstr>Морфологический Способ словообразования</vt:lpstr>
      <vt:lpstr>Виды морфологического способа</vt:lpstr>
      <vt:lpstr>Виды морфологического способа</vt:lpstr>
      <vt:lpstr>Виды морфологического способа</vt:lpstr>
      <vt:lpstr>Виды морфологического способа</vt:lpstr>
      <vt:lpstr>Лексико-синтаксический Способ словообразования</vt:lpstr>
      <vt:lpstr>морфолого-синтаксический Способ словообразования</vt:lpstr>
      <vt:lpstr>лексико-семантический Способ словообразования</vt:lpstr>
      <vt:lpstr>этимология</vt:lpstr>
      <vt:lpstr>Основные задачи этимологии</vt:lpstr>
      <vt:lpstr>План словообразовательного разбора</vt:lpstr>
      <vt:lpstr>Задание 1</vt:lpstr>
      <vt:lpstr>Задание 2</vt:lpstr>
      <vt:lpstr>Задание 3</vt:lpstr>
      <vt:lpstr>Задание 3</vt:lpstr>
      <vt:lpstr>Задание 4</vt:lpstr>
      <vt:lpstr>Задание 5</vt:lpstr>
      <vt:lpstr>Задание 6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27</cp:revision>
  <dcterms:created xsi:type="dcterms:W3CDTF">2022-11-23T07:38:40Z</dcterms:created>
  <dcterms:modified xsi:type="dcterms:W3CDTF">2023-02-07T06:38:40Z</dcterms:modified>
</cp:coreProperties>
</file>