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0" d="100"/>
          <a:sy n="160" d="100"/>
        </p:scale>
        <p:origin x="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588E-815A-404E-81BB-5B7A6AE93E94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413-E868-48BB-9402-22EC386D91E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35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588E-815A-404E-81BB-5B7A6AE93E94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413-E868-48BB-9402-22EC386D9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75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588E-815A-404E-81BB-5B7A6AE93E94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413-E868-48BB-9402-22EC386D9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018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588E-815A-404E-81BB-5B7A6AE93E94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413-E868-48BB-9402-22EC386D91E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6096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588E-815A-404E-81BB-5B7A6AE93E94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413-E868-48BB-9402-22EC386D9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904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588E-815A-404E-81BB-5B7A6AE93E94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413-E868-48BB-9402-22EC386D91E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9359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588E-815A-404E-81BB-5B7A6AE93E94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413-E868-48BB-9402-22EC386D9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90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588E-815A-404E-81BB-5B7A6AE93E94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413-E868-48BB-9402-22EC386D9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90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588E-815A-404E-81BB-5B7A6AE93E94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413-E868-48BB-9402-22EC386D9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37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588E-815A-404E-81BB-5B7A6AE93E94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413-E868-48BB-9402-22EC386D9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74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588E-815A-404E-81BB-5B7A6AE93E94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413-E868-48BB-9402-22EC386D9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36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588E-815A-404E-81BB-5B7A6AE93E94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413-E868-48BB-9402-22EC386D9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59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588E-815A-404E-81BB-5B7A6AE93E94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413-E868-48BB-9402-22EC386D9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8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588E-815A-404E-81BB-5B7A6AE93E94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413-E868-48BB-9402-22EC386D9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24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588E-815A-404E-81BB-5B7A6AE93E94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413-E868-48BB-9402-22EC386D9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27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588E-815A-404E-81BB-5B7A6AE93E94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413-E868-48BB-9402-22EC386D9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35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588E-815A-404E-81BB-5B7A6AE93E94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2413-E868-48BB-9402-22EC386D9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5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DBF588E-815A-404E-81BB-5B7A6AE93E94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4562413-E868-48BB-9402-22EC386D9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0188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6448" y="-1313330"/>
            <a:ext cx="9144000" cy="2387600"/>
          </a:xfrm>
        </p:spPr>
        <p:txBody>
          <a:bodyPr>
            <a:normAutofit/>
          </a:bodyPr>
          <a:lstStyle/>
          <a:p>
            <a:r>
              <a:rPr lang="ru-RU" sz="2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безопасности физиотерапевтического персонала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51685"/>
            <a:ext cx="3777129" cy="1655762"/>
          </a:xfrm>
        </p:spPr>
        <p:txBody>
          <a:bodyPr>
            <a:noAutofit/>
          </a:bodyPr>
          <a:lstStyle/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 К проведению процедур допускаются только врачи и меди­цинские сестры, прошедшие специальную подготовку по физиоте­рапии, имеющие об этом удостоверение и знающие правила по тех­нике безопасности.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Категорически запрещается проводить процедуры санитаркам.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Медицинским сестрам не разрешается проводить процедуры без назначения врача.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Технический надзор за аппаратурой и ее ремонт может пору­чаться только квалифицированному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физиотехнику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Персонал физиотерапевтического кабинета и отделения должен систематически получать инструктаж по технике безопасности.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В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электросветолечебных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кабинетах должны быть предусмот­рены специальные защитные устройства для ограждения всех име­ющихся заземленных предметов, стен, полов, труб центрального отопления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6494" y="0"/>
            <a:ext cx="8337175" cy="1105647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937782" y="1114629"/>
            <a:ext cx="4254218" cy="28392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Вся электрическая аппаратура в процедурных кабинетах, ла­бораториях должна быть закрыта изоляционным материалом. Не разрешается пользоваться электрическими плитками с открытой спиралью и нагревать воду кипятильником.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Во время проведения процедур заземленные аппараты долж­ны устанавливаться на таком расстоянии от процедурных куше­ток, чтобы они были недосягаемы для пациентов.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Если площадь кабины не позволяет установить аппарат, то он должен отгораживаться деревянным щитком.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  Влажная уборка помещения должна производиться не ме­нее чем за 1 час до начала приема пациентов или в конце работы.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Процедуры разрешается проводить на исправных аппаратах, запрещается пользоваться электродами, имеющими надрывы, тре­щины, нельзя допускать скручивания проводов в месте разрыва.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  Медсестры, вновь поступающие на работу, допускаются к эксплуатации аппаратуры только после предварительной провер­ки их знаний по управлению аппаратами и уходу за ними.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24942" y="4435519"/>
            <a:ext cx="438605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Во время ремонта и регулировки аппаратура отключается от сети.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Медсестре запрещается производить какие-либо исправле­ния внутри аппарата.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Во время проведения электросветолечебных процедур пер­сонал обязан следить, чтобы больные не спали.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Медсестре категорически запрещается оставлять пациентов без надзора во время проведения процедуры.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  Медсестра по окончании своего рабочего дня обязана вы­ключить рубильники на пусковых щитках и на распределительном щите.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 Физиотерапевтический кабинет и отделение должны обяза­тельно закрываться по окончании работы. Ключ от кабинета дол­жен отдаваться на хранение дежурному по учреждению.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39342" y="6611779"/>
            <a:ext cx="18856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2023</a:t>
            </a:r>
            <a:endParaRPr lang="ru-RU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Правила оснащения кабинета физиотерапии. Новости компании Лабромед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338" y="1540933"/>
            <a:ext cx="3757707" cy="250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kordovo.ru/wp-content/uploads/2021/02/%D0%BF%D0%B5%D1%80%D0%B5%D0%B3%D1%80%D1%83%D0%B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647" y="4007151"/>
            <a:ext cx="3974353" cy="285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72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</TotalTime>
  <Words>360</Words>
  <Application>Microsoft Office PowerPoint</Application>
  <PresentationFormat>Широкоэкранный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Сектор</vt:lpstr>
      <vt:lpstr>Техника безопасности физиотерапевтического персонала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безопасности физиотерапевтического персонала</dc:title>
  <dc:creator>Vlaost</dc:creator>
  <cp:lastModifiedBy>Vlaost</cp:lastModifiedBy>
  <cp:revision>4</cp:revision>
  <dcterms:created xsi:type="dcterms:W3CDTF">2023-06-06T13:52:00Z</dcterms:created>
  <dcterms:modified xsi:type="dcterms:W3CDTF">2023-06-06T14:38:50Z</dcterms:modified>
</cp:coreProperties>
</file>