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70" r:id="rId5"/>
    <p:sldId id="259" r:id="rId6"/>
    <p:sldId id="266" r:id="rId7"/>
    <p:sldId id="268" r:id="rId8"/>
    <p:sldId id="258" r:id="rId9"/>
    <p:sldId id="260" r:id="rId10"/>
    <p:sldId id="261" r:id="rId11"/>
    <p:sldId id="267" r:id="rId12"/>
    <p:sldId id="265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24T12:15:08.97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1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4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3976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9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70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97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03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4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7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05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3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4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94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5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D98D7-3B30-4A7F-A9B6-572B439C542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924FBC3-80B1-46B7-BE80-A3BB6555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2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8565F-5D5A-47D1-B294-29DB9BAA0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2622" y="1816445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товаров аптечного ассортимента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8E5B10-31C3-4538-9EDD-3C283F5AF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3871" y="4992129"/>
            <a:ext cx="10651524" cy="16002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студентка 201 группы </a:t>
            </a:r>
          </a:p>
          <a:p>
            <a:pPr algn="r"/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Ярмонова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Сергеевна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2019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75807F-1CDD-4454-8709-169F2ABA3297}"/>
              </a:ext>
            </a:extLst>
          </p:cNvPr>
          <p:cNvSpPr/>
          <p:nvPr/>
        </p:nvSpPr>
        <p:spPr>
          <a:xfrm>
            <a:off x="1822622" y="160971"/>
            <a:ext cx="81760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</p:spTree>
    <p:extLst>
      <p:ext uri="{BB962C8B-B14F-4D97-AF65-F5344CB8AC3E}">
        <p14:creationId xmlns:p14="http://schemas.microsoft.com/office/powerpoint/2010/main" val="352056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186C0-0CE5-401B-80EA-B5AD1EAF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416" y="1387093"/>
            <a:ext cx="4775952" cy="502606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данной фотографии, представлены средства личной гигиены, витамины и БАДы.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79925E-FE4B-45C2-BDA4-107295197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91" y="37071"/>
            <a:ext cx="5115696" cy="6820929"/>
          </a:xfr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3167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7E20E-E237-49CF-BCC0-131B70E2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927" y="342857"/>
            <a:ext cx="3857302" cy="1538323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аптеке в наличие есть детские товары( бутылочки, соски, пустышки,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дет.смеси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присыпки и др.)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16B372-888A-482F-8994-74754E5B9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766" y="342857"/>
            <a:ext cx="4286308" cy="617228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22056-A9E2-47FE-BEEC-1082655D1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27" y="3577281"/>
            <a:ext cx="4148687" cy="31122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586A44-C817-433D-9B3F-977578FC6221}"/>
              </a:ext>
            </a:extLst>
          </p:cNvPr>
          <p:cNvSpPr/>
          <p:nvPr/>
        </p:nvSpPr>
        <p:spPr>
          <a:xfrm>
            <a:off x="10247232" y="2568592"/>
            <a:ext cx="1655806" cy="5436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памперсы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D62F76A-9863-4A97-B28A-B82EF69FD736}"/>
              </a:ext>
            </a:extLst>
          </p:cNvPr>
          <p:cNvCxnSpPr/>
          <p:nvPr/>
        </p:nvCxnSpPr>
        <p:spPr>
          <a:xfrm flipH="1">
            <a:off x="8649730" y="3188043"/>
            <a:ext cx="2570205" cy="85261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67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AE4CE-4E91-4AD8-A06C-E5A5A12F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531" y="129840"/>
            <a:ext cx="9640264" cy="172367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техника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A0ADD2-BEC7-4001-BD55-17E9DDA6C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81" y="991677"/>
            <a:ext cx="3857301" cy="61992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AD0FD7-0FAC-4333-8338-2348387CDACC}"/>
              </a:ext>
            </a:extLst>
          </p:cNvPr>
          <p:cNvSpPr/>
          <p:nvPr/>
        </p:nvSpPr>
        <p:spPr>
          <a:xfrm>
            <a:off x="5869932" y="1312906"/>
            <a:ext cx="3620529" cy="20182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аптеке имеются в наличие тонометры, ингаляторы,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344067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55665-D7B4-4408-9B21-72039737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222" y="83912"/>
            <a:ext cx="8884980" cy="1275332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в аптеке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7B2EB6-4A59-41E8-98AA-0972464D7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59" y="1359244"/>
            <a:ext cx="10155989" cy="49591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аптеке реализуются следующие группы лекарственных средств: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Препараты, влияющие на пищеварительный тракт и обмен веществ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Препараты, влияющие на кроветворение и кровь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лечения заболеваний сердечно-сосудистой системы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лечения заболеваний кожи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лечения заболеваний мочеполовой системы и половые гормоны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Гормональные препараты для системного использования (исключая половые гормоны);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Противомикробные препараты для системного использования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лечения заболеваний нервной системы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лечения заболеваний респираторной системы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лечения заболеваний органов чувств 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лекарственные препараты </a:t>
            </a:r>
          </a:p>
        </p:txBody>
      </p:sp>
    </p:spTree>
    <p:extLst>
      <p:ext uri="{BB962C8B-B14F-4D97-AF65-F5344CB8AC3E}">
        <p14:creationId xmlns:p14="http://schemas.microsoft.com/office/powerpoint/2010/main" val="266438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70FB00-A11C-485D-979D-35CE25631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161" y="1326292"/>
            <a:ext cx="5807677" cy="50497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включает в себя список обязательных препаратов:</a:t>
            </a:r>
          </a:p>
          <a:p>
            <a:pPr marL="0" indent="0"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Ранитидин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Фамотодин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Омепразол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Висмута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трикалия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дицитрат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Дротаверин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Бисакодил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Сеннозиды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и В;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Лоперамид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Бифидобактерии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бифидум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Панкреатин; Аскорбиновая кислота;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Изосорбида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динитрат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аптека имеет лицензию, поэтому имеет право на отпуск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слудующих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препаратов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Висмута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трикалия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дицитрат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Дротаверин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Бисакодил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Сеннозиды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и В,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Лоперамид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Бифидобактерии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бифидум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Панкреатин, Аскорбиновая кислота, Нитроглицерин,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Клотримазол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A2E000-D6F3-4ECB-A718-CCEDFE4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2" y="2638166"/>
            <a:ext cx="2891481" cy="385530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84BD2E-887E-4BFA-A9DA-CB68D0358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99884"/>
            <a:ext cx="3962399" cy="2971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150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4FE7466-4C05-43E0-9E7C-614F0104D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213" y="2467232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2893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3905B-3BF0-4763-88D5-4C07D3A5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422" y="2545492"/>
            <a:ext cx="4069492" cy="1767016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производственная практика проходила по адресу ул.Матросова,д.9 ООО «Гармония здоровья2»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073050-63AE-4B6D-AD8E-C9BC83284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4" y="1263679"/>
            <a:ext cx="7147227" cy="5347185"/>
          </a:xfrm>
        </p:spPr>
      </p:pic>
    </p:spTree>
    <p:extLst>
      <p:ext uri="{BB962C8B-B14F-4D97-AF65-F5344CB8AC3E}">
        <p14:creationId xmlns:p14="http://schemas.microsoft.com/office/powerpoint/2010/main" val="408566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AE37-7AB4-42B4-9AE3-5A296B948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590" y="135925"/>
            <a:ext cx="9038497" cy="11285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персонала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3AA181-F0A5-4E05-8D7B-A05E1BB1E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49" y="1264508"/>
            <a:ext cx="3607938" cy="48105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9E2DE0-BB51-41DC-842D-2C6B2FA87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046" y="1911491"/>
            <a:ext cx="3607938" cy="48105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14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042AE-A531-4E21-9B9B-CF52F025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962" y="88042"/>
            <a:ext cx="9097866" cy="109975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отпуска лекарственных средств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36DA9A-B48C-471C-8E19-8C3EDD38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87" y="1158446"/>
            <a:ext cx="7482016" cy="561151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964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689852-AE6B-4BF6-B57D-5D45B428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481" y="2652584"/>
            <a:ext cx="4534930" cy="3439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Аптека имеет лицензию и имеет право на отпуск лекарственных препаратов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E8AD4-0E5A-4EB4-9180-1F8CA9316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64" y="0"/>
            <a:ext cx="5306711" cy="707561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30995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9A2117-94AE-4E33-8324-15C3364A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208" y="177334"/>
            <a:ext cx="4312509" cy="1673039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аптечной организации присутствует информация для покупателей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E363D6-5033-4968-BE3D-4199A0F6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30" y="1282602"/>
            <a:ext cx="3982295" cy="530972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3F661-A798-4F0C-B93F-25CB32D0F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222" y="1982915"/>
            <a:ext cx="3457061" cy="46094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129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5D2DFD-530D-4C32-9C6A-66056FD51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639" y="98884"/>
            <a:ext cx="3649855" cy="486647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666BC-D753-44A4-BD7B-D208DCFD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13" y="2158376"/>
            <a:ext cx="3455774" cy="460769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6C842-CFBC-4214-AA0D-85974B461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124" y="98884"/>
            <a:ext cx="3649855" cy="48664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147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99A0D5-90BC-458F-9323-E1045CFF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951" y="267727"/>
            <a:ext cx="10171605" cy="589829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аптеке присутствуют несколько зон лекарственных препаратов: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 (витамины, спортивное и здоровое питание);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безрецептурных препаратов (внутри этой площади они группируются по применению);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 народной медицины;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материнства;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 для деловых людей (препараты для зрения, массажные приборы, успокоительные, антистрессовые средства, препараты для повышения работоспособности);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косметических средств;</a:t>
            </a:r>
          </a:p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прикассовая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8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FE801-3B41-41C6-B6A4-97E2D535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60A87-12CA-47A4-B675-FE6813C36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22" y="318702"/>
            <a:ext cx="8294125" cy="6220595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205353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186</TotalTime>
  <Words>386</Words>
  <Application>Microsoft Office PowerPoint</Application>
  <PresentationFormat>Широкоэкранный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Легкий дым</vt:lpstr>
      <vt:lpstr>Классификация товаров аптечного ассортимента</vt:lpstr>
      <vt:lpstr>Моя производственная практика проходила по адресу ул.Матросова,д.9 ООО «Гармония здоровья2»  </vt:lpstr>
      <vt:lpstr>Презентация PowerPoint</vt:lpstr>
      <vt:lpstr>Зал отпуска лекарственных средств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данной фотографии, представлены средства личной гигиены, витамины и БАДы.</vt:lpstr>
      <vt:lpstr>В аптеке в наличие есть детские товары( бутылочки, соски, пустышки, дет.смеси, присыпки и др.)</vt:lpstr>
      <vt:lpstr>Медицинская техника</vt:lpstr>
      <vt:lpstr>Ассортимент в аптеке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товаров аптечного ассортимента</dc:title>
  <dc:creator>Lenovo</dc:creator>
  <cp:lastModifiedBy>Lenovo</cp:lastModifiedBy>
  <cp:revision>15</cp:revision>
  <dcterms:created xsi:type="dcterms:W3CDTF">2019-12-24T02:53:29Z</dcterms:created>
  <dcterms:modified xsi:type="dcterms:W3CDTF">2019-12-24T09:08:24Z</dcterms:modified>
</cp:coreProperties>
</file>