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0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672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416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14885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397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80070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8586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5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583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084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868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379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977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756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332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806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653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E219F-A5CE-472E-96D3-06E45410E40D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2D55802-E798-43F9-BD46-63AF3F379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496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8240" y="890293"/>
            <a:ext cx="9244584" cy="23408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поликлиника №4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73636" y="4564794"/>
            <a:ext cx="4918364" cy="2148501"/>
          </a:xfrm>
        </p:spPr>
        <p:txBody>
          <a:bodyPr>
            <a:normAutofit/>
          </a:bodyPr>
          <a:lstStyle/>
          <a:p>
            <a:pPr algn="r"/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Выполняли: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204-1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Гусева Татьяна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Жуковская Валерия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Проверял(а):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Казакова Елена Николаевна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7675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443" y="33251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 №4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3916" y="2243716"/>
            <a:ext cx="8596668" cy="3880773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Пн-Пт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08:00 – 20:00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08:00 - 14:00</a:t>
            </a:r>
          </a:p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выходной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1650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2569464"/>
            <a:ext cx="8695944" cy="287121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982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96" y="2340864"/>
            <a:ext cx="4645152" cy="39502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№4 состоит из 4 этажей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554181"/>
            <a:ext cx="7509164" cy="5845510"/>
          </a:xfrm>
        </p:spPr>
      </p:pic>
    </p:spTree>
    <p:extLst>
      <p:ext uri="{BB962C8B-B14F-4D97-AF65-F5344CB8AC3E}">
        <p14:creationId xmlns="" xmlns:p14="http://schemas.microsoft.com/office/powerpoint/2010/main" val="34966389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88" y="2136648"/>
            <a:ext cx="4702002" cy="18409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отделений и служб по этажам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10" y="377636"/>
            <a:ext cx="5365272" cy="6226884"/>
          </a:xfrm>
        </p:spPr>
      </p:pic>
    </p:spTree>
    <p:extLst>
      <p:ext uri="{BB962C8B-B14F-4D97-AF65-F5344CB8AC3E}">
        <p14:creationId xmlns="" xmlns:p14="http://schemas.microsoft.com/office/powerpoint/2010/main" val="2443709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486" y="1834895"/>
            <a:ext cx="4882218" cy="3203449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№4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на улице Академика Курчатова, 17 ст.5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398" y="158495"/>
            <a:ext cx="3740037" cy="6556248"/>
          </a:xfrm>
        </p:spPr>
      </p:pic>
    </p:spTree>
    <p:extLst>
      <p:ext uri="{BB962C8B-B14F-4D97-AF65-F5344CB8AC3E}">
        <p14:creationId xmlns="" xmlns:p14="http://schemas.microsoft.com/office/powerpoint/2010/main" val="217318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84248"/>
            <a:ext cx="4251282" cy="23500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входом в поликлинику измеряют температуру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19" y="779804"/>
            <a:ext cx="7701781" cy="5412654"/>
          </a:xfrm>
        </p:spPr>
      </p:pic>
    </p:spTree>
    <p:extLst>
      <p:ext uri="{BB962C8B-B14F-4D97-AF65-F5344CB8AC3E}">
        <p14:creationId xmlns="" xmlns:p14="http://schemas.microsoft.com/office/powerpoint/2010/main" val="3619938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54" y="2086578"/>
            <a:ext cx="4708482" cy="218846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Коридор в поликлинике выглядит соответствующим образом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06" y="249382"/>
            <a:ext cx="4795058" cy="6373089"/>
          </a:xfrm>
        </p:spPr>
      </p:pic>
    </p:spTree>
    <p:extLst>
      <p:ext uri="{BB962C8B-B14F-4D97-AF65-F5344CB8AC3E}">
        <p14:creationId xmlns="" xmlns:p14="http://schemas.microsoft.com/office/powerpoint/2010/main" val="40487251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75" y="1750989"/>
            <a:ext cx="4479882" cy="15097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врачей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97" y="714063"/>
            <a:ext cx="7434903" cy="5576177"/>
          </a:xfrm>
        </p:spPr>
      </p:pic>
      <p:sp>
        <p:nvSpPr>
          <p:cNvPr id="5" name="TextBox 4"/>
          <p:cNvSpPr txBox="1"/>
          <p:nvPr/>
        </p:nvSpPr>
        <p:spPr>
          <a:xfrm>
            <a:off x="569343" y="3252158"/>
            <a:ext cx="3640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оя работа состояла в том, что я сидела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call-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центре и принимала звонки от пациентов, записывала их на прием к врачу и на повторный мазок 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2158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379" y="1249794"/>
            <a:ext cx="3575489" cy="24509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рабочее место выглядит следующим образом: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06" y="0"/>
            <a:ext cx="7572194" cy="5184475"/>
          </a:xfrm>
        </p:spPr>
      </p:pic>
      <p:sp>
        <p:nvSpPr>
          <p:cNvPr id="5" name="TextBox 4"/>
          <p:cNvSpPr txBox="1"/>
          <p:nvPr/>
        </p:nvSpPr>
        <p:spPr>
          <a:xfrm>
            <a:off x="310550" y="5434642"/>
            <a:ext cx="11291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Впечатление о этой поликлинике у меня сложилось хорошее. Руководители практики были очень добрыми и вежливыми со мной. За все время практики они мне помогали и подсказывали в трудных мне ситуациях.  Практика у меня прошло хорошо, без конфликтов.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20445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310" y="2121409"/>
            <a:ext cx="4388442" cy="298094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 нас в поликлинике имеется уголок с достижениями мед. работников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22" y="877200"/>
            <a:ext cx="7292478" cy="5469359"/>
          </a:xfrm>
        </p:spPr>
      </p:pic>
    </p:spTree>
    <p:extLst>
      <p:ext uri="{BB962C8B-B14F-4D97-AF65-F5344CB8AC3E}">
        <p14:creationId xmlns="" xmlns:p14="http://schemas.microsoft.com/office/powerpoint/2010/main" val="2721140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</TotalTime>
  <Words>149</Words>
  <Application>Microsoft Office PowerPoint</Application>
  <PresentationFormat>Произвольный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Городская поликлиника №4</vt:lpstr>
      <vt:lpstr>Поликлиника №4 состоит из 4 этажей</vt:lpstr>
      <vt:lpstr>Расположение отделений и служб по этажам </vt:lpstr>
      <vt:lpstr>Поликлиника №4 находится на улице Академика Курчатова, 17 ст.5</vt:lpstr>
      <vt:lpstr>Перед входом в поликлинику измеряют температуру</vt:lpstr>
      <vt:lpstr>Коридор в поликлинике выглядит соответствующим образом</vt:lpstr>
      <vt:lpstr>График работы врачей</vt:lpstr>
      <vt:lpstr>Наше рабочее место выглядит следующим образом:</vt:lpstr>
      <vt:lpstr>Также у нас в поликлинике имеется уголок с достижениями мед. работников</vt:lpstr>
      <vt:lpstr>График работы Поликлиники №4</vt:lpstr>
      <vt:lpstr>Спасибо за внимание!!!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Городская поликлиника №4</dc:title>
  <dc:creator>Админ</dc:creator>
  <cp:lastModifiedBy>User</cp:lastModifiedBy>
  <cp:revision>8</cp:revision>
  <dcterms:created xsi:type="dcterms:W3CDTF">2020-12-24T11:13:34Z</dcterms:created>
  <dcterms:modified xsi:type="dcterms:W3CDTF">2020-12-25T10:36:56Z</dcterms:modified>
</cp:coreProperties>
</file>