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1F5F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001F5F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1F5F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37438" y="1790776"/>
            <a:ext cx="5144770" cy="42849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606920" y="1947417"/>
            <a:ext cx="4965700" cy="4095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1F5F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16736" y="307924"/>
            <a:ext cx="9558527" cy="13011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001F5F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77696" y="1869770"/>
            <a:ext cx="10036606" cy="4171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001F5F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g"/><Relationship Id="rId3" Type="http://schemas.openxmlformats.org/officeDocument/2006/relationships/image" Target="../media/image11.png"/><Relationship Id="rId7" Type="http://schemas.openxmlformats.org/officeDocument/2006/relationships/image" Target="../media/image15.jpg"/><Relationship Id="rId2" Type="http://schemas.openxmlformats.org/officeDocument/2006/relationships/hyperlink" Target="http://www.who.int/classifications/icf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hyperlink" Target="http://www.cochranelibrary.com/cdsr/doi/10.1002/14651858.CD000425.pub4/ful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7575" y="2184272"/>
            <a:ext cx="10335895" cy="156210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 indent="215900">
              <a:lnSpc>
                <a:spcPts val="3890"/>
              </a:lnSpc>
              <a:spcBef>
                <a:spcPts val="585"/>
              </a:spcBef>
            </a:pPr>
            <a:r>
              <a:rPr sz="3600" spc="-10" dirty="0" err="1" smtClean="0"/>
              <a:t>Нарушения</a:t>
            </a:r>
            <a:r>
              <a:rPr sz="3600" spc="-10" dirty="0" smtClean="0"/>
              <a:t> </a:t>
            </a:r>
            <a:r>
              <a:rPr sz="3600" spc="-5" dirty="0"/>
              <a:t>речи </a:t>
            </a:r>
            <a:r>
              <a:rPr sz="3600" dirty="0"/>
              <a:t>при </a:t>
            </a:r>
            <a:r>
              <a:rPr sz="3600" spc="-5" dirty="0"/>
              <a:t>неврологических  заболеваниях: </a:t>
            </a:r>
            <a:r>
              <a:rPr sz="3600" spc="-10" dirty="0"/>
              <a:t>афазии, дизартрии,</a:t>
            </a:r>
            <a:r>
              <a:rPr sz="3600" spc="25" dirty="0"/>
              <a:t> </a:t>
            </a:r>
            <a:r>
              <a:rPr sz="3600" spc="-5" dirty="0"/>
              <a:t>дисфонии,</a:t>
            </a:r>
            <a:endParaRPr sz="3600" dirty="0"/>
          </a:p>
          <a:p>
            <a:pPr marL="2792730">
              <a:lnSpc>
                <a:spcPts val="3829"/>
              </a:lnSpc>
            </a:pPr>
            <a:r>
              <a:rPr sz="3600" spc="5" dirty="0"/>
              <a:t>мутизм, </a:t>
            </a:r>
            <a:r>
              <a:rPr sz="3600" spc="-5" dirty="0"/>
              <a:t>алалия </a:t>
            </a:r>
            <a:r>
              <a:rPr sz="3600" dirty="0"/>
              <a:t>и</a:t>
            </a:r>
            <a:r>
              <a:rPr sz="3600" spc="-5" dirty="0"/>
              <a:t> </a:t>
            </a:r>
            <a:r>
              <a:rPr sz="3600" dirty="0"/>
              <a:t>др.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53333" y="390270"/>
            <a:ext cx="6382385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indent="-1905" algn="ctr">
              <a:lnSpc>
                <a:spcPct val="100000"/>
              </a:lnSpc>
              <a:spcBef>
                <a:spcPts val="105"/>
              </a:spcBef>
            </a:pPr>
            <a:r>
              <a:rPr sz="2000" b="1" i="1" dirty="0" err="1" smtClean="0">
                <a:solidFill>
                  <a:srgbClr val="001F5F"/>
                </a:solidFill>
                <a:latin typeface="Segoe UI"/>
                <a:cs typeface="Segoe UI"/>
              </a:rPr>
              <a:t>Союз</a:t>
            </a:r>
            <a:r>
              <a:rPr sz="2000" b="1" i="1" dirty="0" smtClean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2000" b="1" i="1" spc="-10" dirty="0">
                <a:solidFill>
                  <a:srgbClr val="001F5F"/>
                </a:solidFill>
                <a:latin typeface="Segoe UI"/>
                <a:cs typeface="Segoe UI"/>
              </a:rPr>
              <a:t>Реабилитологов</a:t>
            </a:r>
            <a:r>
              <a:rPr sz="2000" b="1" i="1" spc="-45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2000" b="1" i="1" spc="-5" dirty="0">
                <a:solidFill>
                  <a:srgbClr val="001F5F"/>
                </a:solidFill>
                <a:latin typeface="Segoe UI"/>
                <a:cs typeface="Segoe UI"/>
              </a:rPr>
              <a:t>России</a:t>
            </a:r>
            <a:endParaRPr sz="2000" dirty="0">
              <a:latin typeface="Segoe UI"/>
              <a:cs typeface="Segoe U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71144" y="352043"/>
            <a:ext cx="1400556" cy="13152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3890" y="0"/>
            <a:ext cx="10909300" cy="139192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 algn="ctr">
              <a:lnSpc>
                <a:spcPts val="3460"/>
              </a:lnSpc>
              <a:spcBef>
                <a:spcPts val="535"/>
              </a:spcBef>
            </a:pPr>
            <a:r>
              <a:rPr sz="3200" dirty="0"/>
              <a:t>Причины нарушений </a:t>
            </a:r>
            <a:r>
              <a:rPr sz="3200" spc="-5" dirty="0"/>
              <a:t>речи </a:t>
            </a:r>
            <a:r>
              <a:rPr sz="3200" dirty="0"/>
              <a:t>у больных с </a:t>
            </a:r>
            <a:r>
              <a:rPr sz="3200" spc="-35" dirty="0"/>
              <a:t>инсультом </a:t>
            </a:r>
            <a:r>
              <a:rPr sz="3200" dirty="0"/>
              <a:t>без  </a:t>
            </a:r>
            <a:r>
              <a:rPr sz="3200" spc="-10" dirty="0"/>
              <a:t>афазии </a:t>
            </a:r>
            <a:r>
              <a:rPr sz="3200" dirty="0"/>
              <a:t>и</a:t>
            </a:r>
            <a:r>
              <a:rPr sz="3200" spc="15" dirty="0"/>
              <a:t> </a:t>
            </a:r>
            <a:r>
              <a:rPr sz="3200" spc="-5" dirty="0"/>
              <a:t>дизартрии</a:t>
            </a:r>
            <a:endParaRPr sz="3200"/>
          </a:p>
          <a:p>
            <a:pPr marL="12700" algn="ctr">
              <a:lnSpc>
                <a:spcPts val="3400"/>
              </a:lnSpc>
            </a:pPr>
            <a:r>
              <a:rPr sz="3200" dirty="0">
                <a:solidFill>
                  <a:srgbClr val="FF0000"/>
                </a:solidFill>
              </a:rPr>
              <a:t>(пример нарушения речи не как функции, а</a:t>
            </a:r>
            <a:r>
              <a:rPr sz="3200" spc="30" dirty="0">
                <a:solidFill>
                  <a:srgbClr val="FF0000"/>
                </a:solidFill>
              </a:rPr>
              <a:t> </a:t>
            </a:r>
            <a:r>
              <a:rPr sz="3200" spc="-5" dirty="0">
                <a:solidFill>
                  <a:srgbClr val="FF0000"/>
                </a:solidFill>
              </a:rPr>
              <a:t>как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4685791" y="1268983"/>
            <a:ext cx="243014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solidFill>
                  <a:srgbClr val="FF0000"/>
                </a:solidFill>
                <a:latin typeface="Segoe UI"/>
                <a:cs typeface="Segoe UI"/>
              </a:rPr>
              <a:t>активности)</a:t>
            </a:r>
            <a:endParaRPr sz="3200">
              <a:latin typeface="Segoe UI"/>
              <a:cs typeface="Segoe U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99082" y="1879219"/>
            <a:ext cx="8457565" cy="4761865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9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Стресс («теряет дар речи» при поступлении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sz="1800" b="1" spc="-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libri"/>
                <a:cs typeface="Calibri"/>
              </a:rPr>
              <a:t>больницу)</a:t>
            </a:r>
            <a:endParaRPr sz="1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9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Депрессия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(нет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желания </a:t>
            </a:r>
            <a:r>
              <a:rPr sz="1800" b="1" spc="-10" dirty="0">
                <a:solidFill>
                  <a:srgbClr val="001F5F"/>
                </a:solidFill>
                <a:latin typeface="Calibri"/>
                <a:cs typeface="Calibri"/>
              </a:rPr>
              <a:t>что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либо</a:t>
            </a:r>
            <a:r>
              <a:rPr sz="1800" b="1" spc="-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говорить),</a:t>
            </a:r>
            <a:endParaRPr sz="1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8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1800" b="1" spc="-20" dirty="0">
                <a:solidFill>
                  <a:srgbClr val="001F5F"/>
                </a:solidFill>
                <a:latin typeface="Calibri"/>
                <a:cs typeface="Calibri"/>
              </a:rPr>
              <a:t>Тревога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и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страх (страх </a:t>
            </a:r>
            <a:r>
              <a:rPr sz="1800" b="1" spc="-10" dirty="0">
                <a:solidFill>
                  <a:srgbClr val="001F5F"/>
                </a:solidFill>
                <a:latin typeface="Calibri"/>
                <a:cs typeface="Calibri"/>
              </a:rPr>
              <a:t>сказать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с</a:t>
            </a:r>
            <a:r>
              <a:rPr sz="1800" b="1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ошибкой),</a:t>
            </a:r>
            <a:endParaRPr sz="1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8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Лобные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нарушения, </a:t>
            </a:r>
            <a:r>
              <a:rPr sz="1800" b="1" spc="-10" dirty="0">
                <a:solidFill>
                  <a:srgbClr val="001F5F"/>
                </a:solidFill>
                <a:latin typeface="Calibri"/>
                <a:cs typeface="Calibri"/>
              </a:rPr>
              <a:t>апато-абулический</a:t>
            </a:r>
            <a:r>
              <a:rPr sz="1800" b="1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синдром,</a:t>
            </a:r>
            <a:endParaRPr sz="1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9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Когнитивный </a:t>
            </a:r>
            <a:r>
              <a:rPr sz="1800" b="1" spc="-10" dirty="0">
                <a:solidFill>
                  <a:srgbClr val="001F5F"/>
                </a:solidFill>
                <a:latin typeface="Calibri"/>
                <a:cs typeface="Calibri"/>
              </a:rPr>
              <a:t>дефицит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(не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понимает </a:t>
            </a:r>
            <a:r>
              <a:rPr sz="1800" b="1" spc="-10" dirty="0">
                <a:solidFill>
                  <a:srgbClr val="001F5F"/>
                </a:solidFill>
                <a:latin typeface="Calibri"/>
                <a:cs typeface="Calibri"/>
              </a:rPr>
              <a:t>как</a:t>
            </a:r>
            <a:r>
              <a:rPr sz="1800" b="1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говорить),</a:t>
            </a:r>
            <a:endParaRPr sz="1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8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1800" b="1" spc="-10" dirty="0">
                <a:solidFill>
                  <a:srgbClr val="001F5F"/>
                </a:solidFill>
                <a:latin typeface="Calibri"/>
                <a:cs typeface="Calibri"/>
              </a:rPr>
              <a:t>Отсутствие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мотивации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(а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зачем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с вами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вообще</a:t>
            </a:r>
            <a:r>
              <a:rPr sz="1800" b="1" spc="-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говорить),</a:t>
            </a:r>
            <a:endParaRPr sz="1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8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Патологические ложные установки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(вам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нельзя говорить,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у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вас</a:t>
            </a:r>
            <a:r>
              <a:rPr sz="1800" b="1" spc="-10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15" dirty="0">
                <a:solidFill>
                  <a:srgbClr val="001F5F"/>
                </a:solidFill>
                <a:latin typeface="Calibri"/>
                <a:cs typeface="Calibri"/>
              </a:rPr>
              <a:t>инсульт),</a:t>
            </a:r>
            <a:endParaRPr sz="1800">
              <a:latin typeface="Calibri"/>
              <a:cs typeface="Calibri"/>
            </a:endParaRPr>
          </a:p>
          <a:p>
            <a:pPr marL="241300" marR="5080" indent="-228600">
              <a:lnSpc>
                <a:spcPts val="1939"/>
              </a:lnSpc>
              <a:spcBef>
                <a:spcPts val="104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1800" b="1" spc="-15" dirty="0">
                <a:solidFill>
                  <a:srgbClr val="001F5F"/>
                </a:solidFill>
                <a:latin typeface="Calibri"/>
                <a:cs typeface="Calibri"/>
              </a:rPr>
              <a:t>Гиперопека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со стороны </a:t>
            </a:r>
            <a:r>
              <a:rPr sz="1800" b="1" spc="-10" dirty="0">
                <a:solidFill>
                  <a:srgbClr val="001F5F"/>
                </a:solidFill>
                <a:latin typeface="Calibri"/>
                <a:cs typeface="Calibri"/>
              </a:rPr>
              <a:t>родственников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(зачем мне говорить если </a:t>
            </a:r>
            <a:r>
              <a:rPr sz="1800" b="1" spc="-10" dirty="0">
                <a:solidFill>
                  <a:srgbClr val="001F5F"/>
                </a:solidFill>
                <a:latin typeface="Calibri"/>
                <a:cs typeface="Calibri"/>
              </a:rPr>
              <a:t>родственники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за 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меня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и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так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все</a:t>
            </a:r>
            <a:r>
              <a:rPr sz="1800" b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libri"/>
                <a:cs typeface="Calibri"/>
              </a:rPr>
              <a:t>сделают),</a:t>
            </a:r>
            <a:endParaRPr sz="1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5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Проблемы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с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зубами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и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зубными</a:t>
            </a:r>
            <a:r>
              <a:rPr sz="1800" b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протезами,</a:t>
            </a:r>
            <a:endParaRPr sz="1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8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1800" b="1" spc="-10" dirty="0">
                <a:solidFill>
                  <a:srgbClr val="001F5F"/>
                </a:solidFill>
                <a:latin typeface="Calibri"/>
                <a:cs typeface="Calibri"/>
              </a:rPr>
              <a:t>Боль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в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лице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или во рту (не </a:t>
            </a:r>
            <a:r>
              <a:rPr sz="1800" b="1" spc="-10" dirty="0">
                <a:solidFill>
                  <a:srgbClr val="001F5F"/>
                </a:solidFill>
                <a:latin typeface="Calibri"/>
                <a:cs typeface="Calibri"/>
              </a:rPr>
              <a:t>может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говорить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из-за</a:t>
            </a:r>
            <a:r>
              <a:rPr sz="1800" b="1" spc="-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libri"/>
                <a:cs typeface="Calibri"/>
              </a:rPr>
              <a:t>боли),</a:t>
            </a:r>
            <a:endParaRPr sz="1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9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1800" b="1" spc="-25" dirty="0">
                <a:solidFill>
                  <a:srgbClr val="001F5F"/>
                </a:solidFill>
                <a:latin typeface="Calibri"/>
                <a:cs typeface="Calibri"/>
              </a:rPr>
              <a:t>Тяжелое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общее состояние </a:t>
            </a:r>
            <a:r>
              <a:rPr sz="1800" b="1" spc="-15" dirty="0">
                <a:solidFill>
                  <a:srgbClr val="001F5F"/>
                </a:solidFill>
                <a:latin typeface="Calibri"/>
                <a:cs typeface="Calibri"/>
              </a:rPr>
              <a:t>(одышка,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нарушение</a:t>
            </a:r>
            <a:r>
              <a:rPr sz="1800" b="1" spc="-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сознания).</a:t>
            </a:r>
            <a:endParaRPr sz="1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8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Действие </a:t>
            </a:r>
            <a:r>
              <a:rPr sz="1800" b="1" spc="-10" dirty="0">
                <a:solidFill>
                  <a:srgbClr val="001F5F"/>
                </a:solidFill>
                <a:latin typeface="Calibri"/>
                <a:cs typeface="Calibri"/>
              </a:rPr>
              <a:t>препаратов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(седация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или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препараты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с </a:t>
            </a:r>
            <a:r>
              <a:rPr sz="1800" b="1" spc="-10" dirty="0">
                <a:solidFill>
                  <a:srgbClr val="001F5F"/>
                </a:solidFill>
                <a:latin typeface="Calibri"/>
                <a:cs typeface="Calibri"/>
              </a:rPr>
              <a:t>«поведенческой</a:t>
            </a:r>
            <a:r>
              <a:rPr sz="1800" b="1" spc="-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libri"/>
                <a:cs typeface="Calibri"/>
              </a:rPr>
              <a:t>токсичностью»)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342376" y="2054351"/>
            <a:ext cx="2743200" cy="15392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949" y="974852"/>
            <a:ext cx="11297285" cy="467741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829310" marR="172720" indent="-647700" algn="just">
              <a:lnSpc>
                <a:spcPts val="3020"/>
              </a:lnSpc>
              <a:spcBef>
                <a:spcPts val="480"/>
              </a:spcBef>
            </a:pPr>
            <a:r>
              <a:rPr sz="2800" b="1" spc="-40" dirty="0">
                <a:solidFill>
                  <a:srgbClr val="001F5F"/>
                </a:solidFill>
                <a:latin typeface="Segoe UI"/>
                <a:cs typeface="Segoe UI"/>
              </a:rPr>
              <a:t>Трудность </a:t>
            </a:r>
            <a:r>
              <a:rPr sz="2800" b="1" spc="-5" dirty="0">
                <a:solidFill>
                  <a:srgbClr val="001F5F"/>
                </a:solidFill>
                <a:latin typeface="Segoe UI"/>
                <a:cs typeface="Segoe UI"/>
              </a:rPr>
              <a:t>в </a:t>
            </a:r>
            <a:r>
              <a:rPr sz="2800" b="1" spc="-10" dirty="0">
                <a:solidFill>
                  <a:srgbClr val="001F5F"/>
                </a:solidFill>
                <a:latin typeface="Segoe UI"/>
                <a:cs typeface="Segoe UI"/>
              </a:rPr>
              <a:t>установке реабилитационного диагноза состоит </a:t>
            </a:r>
            <a:r>
              <a:rPr sz="2800" b="1" spc="-5" dirty="0">
                <a:solidFill>
                  <a:srgbClr val="001F5F"/>
                </a:solidFill>
                <a:latin typeface="Segoe UI"/>
                <a:cs typeface="Segoe UI"/>
              </a:rPr>
              <a:t>в  </a:t>
            </a:r>
            <a:r>
              <a:rPr sz="2800" b="1" spc="-15" dirty="0">
                <a:solidFill>
                  <a:srgbClr val="001F5F"/>
                </a:solidFill>
                <a:latin typeface="Segoe UI"/>
                <a:cs typeface="Segoe UI"/>
              </a:rPr>
              <a:t>том, </a:t>
            </a:r>
            <a:r>
              <a:rPr sz="2800" b="1" spc="-20" dirty="0">
                <a:solidFill>
                  <a:srgbClr val="001F5F"/>
                </a:solidFill>
                <a:latin typeface="Segoe UI"/>
                <a:cs typeface="Segoe UI"/>
              </a:rPr>
              <a:t>что </a:t>
            </a:r>
            <a:r>
              <a:rPr sz="2800" b="1" spc="-5" dirty="0">
                <a:solidFill>
                  <a:srgbClr val="001F5F"/>
                </a:solidFill>
                <a:latin typeface="Segoe UI"/>
                <a:cs typeface="Segoe UI"/>
              </a:rPr>
              <a:t>у пациента </a:t>
            </a:r>
            <a:r>
              <a:rPr sz="2800" b="1" spc="-10" dirty="0">
                <a:solidFill>
                  <a:srgbClr val="001F5F"/>
                </a:solidFill>
                <a:latin typeface="Segoe UI"/>
                <a:cs typeface="Segoe UI"/>
              </a:rPr>
              <a:t>одновременно </a:t>
            </a:r>
            <a:r>
              <a:rPr sz="2800" b="1" spc="-25" dirty="0">
                <a:solidFill>
                  <a:srgbClr val="001F5F"/>
                </a:solidFill>
                <a:latin typeface="Segoe UI"/>
                <a:cs typeface="Segoe UI"/>
              </a:rPr>
              <a:t>может</a:t>
            </a:r>
            <a:r>
              <a:rPr sz="2800" b="1" spc="155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Segoe UI"/>
                <a:cs typeface="Segoe UI"/>
              </a:rPr>
              <a:t>действовать</a:t>
            </a:r>
            <a:endParaRPr sz="2800">
              <a:latin typeface="Segoe UI"/>
              <a:cs typeface="Segoe UI"/>
            </a:endParaRPr>
          </a:p>
          <a:p>
            <a:pPr marL="306705" marR="294005" indent="-5080" algn="just">
              <a:lnSpc>
                <a:spcPts val="3030"/>
              </a:lnSpc>
            </a:pPr>
            <a:r>
              <a:rPr sz="2800" b="1" spc="-15" dirty="0">
                <a:solidFill>
                  <a:srgbClr val="001F5F"/>
                </a:solidFill>
                <a:latin typeface="Segoe UI"/>
                <a:cs typeface="Segoe UI"/>
              </a:rPr>
              <a:t>несколько факторов, </a:t>
            </a:r>
            <a:r>
              <a:rPr sz="2800" b="1" spc="-25" dirty="0">
                <a:solidFill>
                  <a:srgbClr val="001F5F"/>
                </a:solidFill>
                <a:latin typeface="Segoe UI"/>
                <a:cs typeface="Segoe UI"/>
              </a:rPr>
              <a:t>которые будут </a:t>
            </a:r>
            <a:r>
              <a:rPr sz="2800" b="1" spc="-5" dirty="0">
                <a:solidFill>
                  <a:srgbClr val="001F5F"/>
                </a:solidFill>
                <a:latin typeface="Segoe UI"/>
                <a:cs typeface="Segoe UI"/>
              </a:rPr>
              <a:t>определять проблемы с  </a:t>
            </a:r>
            <a:r>
              <a:rPr sz="2800" b="1" spc="-10" dirty="0">
                <a:solidFill>
                  <a:srgbClr val="001F5F"/>
                </a:solidFill>
                <a:latin typeface="Segoe UI"/>
                <a:cs typeface="Segoe UI"/>
              </a:rPr>
              <a:t>речью. Задача </a:t>
            </a:r>
            <a:r>
              <a:rPr sz="2800" b="1" spc="-5" dirty="0">
                <a:solidFill>
                  <a:srgbClr val="001F5F"/>
                </a:solidFill>
                <a:latin typeface="Segoe UI"/>
                <a:cs typeface="Segoe UI"/>
              </a:rPr>
              <a:t>МДБ, по </a:t>
            </a:r>
            <a:r>
              <a:rPr sz="2800" b="1" spc="-10" dirty="0">
                <a:solidFill>
                  <a:srgbClr val="001F5F"/>
                </a:solidFill>
                <a:latin typeface="Segoe UI"/>
                <a:cs typeface="Segoe UI"/>
              </a:rPr>
              <a:t>возможности увидеть </a:t>
            </a:r>
            <a:r>
              <a:rPr sz="2800" b="1" spc="-5" dirty="0">
                <a:solidFill>
                  <a:srgbClr val="001F5F"/>
                </a:solidFill>
                <a:latin typeface="Segoe UI"/>
                <a:cs typeface="Segoe UI"/>
              </a:rPr>
              <a:t>более полную  </a:t>
            </a:r>
            <a:r>
              <a:rPr sz="2800" b="1" spc="-15" dirty="0">
                <a:solidFill>
                  <a:srgbClr val="001F5F"/>
                </a:solidFill>
                <a:latin typeface="Segoe UI"/>
                <a:cs typeface="Segoe UI"/>
              </a:rPr>
              <a:t>картину </a:t>
            </a:r>
            <a:r>
              <a:rPr sz="2800" b="1" spc="-10" dirty="0">
                <a:solidFill>
                  <a:srgbClr val="001F5F"/>
                </a:solidFill>
                <a:latin typeface="Segoe UI"/>
                <a:cs typeface="Segoe UI"/>
              </a:rPr>
              <a:t>собрав информацию </a:t>
            </a:r>
            <a:r>
              <a:rPr sz="2800" b="1" spc="-5" dirty="0">
                <a:solidFill>
                  <a:srgbClr val="001F5F"/>
                </a:solidFill>
                <a:latin typeface="Segoe UI"/>
                <a:cs typeface="Segoe UI"/>
              </a:rPr>
              <a:t>не </a:t>
            </a:r>
            <a:r>
              <a:rPr sz="2800" b="1" spc="-25" dirty="0">
                <a:solidFill>
                  <a:srgbClr val="001F5F"/>
                </a:solidFill>
                <a:latin typeface="Segoe UI"/>
                <a:cs typeface="Segoe UI"/>
              </a:rPr>
              <a:t>только от </a:t>
            </a:r>
            <a:r>
              <a:rPr sz="2800" b="1" spc="-10" dirty="0">
                <a:solidFill>
                  <a:srgbClr val="001F5F"/>
                </a:solidFill>
                <a:latin typeface="Segoe UI"/>
                <a:cs typeface="Segoe UI"/>
              </a:rPr>
              <a:t>логопеда, </a:t>
            </a:r>
            <a:r>
              <a:rPr sz="2800" b="1" spc="-5" dirty="0">
                <a:solidFill>
                  <a:srgbClr val="001F5F"/>
                </a:solidFill>
                <a:latin typeface="Segoe UI"/>
                <a:cs typeface="Segoe UI"/>
              </a:rPr>
              <a:t>но и</a:t>
            </a:r>
            <a:r>
              <a:rPr sz="2800" b="1" spc="290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2800" b="1" spc="-25" dirty="0">
                <a:solidFill>
                  <a:srgbClr val="001F5F"/>
                </a:solidFill>
                <a:latin typeface="Segoe UI"/>
                <a:cs typeface="Segoe UI"/>
              </a:rPr>
              <a:t>от</a:t>
            </a:r>
            <a:endParaRPr sz="2800">
              <a:latin typeface="Segoe UI"/>
              <a:cs typeface="Segoe UI"/>
            </a:endParaRPr>
          </a:p>
          <a:p>
            <a:pPr marL="311150" algn="just">
              <a:lnSpc>
                <a:spcPts val="2800"/>
              </a:lnSpc>
            </a:pPr>
            <a:r>
              <a:rPr sz="2800" b="1" spc="-15" dirty="0">
                <a:solidFill>
                  <a:srgbClr val="001F5F"/>
                </a:solidFill>
                <a:latin typeface="Segoe UI"/>
                <a:cs typeface="Segoe UI"/>
              </a:rPr>
              <a:t>психолога, </a:t>
            </a:r>
            <a:r>
              <a:rPr sz="2800" b="1" spc="-20" dirty="0">
                <a:solidFill>
                  <a:srgbClr val="001F5F"/>
                </a:solidFill>
                <a:latin typeface="Segoe UI"/>
                <a:cs typeface="Segoe UI"/>
              </a:rPr>
              <a:t>эрготерапевта, </a:t>
            </a:r>
            <a:r>
              <a:rPr sz="2800" b="1" spc="-15" dirty="0">
                <a:solidFill>
                  <a:srgbClr val="001F5F"/>
                </a:solidFill>
                <a:latin typeface="Segoe UI"/>
                <a:cs typeface="Segoe UI"/>
              </a:rPr>
              <a:t>невролога, медицинской </a:t>
            </a:r>
            <a:r>
              <a:rPr sz="2800" b="1" spc="-5" dirty="0">
                <a:solidFill>
                  <a:srgbClr val="001F5F"/>
                </a:solidFill>
                <a:latin typeface="Segoe UI"/>
                <a:cs typeface="Segoe UI"/>
              </a:rPr>
              <a:t>сестры</a:t>
            </a:r>
            <a:r>
              <a:rPr sz="2800" b="1" spc="315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Segoe UI"/>
                <a:cs typeface="Segoe UI"/>
              </a:rPr>
              <a:t>и</a:t>
            </a:r>
            <a:endParaRPr sz="2800">
              <a:latin typeface="Segoe UI"/>
              <a:cs typeface="Segoe UI"/>
            </a:endParaRPr>
          </a:p>
          <a:p>
            <a:pPr marL="4445" algn="ctr">
              <a:lnSpc>
                <a:spcPts val="3195"/>
              </a:lnSpc>
            </a:pPr>
            <a:r>
              <a:rPr sz="2800" b="1" spc="-20" dirty="0">
                <a:solidFill>
                  <a:srgbClr val="001F5F"/>
                </a:solidFill>
                <a:latin typeface="Segoe UI"/>
                <a:cs typeface="Segoe UI"/>
              </a:rPr>
              <a:t>стоматолога.</a:t>
            </a:r>
            <a:endParaRPr sz="2800">
              <a:latin typeface="Segoe UI"/>
              <a:cs typeface="Segoe UI"/>
            </a:endParaRPr>
          </a:p>
          <a:p>
            <a:pPr marL="12700" marR="5080" indent="635" algn="ctr">
              <a:lnSpc>
                <a:spcPct val="90000"/>
              </a:lnSpc>
              <a:spcBef>
                <a:spcPts val="3025"/>
              </a:spcBef>
            </a:pPr>
            <a:r>
              <a:rPr sz="2800" b="1" spc="-5" dirty="0">
                <a:solidFill>
                  <a:srgbClr val="001F5F"/>
                </a:solidFill>
                <a:latin typeface="Segoe UI"/>
                <a:cs typeface="Segoe UI"/>
              </a:rPr>
              <a:t>Именно </a:t>
            </a:r>
            <a:r>
              <a:rPr sz="2800" b="1" spc="-20" dirty="0">
                <a:solidFill>
                  <a:srgbClr val="001F5F"/>
                </a:solidFill>
                <a:latin typeface="Segoe UI"/>
                <a:cs typeface="Segoe UI"/>
              </a:rPr>
              <a:t>врач </a:t>
            </a:r>
            <a:r>
              <a:rPr sz="2800" b="1" spc="-10" dirty="0">
                <a:solidFill>
                  <a:srgbClr val="001F5F"/>
                </a:solidFill>
                <a:latin typeface="Segoe UI"/>
                <a:cs typeface="Segoe UI"/>
              </a:rPr>
              <a:t>реабилитолог </a:t>
            </a:r>
            <a:r>
              <a:rPr sz="2800" b="1" spc="-5" dirty="0">
                <a:solidFill>
                  <a:srgbClr val="001F5F"/>
                </a:solidFill>
                <a:latin typeface="Segoe UI"/>
                <a:cs typeface="Segoe UI"/>
              </a:rPr>
              <a:t>на </a:t>
            </a:r>
            <a:r>
              <a:rPr sz="2800" b="1" spc="-10" dirty="0">
                <a:solidFill>
                  <a:srgbClr val="001F5F"/>
                </a:solidFill>
                <a:latin typeface="Segoe UI"/>
                <a:cs typeface="Segoe UI"/>
              </a:rPr>
              <a:t>заседании МДБ </a:t>
            </a:r>
            <a:r>
              <a:rPr sz="2800" b="1" spc="-5" dirty="0">
                <a:solidFill>
                  <a:srgbClr val="001F5F"/>
                </a:solidFill>
                <a:latin typeface="Segoe UI"/>
                <a:cs typeface="Segoe UI"/>
              </a:rPr>
              <a:t>путем </a:t>
            </a:r>
            <a:r>
              <a:rPr sz="2800" b="1" spc="-10" dirty="0">
                <a:solidFill>
                  <a:srgbClr val="001F5F"/>
                </a:solidFill>
                <a:latin typeface="Segoe UI"/>
                <a:cs typeface="Segoe UI"/>
              </a:rPr>
              <a:t>сбора </a:t>
            </a:r>
            <a:r>
              <a:rPr sz="2800" b="1" spc="-5" dirty="0">
                <a:solidFill>
                  <a:srgbClr val="001F5F"/>
                </a:solidFill>
                <a:latin typeface="Segoe UI"/>
                <a:cs typeface="Segoe UI"/>
              </a:rPr>
              <a:t>и  </a:t>
            </a:r>
            <a:r>
              <a:rPr sz="2800" b="1" spc="-10" dirty="0">
                <a:solidFill>
                  <a:srgbClr val="001F5F"/>
                </a:solidFill>
                <a:latin typeface="Segoe UI"/>
                <a:cs typeface="Segoe UI"/>
              </a:rPr>
              <a:t>оценки </a:t>
            </a:r>
            <a:r>
              <a:rPr sz="2800" b="1" spc="-5" dirty="0">
                <a:solidFill>
                  <a:srgbClr val="001F5F"/>
                </a:solidFill>
                <a:latin typeface="Segoe UI"/>
                <a:cs typeface="Segoe UI"/>
              </a:rPr>
              <a:t>информации </a:t>
            </a:r>
            <a:r>
              <a:rPr sz="2800" b="1" spc="-25" dirty="0">
                <a:solidFill>
                  <a:srgbClr val="001F5F"/>
                </a:solidFill>
                <a:latin typeface="Segoe UI"/>
                <a:cs typeface="Segoe UI"/>
              </a:rPr>
              <a:t>от </a:t>
            </a:r>
            <a:r>
              <a:rPr sz="2800" b="1" spc="-5" dirty="0">
                <a:solidFill>
                  <a:srgbClr val="001F5F"/>
                </a:solidFill>
                <a:latin typeface="Segoe UI"/>
                <a:cs typeface="Segoe UI"/>
              </a:rPr>
              <a:t>всех специалистов </a:t>
            </a:r>
            <a:r>
              <a:rPr sz="2800" b="1" spc="-15" dirty="0">
                <a:solidFill>
                  <a:srgbClr val="001F5F"/>
                </a:solidFill>
                <a:latin typeface="Segoe UI"/>
                <a:cs typeface="Segoe UI"/>
              </a:rPr>
              <a:t>должен </a:t>
            </a:r>
            <a:r>
              <a:rPr sz="2800" b="1" spc="-5" dirty="0">
                <a:solidFill>
                  <a:srgbClr val="001F5F"/>
                </a:solidFill>
                <a:latin typeface="Segoe UI"/>
                <a:cs typeface="Segoe UI"/>
              </a:rPr>
              <a:t>принять  </a:t>
            </a:r>
            <a:r>
              <a:rPr sz="2800" b="1" spc="-10" dirty="0">
                <a:solidFill>
                  <a:srgbClr val="001F5F"/>
                </a:solidFill>
                <a:latin typeface="Segoe UI"/>
                <a:cs typeface="Segoe UI"/>
              </a:rPr>
              <a:t>решение </a:t>
            </a:r>
            <a:r>
              <a:rPr sz="2800" b="1" spc="-5" dirty="0">
                <a:solidFill>
                  <a:srgbClr val="001F5F"/>
                </a:solidFill>
                <a:latin typeface="Segoe UI"/>
                <a:cs typeface="Segoe UI"/>
              </a:rPr>
              <a:t>о </a:t>
            </a:r>
            <a:r>
              <a:rPr sz="2800" b="1" spc="-10" dirty="0">
                <a:solidFill>
                  <a:srgbClr val="001F5F"/>
                </a:solidFill>
                <a:latin typeface="Segoe UI"/>
                <a:cs typeface="Segoe UI"/>
              </a:rPr>
              <a:t>роли </a:t>
            </a:r>
            <a:r>
              <a:rPr sz="2800" b="1" spc="-25" dirty="0">
                <a:solidFill>
                  <a:srgbClr val="001F5F"/>
                </a:solidFill>
                <a:latin typeface="Segoe UI"/>
                <a:cs typeface="Segoe UI"/>
              </a:rPr>
              <a:t>того </a:t>
            </a:r>
            <a:r>
              <a:rPr sz="2800" b="1" spc="-10" dirty="0">
                <a:solidFill>
                  <a:srgbClr val="001F5F"/>
                </a:solidFill>
                <a:latin typeface="Segoe UI"/>
                <a:cs typeface="Segoe UI"/>
              </a:rPr>
              <a:t>или </a:t>
            </a:r>
            <a:r>
              <a:rPr sz="2800" b="1" spc="-15" dirty="0">
                <a:solidFill>
                  <a:srgbClr val="001F5F"/>
                </a:solidFill>
                <a:latin typeface="Segoe UI"/>
                <a:cs typeface="Segoe UI"/>
              </a:rPr>
              <a:t>иного </a:t>
            </a:r>
            <a:r>
              <a:rPr sz="2800" b="1" spc="-20" dirty="0">
                <a:solidFill>
                  <a:srgbClr val="001F5F"/>
                </a:solidFill>
                <a:latin typeface="Segoe UI"/>
                <a:cs typeface="Segoe UI"/>
              </a:rPr>
              <a:t>фактора </a:t>
            </a:r>
            <a:r>
              <a:rPr sz="2800" b="1" spc="-5" dirty="0">
                <a:solidFill>
                  <a:srgbClr val="001F5F"/>
                </a:solidFill>
                <a:latin typeface="Segoe UI"/>
                <a:cs typeface="Segoe UI"/>
              </a:rPr>
              <a:t>в восстановлении </a:t>
            </a:r>
            <a:r>
              <a:rPr sz="2800" b="1" spc="-10" dirty="0">
                <a:solidFill>
                  <a:srgbClr val="001F5F"/>
                </a:solidFill>
                <a:latin typeface="Segoe UI"/>
                <a:cs typeface="Segoe UI"/>
              </a:rPr>
              <a:t>речи  </a:t>
            </a:r>
            <a:r>
              <a:rPr sz="2800" b="1" spc="-5" dirty="0">
                <a:solidFill>
                  <a:srgbClr val="001F5F"/>
                </a:solidFill>
                <a:latin typeface="Segoe UI"/>
                <a:cs typeface="Segoe UI"/>
              </a:rPr>
              <a:t>у</a:t>
            </a:r>
            <a:r>
              <a:rPr sz="2800" b="1" spc="5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Segoe UI"/>
                <a:cs typeface="Segoe UI"/>
              </a:rPr>
              <a:t>пациента</a:t>
            </a:r>
            <a:endParaRPr sz="28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445" algn="ctr">
              <a:lnSpc>
                <a:spcPts val="5015"/>
              </a:lnSpc>
              <a:spcBef>
                <a:spcPts val="105"/>
              </a:spcBef>
            </a:pPr>
            <a:r>
              <a:rPr sz="4400" spc="-10" dirty="0">
                <a:latin typeface="Calibri"/>
                <a:cs typeface="Calibri"/>
              </a:rPr>
              <a:t>Характеристика </a:t>
            </a:r>
            <a:r>
              <a:rPr sz="4400" spc="-5" dirty="0">
                <a:latin typeface="Calibri"/>
                <a:cs typeface="Calibri"/>
              </a:rPr>
              <a:t>функции</a:t>
            </a:r>
            <a:r>
              <a:rPr sz="4400" spc="-45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речи</a:t>
            </a:r>
            <a:endParaRPr sz="4400">
              <a:latin typeface="Calibri"/>
              <a:cs typeface="Calibri"/>
            </a:endParaRPr>
          </a:p>
          <a:p>
            <a:pPr marL="4445" algn="ctr">
              <a:lnSpc>
                <a:spcPts val="5015"/>
              </a:lnSpc>
            </a:pPr>
            <a:r>
              <a:rPr sz="4400" spc="-15" dirty="0">
                <a:latin typeface="Calibri"/>
                <a:cs typeface="Calibri"/>
              </a:rPr>
              <a:t>(как </a:t>
            </a:r>
            <a:r>
              <a:rPr sz="4400" spc="-5" dirty="0">
                <a:latin typeface="Calibri"/>
                <a:cs typeface="Calibri"/>
              </a:rPr>
              <a:t>«функции» </a:t>
            </a:r>
            <a:r>
              <a:rPr sz="4400" spc="-20" dirty="0">
                <a:latin typeface="Calibri"/>
                <a:cs typeface="Calibri"/>
              </a:rPr>
              <a:t>определяемой </a:t>
            </a:r>
            <a:r>
              <a:rPr sz="4400" dirty="0">
                <a:latin typeface="Calibri"/>
                <a:cs typeface="Calibri"/>
              </a:rPr>
              <a:t>в</a:t>
            </a:r>
            <a:r>
              <a:rPr sz="4400" spc="-15" dirty="0">
                <a:latin typeface="Calibri"/>
                <a:cs typeface="Calibri"/>
              </a:rPr>
              <a:t> </a:t>
            </a:r>
            <a:r>
              <a:rPr sz="4400" spc="-40" dirty="0">
                <a:latin typeface="Calibri"/>
                <a:cs typeface="Calibri"/>
              </a:rPr>
              <a:t>МКФ)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707159"/>
            <a:ext cx="9986645" cy="437324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При нарушении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функции </a:t>
            </a: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восстановление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идет</a:t>
            </a:r>
            <a:r>
              <a:rPr sz="2800" b="1" spc="1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медленно,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Нарушение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функции</a:t>
            </a:r>
            <a:r>
              <a:rPr sz="2800" b="1" spc="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стереотипно,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Не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бывает </a:t>
            </a:r>
            <a:r>
              <a:rPr sz="2800" b="1" spc="-20" dirty="0">
                <a:solidFill>
                  <a:srgbClr val="001F5F"/>
                </a:solidFill>
                <a:latin typeface="Calibri"/>
                <a:cs typeface="Calibri"/>
              </a:rPr>
              <a:t>«чудесных</a:t>
            </a:r>
            <a:r>
              <a:rPr sz="2800" b="1" spc="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исцелений»,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Функция </a:t>
            </a:r>
            <a:r>
              <a:rPr sz="2800" b="1" dirty="0">
                <a:solidFill>
                  <a:srgbClr val="001F5F"/>
                </a:solidFill>
                <a:latin typeface="Calibri"/>
                <a:cs typeface="Calibri"/>
              </a:rPr>
              <a:t>зависит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от</a:t>
            </a:r>
            <a:r>
              <a:rPr sz="2800" b="1" spc="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структуры,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Функция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меньше </a:t>
            </a: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зависит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от </a:t>
            </a:r>
            <a:r>
              <a:rPr sz="2800" b="1" spc="-15" dirty="0">
                <a:solidFill>
                  <a:srgbClr val="001F5F"/>
                </a:solidFill>
                <a:latin typeface="Calibri"/>
                <a:cs typeface="Calibri"/>
              </a:rPr>
              <a:t>среды</a:t>
            </a:r>
            <a:r>
              <a:rPr sz="2800" b="1" spc="1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15" dirty="0">
                <a:solidFill>
                  <a:srgbClr val="001F5F"/>
                </a:solidFill>
                <a:latin typeface="Calibri"/>
                <a:cs typeface="Calibri"/>
              </a:rPr>
              <a:t>окружения,</a:t>
            </a:r>
            <a:endParaRPr sz="2800">
              <a:latin typeface="Calibri"/>
              <a:cs typeface="Calibri"/>
            </a:endParaRPr>
          </a:p>
          <a:p>
            <a:pPr marL="241300" marR="35560" indent="-228600">
              <a:lnSpc>
                <a:spcPts val="3020"/>
              </a:lnSpc>
              <a:spcBef>
                <a:spcPts val="1040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Для объективной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оценки функции </a:t>
            </a:r>
            <a:r>
              <a:rPr sz="2800" b="1" spc="-25" dirty="0">
                <a:solidFill>
                  <a:srgbClr val="001F5F"/>
                </a:solidFill>
                <a:latin typeface="Calibri"/>
                <a:cs typeface="Calibri"/>
              </a:rPr>
              <a:t>необходимо </a:t>
            </a:r>
            <a:r>
              <a:rPr sz="2800" b="1" spc="-20" dirty="0">
                <a:solidFill>
                  <a:srgbClr val="001F5F"/>
                </a:solidFill>
                <a:latin typeface="Calibri"/>
                <a:cs typeface="Calibri"/>
              </a:rPr>
              <a:t>наблюдение </a:t>
            </a: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в 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динамике,</a:t>
            </a:r>
            <a:endParaRPr sz="2800">
              <a:latin typeface="Calibri"/>
              <a:cs typeface="Calibri"/>
            </a:endParaRPr>
          </a:p>
          <a:p>
            <a:pPr marL="241300" marR="5080" indent="-228600">
              <a:lnSpc>
                <a:spcPts val="3020"/>
              </a:lnSpc>
              <a:spcBef>
                <a:spcPts val="1010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Нарушение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функции идет </a:t>
            </a: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в структуре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топического </a:t>
            </a: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синдрома –  </a:t>
            </a:r>
            <a:r>
              <a:rPr sz="2800" b="1" spc="-10" dirty="0">
                <a:solidFill>
                  <a:srgbClr val="001F5F"/>
                </a:solidFill>
                <a:latin typeface="Calibri"/>
                <a:cs typeface="Calibri"/>
              </a:rPr>
              <a:t>имеются </a:t>
            </a: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типичные сочетания</a:t>
            </a:r>
            <a:r>
              <a:rPr sz="2800" b="1" spc="1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Calibri"/>
                <a:cs typeface="Calibri"/>
              </a:rPr>
              <a:t>синдромов.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00933" y="949833"/>
            <a:ext cx="33655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6465" algn="l"/>
              </a:tabLst>
            </a:pPr>
            <a:r>
              <a:rPr sz="2400" b="1" spc="-5" dirty="0">
                <a:solidFill>
                  <a:srgbClr val="001F5F"/>
                </a:solidFill>
                <a:latin typeface="Segoe UI"/>
                <a:cs typeface="Segoe UI"/>
              </a:rPr>
              <a:t>b310	Функции</a:t>
            </a:r>
            <a:r>
              <a:rPr sz="2400" b="1" spc="-65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Segoe UI"/>
                <a:cs typeface="Segoe UI"/>
              </a:rPr>
              <a:t>голоса</a:t>
            </a:r>
            <a:endParaRPr sz="2400">
              <a:latin typeface="Segoe UI"/>
              <a:cs typeface="Segoe U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58134" y="1315592"/>
            <a:ext cx="915669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1F5F"/>
                </a:solidFill>
                <a:latin typeface="Segoe UI"/>
                <a:cs typeface="Segoe UI"/>
              </a:rPr>
              <a:t>b3100  b3101</a:t>
            </a:r>
            <a:endParaRPr sz="2400">
              <a:latin typeface="Segoe UI"/>
              <a:cs typeface="Segoe U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29988" y="1315592"/>
            <a:ext cx="298196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spc="-200" dirty="0">
                <a:solidFill>
                  <a:srgbClr val="001F5F"/>
                </a:solidFill>
                <a:latin typeface="Segoe UI"/>
                <a:cs typeface="Segoe UI"/>
              </a:rPr>
              <a:t>Г</a:t>
            </a:r>
            <a:r>
              <a:rPr sz="2400" b="1" spc="-5" dirty="0">
                <a:solidFill>
                  <a:srgbClr val="001F5F"/>
                </a:solidFill>
                <a:latin typeface="Segoe UI"/>
                <a:cs typeface="Segoe UI"/>
              </a:rPr>
              <a:t>олосооб</a:t>
            </a:r>
            <a:r>
              <a:rPr sz="2400" b="1" spc="-30" dirty="0">
                <a:solidFill>
                  <a:srgbClr val="001F5F"/>
                </a:solidFill>
                <a:latin typeface="Segoe UI"/>
                <a:cs typeface="Segoe UI"/>
              </a:rPr>
              <a:t>р</a:t>
            </a:r>
            <a:r>
              <a:rPr sz="2400" b="1" spc="-5" dirty="0">
                <a:solidFill>
                  <a:srgbClr val="001F5F"/>
                </a:solidFill>
                <a:latin typeface="Segoe UI"/>
                <a:cs typeface="Segoe UI"/>
              </a:rPr>
              <a:t>азов</a:t>
            </a:r>
            <a:r>
              <a:rPr sz="2400" b="1" dirty="0">
                <a:solidFill>
                  <a:srgbClr val="001F5F"/>
                </a:solidFill>
                <a:latin typeface="Segoe UI"/>
                <a:cs typeface="Segoe UI"/>
              </a:rPr>
              <a:t>ан</a:t>
            </a:r>
            <a:r>
              <a:rPr sz="2400" b="1" spc="-10" dirty="0">
                <a:solidFill>
                  <a:srgbClr val="001F5F"/>
                </a:solidFill>
                <a:latin typeface="Segoe UI"/>
                <a:cs typeface="Segoe UI"/>
              </a:rPr>
              <a:t>и</a:t>
            </a:r>
            <a:r>
              <a:rPr sz="2400" b="1" dirty="0">
                <a:solidFill>
                  <a:srgbClr val="001F5F"/>
                </a:solidFill>
                <a:latin typeface="Segoe UI"/>
                <a:cs typeface="Segoe UI"/>
              </a:rPr>
              <a:t>е  </a:t>
            </a:r>
            <a:r>
              <a:rPr sz="2400" b="1" spc="-5" dirty="0">
                <a:solidFill>
                  <a:srgbClr val="001F5F"/>
                </a:solidFill>
                <a:latin typeface="Segoe UI"/>
                <a:cs typeface="Segoe UI"/>
              </a:rPr>
              <a:t>Качество</a:t>
            </a:r>
            <a:r>
              <a:rPr sz="2400" b="1" spc="-35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Segoe UI"/>
                <a:cs typeface="Segoe UI"/>
              </a:rPr>
              <a:t>голоса</a:t>
            </a:r>
            <a:endParaRPr sz="2400">
              <a:latin typeface="Segoe UI"/>
              <a:cs typeface="Segoe U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00933" y="2413253"/>
            <a:ext cx="578040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6465" algn="l"/>
              </a:tabLst>
            </a:pPr>
            <a:r>
              <a:rPr sz="2400" b="1" spc="-5" dirty="0">
                <a:solidFill>
                  <a:srgbClr val="001F5F"/>
                </a:solidFill>
                <a:latin typeface="Segoe UI"/>
                <a:cs typeface="Segoe UI"/>
              </a:rPr>
              <a:t>b320	Функции</a:t>
            </a:r>
            <a:r>
              <a:rPr sz="2400" b="1" spc="-25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Segoe UI"/>
                <a:cs typeface="Segoe UI"/>
              </a:rPr>
              <a:t>артикуляции</a:t>
            </a:r>
            <a:endParaRPr sz="24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15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tabLst>
                <a:tab pos="926465" algn="l"/>
              </a:tabLst>
            </a:pPr>
            <a:r>
              <a:rPr sz="2400" b="1" spc="-5" dirty="0">
                <a:solidFill>
                  <a:srgbClr val="001F5F"/>
                </a:solidFill>
                <a:latin typeface="Segoe UI"/>
                <a:cs typeface="Segoe UI"/>
              </a:rPr>
              <a:t>b330	Функции </a:t>
            </a:r>
            <a:r>
              <a:rPr sz="2400" b="1" spc="-15" dirty="0">
                <a:solidFill>
                  <a:srgbClr val="001F5F"/>
                </a:solidFill>
                <a:latin typeface="Segoe UI"/>
                <a:cs typeface="Segoe UI"/>
              </a:rPr>
              <a:t>беглости </a:t>
            </a:r>
            <a:r>
              <a:rPr sz="2400" b="1" dirty="0">
                <a:solidFill>
                  <a:srgbClr val="001F5F"/>
                </a:solidFill>
                <a:latin typeface="Segoe UI"/>
                <a:cs typeface="Segoe UI"/>
              </a:rPr>
              <a:t>и </a:t>
            </a:r>
            <a:r>
              <a:rPr sz="2400" b="1" spc="-5" dirty="0">
                <a:solidFill>
                  <a:srgbClr val="001F5F"/>
                </a:solidFill>
                <a:latin typeface="Segoe UI"/>
                <a:cs typeface="Segoe UI"/>
              </a:rPr>
              <a:t>ритма</a:t>
            </a:r>
            <a:r>
              <a:rPr sz="2400" b="1" spc="-55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Segoe UI"/>
                <a:cs typeface="Segoe UI"/>
              </a:rPr>
              <a:t>речи</a:t>
            </a:r>
            <a:endParaRPr sz="2400">
              <a:latin typeface="Segoe UI"/>
              <a:cs typeface="Segoe U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58134" y="3510229"/>
            <a:ext cx="916305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1F5F"/>
                </a:solidFill>
                <a:latin typeface="Segoe UI"/>
                <a:cs typeface="Segoe UI"/>
              </a:rPr>
              <a:t>b3300  b3301  b3302  b3303</a:t>
            </a:r>
            <a:endParaRPr sz="2400">
              <a:latin typeface="Segoe UI"/>
              <a:cs typeface="Segoe U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13808" y="3510229"/>
            <a:ext cx="3070225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67410">
              <a:lnSpc>
                <a:spcPct val="100000"/>
              </a:lnSpc>
              <a:spcBef>
                <a:spcPts val="100"/>
              </a:spcBef>
            </a:pPr>
            <a:r>
              <a:rPr sz="2400" b="1" spc="-15" dirty="0">
                <a:solidFill>
                  <a:srgbClr val="001F5F"/>
                </a:solidFill>
                <a:latin typeface="Segoe UI"/>
                <a:cs typeface="Segoe UI"/>
              </a:rPr>
              <a:t>Беглость </a:t>
            </a:r>
            <a:r>
              <a:rPr sz="2400" b="1" spc="-5" dirty="0">
                <a:solidFill>
                  <a:srgbClr val="001F5F"/>
                </a:solidFill>
                <a:latin typeface="Segoe UI"/>
                <a:cs typeface="Segoe UI"/>
              </a:rPr>
              <a:t>речи  Ритм речи  </a:t>
            </a:r>
            <a:r>
              <a:rPr sz="2400" b="1" spc="-10" dirty="0">
                <a:solidFill>
                  <a:srgbClr val="001F5F"/>
                </a:solidFill>
                <a:latin typeface="Segoe UI"/>
                <a:cs typeface="Segoe UI"/>
              </a:rPr>
              <a:t>Скорость</a:t>
            </a:r>
            <a:r>
              <a:rPr sz="2400" b="1" spc="-105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Segoe UI"/>
                <a:cs typeface="Segoe UI"/>
              </a:rPr>
              <a:t>речи</a:t>
            </a:r>
            <a:endParaRPr sz="2400">
              <a:latin typeface="Segoe UI"/>
              <a:cs typeface="Segoe UI"/>
            </a:endParaRPr>
          </a:p>
          <a:p>
            <a:pPr marL="33020">
              <a:lnSpc>
                <a:spcPct val="100000"/>
              </a:lnSpc>
              <a:spcBef>
                <a:spcPts val="5"/>
              </a:spcBef>
            </a:pPr>
            <a:r>
              <a:rPr sz="2400" b="1" spc="-5" dirty="0">
                <a:solidFill>
                  <a:srgbClr val="001F5F"/>
                </a:solidFill>
                <a:latin typeface="Segoe UI"/>
                <a:cs typeface="Segoe UI"/>
              </a:rPr>
              <a:t>Мелодичность</a:t>
            </a:r>
            <a:r>
              <a:rPr sz="2400" b="1" spc="-95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Segoe UI"/>
                <a:cs typeface="Segoe UI"/>
              </a:rPr>
              <a:t>речи</a:t>
            </a:r>
            <a:endParaRPr sz="2400">
              <a:latin typeface="Segoe UI"/>
              <a:cs typeface="Segoe U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00933" y="5339892"/>
            <a:ext cx="65532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6465" algn="l"/>
              </a:tabLst>
            </a:pPr>
            <a:r>
              <a:rPr sz="2400" b="1" spc="-5" dirty="0">
                <a:solidFill>
                  <a:srgbClr val="001F5F"/>
                </a:solidFill>
                <a:latin typeface="Segoe UI"/>
                <a:cs typeface="Segoe UI"/>
              </a:rPr>
              <a:t>b340	Альтернативные </a:t>
            </a:r>
            <a:r>
              <a:rPr sz="2400" b="1" spc="-10" dirty="0">
                <a:solidFill>
                  <a:srgbClr val="001F5F"/>
                </a:solidFill>
                <a:latin typeface="Segoe UI"/>
                <a:cs typeface="Segoe UI"/>
              </a:rPr>
              <a:t>голосовые</a:t>
            </a:r>
            <a:r>
              <a:rPr sz="2400" b="1" spc="-105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Segoe UI"/>
                <a:cs typeface="Segoe UI"/>
              </a:rPr>
              <a:t>функции</a:t>
            </a:r>
            <a:endParaRPr sz="2400">
              <a:latin typeface="Segoe UI"/>
              <a:cs typeface="Segoe U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58134" y="5705652"/>
            <a:ext cx="915669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1F5F"/>
                </a:solidFill>
                <a:latin typeface="Segoe UI"/>
                <a:cs typeface="Segoe UI"/>
              </a:rPr>
              <a:t>b3400  b3401</a:t>
            </a:r>
            <a:endParaRPr sz="2400">
              <a:latin typeface="Segoe UI"/>
              <a:cs typeface="Segoe U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29988" y="5705652"/>
            <a:ext cx="430657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1F5F"/>
                </a:solidFill>
                <a:latin typeface="Segoe UI"/>
                <a:cs typeface="Segoe UI"/>
              </a:rPr>
              <a:t>Воспроизведение </a:t>
            </a:r>
            <a:r>
              <a:rPr sz="2400" b="1" spc="-20" dirty="0">
                <a:solidFill>
                  <a:srgbClr val="001F5F"/>
                </a:solidFill>
                <a:latin typeface="Segoe UI"/>
                <a:cs typeface="Segoe UI"/>
              </a:rPr>
              <a:t>нот  </a:t>
            </a:r>
            <a:r>
              <a:rPr sz="2400" b="1" spc="-5" dirty="0">
                <a:solidFill>
                  <a:srgbClr val="001F5F"/>
                </a:solidFill>
                <a:latin typeface="Segoe UI"/>
                <a:cs typeface="Segoe UI"/>
              </a:rPr>
              <a:t>Составление </a:t>
            </a:r>
            <a:r>
              <a:rPr sz="2400" b="1" spc="-15" dirty="0">
                <a:solidFill>
                  <a:srgbClr val="001F5F"/>
                </a:solidFill>
                <a:latin typeface="Segoe UI"/>
                <a:cs typeface="Segoe UI"/>
              </a:rPr>
              <a:t>звукового</a:t>
            </a:r>
            <a:r>
              <a:rPr sz="2400" b="1" spc="-90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Segoe UI"/>
                <a:cs typeface="Segoe UI"/>
              </a:rPr>
              <a:t>ряда</a:t>
            </a:r>
            <a:endParaRPr sz="2400">
              <a:latin typeface="Segoe UI"/>
              <a:cs typeface="Segoe UI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660603" y="159842"/>
            <a:ext cx="1081976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Функции обеспечивающие </a:t>
            </a:r>
            <a:r>
              <a:rPr sz="3200" spc="-5" dirty="0"/>
              <a:t>коммуникацию </a:t>
            </a:r>
            <a:r>
              <a:rPr sz="3200" dirty="0"/>
              <a:t>в </a:t>
            </a:r>
            <a:r>
              <a:rPr sz="3200" spc="-40" dirty="0"/>
              <a:t>МКФ </a:t>
            </a:r>
            <a:r>
              <a:rPr sz="3200" dirty="0"/>
              <a:t>- 1</a:t>
            </a:r>
            <a:endParaRPr sz="3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6148" y="584149"/>
            <a:ext cx="1081976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Функции </a:t>
            </a:r>
            <a:r>
              <a:rPr sz="3200" spc="-5" dirty="0"/>
              <a:t>обеспечивающие коммуникацию </a:t>
            </a:r>
            <a:r>
              <a:rPr sz="3200" dirty="0"/>
              <a:t>в </a:t>
            </a:r>
            <a:r>
              <a:rPr sz="3200" spc="-40" dirty="0"/>
              <a:t>МКФ </a:t>
            </a:r>
            <a:r>
              <a:rPr sz="3200" dirty="0"/>
              <a:t>-</a:t>
            </a:r>
            <a:r>
              <a:rPr sz="3200" spc="75" dirty="0"/>
              <a:t> </a:t>
            </a:r>
            <a:r>
              <a:rPr sz="3200" dirty="0"/>
              <a:t>2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2495550" y="1471697"/>
            <a:ext cx="7188200" cy="459930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700"/>
              </a:spcBef>
            </a:pPr>
            <a:r>
              <a:rPr sz="2000" b="1" dirty="0">
                <a:solidFill>
                  <a:srgbClr val="001F5F"/>
                </a:solidFill>
                <a:latin typeface="Segoe UI"/>
                <a:cs typeface="Segoe UI"/>
              </a:rPr>
              <a:t>b167 </a:t>
            </a:r>
            <a:r>
              <a:rPr sz="2000" b="1" spc="-5" dirty="0">
                <a:solidFill>
                  <a:srgbClr val="001F5F"/>
                </a:solidFill>
                <a:latin typeface="Segoe UI"/>
                <a:cs typeface="Segoe UI"/>
              </a:rPr>
              <a:t>Умственные функции речи</a:t>
            </a:r>
            <a:r>
              <a:rPr sz="2000" b="1" spc="-95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Segoe UI"/>
                <a:cs typeface="Segoe UI"/>
              </a:rPr>
              <a:t>(Афазии…)</a:t>
            </a:r>
            <a:endParaRPr sz="2000">
              <a:latin typeface="Segoe UI"/>
              <a:cs typeface="Segoe UI"/>
            </a:endParaRPr>
          </a:p>
          <a:p>
            <a:pPr marL="469900" algn="just">
              <a:lnSpc>
                <a:spcPct val="100000"/>
              </a:lnSpc>
              <a:spcBef>
                <a:spcPts val="605"/>
              </a:spcBef>
            </a:pPr>
            <a:r>
              <a:rPr sz="2000" b="1" spc="-5" dirty="0">
                <a:solidFill>
                  <a:srgbClr val="001F5F"/>
                </a:solidFill>
                <a:latin typeface="Segoe UI"/>
                <a:cs typeface="Segoe UI"/>
              </a:rPr>
              <a:t>b1670 Восприятие</a:t>
            </a:r>
            <a:r>
              <a:rPr sz="2000" b="1" spc="-35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Segoe UI"/>
                <a:cs typeface="Segoe UI"/>
              </a:rPr>
              <a:t>языка</a:t>
            </a:r>
            <a:endParaRPr sz="2000">
              <a:latin typeface="Segoe UI"/>
              <a:cs typeface="Segoe UI"/>
            </a:endParaRPr>
          </a:p>
          <a:p>
            <a:pPr marL="469900" marR="1691005" algn="just">
              <a:lnSpc>
                <a:spcPct val="125000"/>
              </a:lnSpc>
            </a:pPr>
            <a:r>
              <a:rPr sz="2000" b="1" spc="-5" dirty="0">
                <a:solidFill>
                  <a:srgbClr val="001F5F"/>
                </a:solidFill>
                <a:latin typeface="Segoe UI"/>
                <a:cs typeface="Segoe UI"/>
              </a:rPr>
              <a:t>b16700 Восприятие </a:t>
            </a:r>
            <a:r>
              <a:rPr sz="2000" b="1" spc="-10" dirty="0">
                <a:solidFill>
                  <a:srgbClr val="001F5F"/>
                </a:solidFill>
                <a:latin typeface="Segoe UI"/>
                <a:cs typeface="Segoe UI"/>
              </a:rPr>
              <a:t>разговорного </a:t>
            </a:r>
            <a:r>
              <a:rPr sz="2000" b="1" spc="-5" dirty="0">
                <a:solidFill>
                  <a:srgbClr val="001F5F"/>
                </a:solidFill>
                <a:latin typeface="Segoe UI"/>
                <a:cs typeface="Segoe UI"/>
              </a:rPr>
              <a:t>языка  b16701 Восприятие письменного языка  b16702 </a:t>
            </a:r>
            <a:r>
              <a:rPr sz="2000" b="1" dirty="0">
                <a:solidFill>
                  <a:srgbClr val="001F5F"/>
                </a:solidFill>
                <a:latin typeface="Segoe UI"/>
                <a:cs typeface="Segoe UI"/>
              </a:rPr>
              <a:t>Восприятие </a:t>
            </a:r>
            <a:r>
              <a:rPr sz="2000" b="1" spc="-5" dirty="0">
                <a:solidFill>
                  <a:srgbClr val="001F5F"/>
                </a:solidFill>
                <a:latin typeface="Segoe UI"/>
                <a:cs typeface="Segoe UI"/>
              </a:rPr>
              <a:t>языка</a:t>
            </a:r>
            <a:r>
              <a:rPr sz="2000" b="1" spc="-80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Segoe UI"/>
                <a:cs typeface="Segoe UI"/>
              </a:rPr>
              <a:t>знаков</a:t>
            </a:r>
            <a:endParaRPr sz="20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250">
              <a:latin typeface="Segoe UI"/>
              <a:cs typeface="Segoe UI"/>
            </a:endParaRPr>
          </a:p>
          <a:p>
            <a:pPr marL="469900" marR="5080" indent="-457200">
              <a:lnSpc>
                <a:spcPct val="125000"/>
              </a:lnSpc>
            </a:pPr>
            <a:r>
              <a:rPr sz="2000" b="1" spc="-5" dirty="0">
                <a:solidFill>
                  <a:srgbClr val="001F5F"/>
                </a:solidFill>
                <a:latin typeface="Segoe UI"/>
                <a:cs typeface="Segoe UI"/>
              </a:rPr>
              <a:t>b1671 </a:t>
            </a:r>
            <a:r>
              <a:rPr sz="2000" b="1" spc="-10" dirty="0">
                <a:solidFill>
                  <a:srgbClr val="001F5F"/>
                </a:solidFill>
                <a:latin typeface="Segoe UI"/>
                <a:cs typeface="Segoe UI"/>
              </a:rPr>
              <a:t>Выражение </a:t>
            </a:r>
            <a:r>
              <a:rPr sz="2000" b="1" dirty="0">
                <a:solidFill>
                  <a:srgbClr val="001F5F"/>
                </a:solidFill>
                <a:latin typeface="Segoe UI"/>
                <a:cs typeface="Segoe UI"/>
              </a:rPr>
              <a:t>посредством </a:t>
            </a:r>
            <a:r>
              <a:rPr sz="2000" b="1" spc="-5" dirty="0">
                <a:solidFill>
                  <a:srgbClr val="001F5F"/>
                </a:solidFill>
                <a:latin typeface="Segoe UI"/>
                <a:cs typeface="Segoe UI"/>
              </a:rPr>
              <a:t>языка (Афазии…)  b16710 </a:t>
            </a:r>
            <a:r>
              <a:rPr sz="2000" b="1" spc="-10" dirty="0">
                <a:solidFill>
                  <a:srgbClr val="001F5F"/>
                </a:solidFill>
                <a:latin typeface="Segoe UI"/>
                <a:cs typeface="Segoe UI"/>
              </a:rPr>
              <a:t>Выражение </a:t>
            </a:r>
            <a:r>
              <a:rPr sz="2000" b="1" dirty="0">
                <a:solidFill>
                  <a:srgbClr val="001F5F"/>
                </a:solidFill>
                <a:latin typeface="Segoe UI"/>
                <a:cs typeface="Segoe UI"/>
              </a:rPr>
              <a:t>посредством </a:t>
            </a:r>
            <a:r>
              <a:rPr sz="2000" b="1" spc="-10" dirty="0">
                <a:solidFill>
                  <a:srgbClr val="001F5F"/>
                </a:solidFill>
                <a:latin typeface="Segoe UI"/>
                <a:cs typeface="Segoe UI"/>
              </a:rPr>
              <a:t>разговорного </a:t>
            </a:r>
            <a:r>
              <a:rPr sz="2000" b="1" spc="-5" dirty="0">
                <a:solidFill>
                  <a:srgbClr val="001F5F"/>
                </a:solidFill>
                <a:latin typeface="Segoe UI"/>
                <a:cs typeface="Segoe UI"/>
              </a:rPr>
              <a:t>языка  b16711 </a:t>
            </a:r>
            <a:r>
              <a:rPr sz="2000" b="1" spc="-10" dirty="0">
                <a:solidFill>
                  <a:srgbClr val="001F5F"/>
                </a:solidFill>
                <a:latin typeface="Segoe UI"/>
                <a:cs typeface="Segoe UI"/>
              </a:rPr>
              <a:t>Выражение </a:t>
            </a:r>
            <a:r>
              <a:rPr sz="2000" b="1" dirty="0">
                <a:solidFill>
                  <a:srgbClr val="001F5F"/>
                </a:solidFill>
                <a:latin typeface="Segoe UI"/>
                <a:cs typeface="Segoe UI"/>
              </a:rPr>
              <a:t>посредством </a:t>
            </a:r>
            <a:r>
              <a:rPr sz="2000" b="1" spc="-5" dirty="0">
                <a:solidFill>
                  <a:srgbClr val="001F5F"/>
                </a:solidFill>
                <a:latin typeface="Segoe UI"/>
                <a:cs typeface="Segoe UI"/>
              </a:rPr>
              <a:t>письменного языка  b16712 </a:t>
            </a:r>
            <a:r>
              <a:rPr sz="2000" b="1" spc="-10" dirty="0">
                <a:solidFill>
                  <a:srgbClr val="001F5F"/>
                </a:solidFill>
                <a:latin typeface="Segoe UI"/>
                <a:cs typeface="Segoe UI"/>
              </a:rPr>
              <a:t>Выражение </a:t>
            </a:r>
            <a:r>
              <a:rPr sz="2000" b="1" dirty="0">
                <a:solidFill>
                  <a:srgbClr val="001F5F"/>
                </a:solidFill>
                <a:latin typeface="Segoe UI"/>
                <a:cs typeface="Segoe UI"/>
              </a:rPr>
              <a:t>посредством </a:t>
            </a:r>
            <a:r>
              <a:rPr sz="2000" b="1" spc="-5" dirty="0">
                <a:solidFill>
                  <a:srgbClr val="001F5F"/>
                </a:solidFill>
                <a:latin typeface="Segoe UI"/>
                <a:cs typeface="Segoe UI"/>
              </a:rPr>
              <a:t>языка</a:t>
            </a:r>
            <a:r>
              <a:rPr sz="2000" b="1" spc="-55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Segoe UI"/>
                <a:cs typeface="Segoe UI"/>
              </a:rPr>
              <a:t>знаков</a:t>
            </a:r>
            <a:endParaRPr sz="20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700">
              <a:latin typeface="Segoe UI"/>
              <a:cs typeface="Segoe UI"/>
            </a:endParaRPr>
          </a:p>
          <a:p>
            <a:pPr marL="12700" algn="just">
              <a:lnSpc>
                <a:spcPct val="100000"/>
              </a:lnSpc>
            </a:pPr>
            <a:r>
              <a:rPr sz="2000" b="1" spc="-5" dirty="0">
                <a:solidFill>
                  <a:srgbClr val="001F5F"/>
                </a:solidFill>
                <a:latin typeface="Segoe UI"/>
                <a:cs typeface="Segoe UI"/>
              </a:rPr>
              <a:t>b1672 Интегративные функции языка</a:t>
            </a:r>
            <a:r>
              <a:rPr sz="2000" b="1" spc="-120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Segoe UI"/>
                <a:cs typeface="Segoe UI"/>
              </a:rPr>
              <a:t>(Афазии…)</a:t>
            </a:r>
            <a:endParaRPr sz="20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4948" y="442417"/>
            <a:ext cx="10089515" cy="130111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113155" marR="5080" indent="-1101090">
              <a:lnSpc>
                <a:spcPts val="4750"/>
              </a:lnSpc>
              <a:spcBef>
                <a:spcPts val="705"/>
              </a:spcBef>
            </a:pPr>
            <a:r>
              <a:rPr sz="4400" spc="-10" dirty="0"/>
              <a:t>Критерии коммуникации </a:t>
            </a:r>
            <a:r>
              <a:rPr sz="4400" dirty="0"/>
              <a:t>и речи</a:t>
            </a:r>
            <a:r>
              <a:rPr sz="4400" spc="-114" dirty="0"/>
              <a:t> </a:t>
            </a:r>
            <a:r>
              <a:rPr sz="4400" spc="-5" dirty="0"/>
              <a:t>как  активности </a:t>
            </a:r>
            <a:r>
              <a:rPr sz="4400" dirty="0"/>
              <a:t>и </a:t>
            </a:r>
            <a:r>
              <a:rPr sz="4400" spc="-5" dirty="0"/>
              <a:t>участия </a:t>
            </a:r>
            <a:r>
              <a:rPr sz="4400" dirty="0"/>
              <a:t>в</a:t>
            </a:r>
            <a:r>
              <a:rPr sz="4400" spc="-70" dirty="0"/>
              <a:t> </a:t>
            </a:r>
            <a:r>
              <a:rPr sz="4400" spc="-55" dirty="0"/>
              <a:t>МКФ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54735" y="1987455"/>
            <a:ext cx="10115550" cy="435546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85"/>
              </a:spcBef>
              <a:buFont typeface="Arial"/>
              <a:buChar char="•"/>
              <a:tabLst>
                <a:tab pos="241300" algn="l"/>
              </a:tabLst>
            </a:pPr>
            <a:r>
              <a:rPr sz="2600" b="1" spc="-10" dirty="0">
                <a:solidFill>
                  <a:srgbClr val="001F5F"/>
                </a:solidFill>
                <a:latin typeface="Segoe UI"/>
                <a:cs typeface="Segoe UI"/>
              </a:rPr>
              <a:t>Бывают </a:t>
            </a:r>
            <a:r>
              <a:rPr sz="2600" b="1" spc="-15" dirty="0">
                <a:solidFill>
                  <a:srgbClr val="001F5F"/>
                </a:solidFill>
                <a:latin typeface="Segoe UI"/>
                <a:cs typeface="Segoe UI"/>
              </a:rPr>
              <a:t>«чудесные»</a:t>
            </a:r>
            <a:r>
              <a:rPr sz="2600" b="1" spc="-5" dirty="0">
                <a:solidFill>
                  <a:srgbClr val="001F5F"/>
                </a:solidFill>
                <a:latin typeface="Segoe UI"/>
                <a:cs typeface="Segoe UI"/>
              </a:rPr>
              <a:t> исцеления,</a:t>
            </a:r>
            <a:endParaRPr sz="2600">
              <a:latin typeface="Segoe UI"/>
              <a:cs typeface="Segoe UI"/>
            </a:endParaRPr>
          </a:p>
          <a:p>
            <a:pPr marL="241300" indent="-228600">
              <a:lnSpc>
                <a:spcPct val="100000"/>
              </a:lnSpc>
              <a:spcBef>
                <a:spcPts val="685"/>
              </a:spcBef>
              <a:buFont typeface="Arial"/>
              <a:buChar char="•"/>
              <a:tabLst>
                <a:tab pos="241300" algn="l"/>
              </a:tabLst>
            </a:pPr>
            <a:r>
              <a:rPr sz="2600" b="1" spc="-5" dirty="0">
                <a:solidFill>
                  <a:srgbClr val="001F5F"/>
                </a:solidFill>
                <a:latin typeface="Segoe UI"/>
                <a:cs typeface="Segoe UI"/>
              </a:rPr>
              <a:t>Активность </a:t>
            </a:r>
            <a:r>
              <a:rPr sz="2600" b="1" dirty="0">
                <a:solidFill>
                  <a:srgbClr val="001F5F"/>
                </a:solidFill>
                <a:latin typeface="Segoe UI"/>
                <a:cs typeface="Segoe UI"/>
              </a:rPr>
              <a:t>и </a:t>
            </a:r>
            <a:r>
              <a:rPr sz="2600" b="1" spc="-5" dirty="0">
                <a:solidFill>
                  <a:srgbClr val="001F5F"/>
                </a:solidFill>
                <a:latin typeface="Segoe UI"/>
                <a:cs typeface="Segoe UI"/>
              </a:rPr>
              <a:t>участие зависят </a:t>
            </a:r>
            <a:r>
              <a:rPr sz="2600" b="1" spc="-20" dirty="0">
                <a:solidFill>
                  <a:srgbClr val="001F5F"/>
                </a:solidFill>
                <a:latin typeface="Segoe UI"/>
                <a:cs typeface="Segoe UI"/>
              </a:rPr>
              <a:t>от </a:t>
            </a:r>
            <a:r>
              <a:rPr sz="2600" b="1" spc="-10" dirty="0">
                <a:solidFill>
                  <a:srgbClr val="001F5F"/>
                </a:solidFill>
                <a:latin typeface="Segoe UI"/>
                <a:cs typeface="Segoe UI"/>
              </a:rPr>
              <a:t>факторов </a:t>
            </a:r>
            <a:r>
              <a:rPr sz="2600" b="1" dirty="0">
                <a:solidFill>
                  <a:srgbClr val="001F5F"/>
                </a:solidFill>
                <a:latin typeface="Segoe UI"/>
                <a:cs typeface="Segoe UI"/>
              </a:rPr>
              <a:t>среды и</a:t>
            </a:r>
            <a:r>
              <a:rPr sz="2600" b="1" spc="-25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2600" b="1" dirty="0">
                <a:solidFill>
                  <a:srgbClr val="001F5F"/>
                </a:solidFill>
                <a:latin typeface="Segoe UI"/>
                <a:cs typeface="Segoe UI"/>
              </a:rPr>
              <a:t>стресса,</a:t>
            </a:r>
            <a:endParaRPr sz="2600">
              <a:latin typeface="Segoe UI"/>
              <a:cs typeface="Segoe UI"/>
            </a:endParaRPr>
          </a:p>
          <a:p>
            <a:pPr marL="241300" indent="-22860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241300" algn="l"/>
              </a:tabLst>
            </a:pPr>
            <a:r>
              <a:rPr sz="2600" b="1" spc="-5" dirty="0">
                <a:solidFill>
                  <a:srgbClr val="001F5F"/>
                </a:solidFill>
                <a:latin typeface="Segoe UI"/>
                <a:cs typeface="Segoe UI"/>
              </a:rPr>
              <a:t>Восстановление активности </a:t>
            </a:r>
            <a:r>
              <a:rPr sz="2600" b="1" dirty="0">
                <a:solidFill>
                  <a:srgbClr val="001F5F"/>
                </a:solidFill>
                <a:latin typeface="Segoe UI"/>
                <a:cs typeface="Segoe UI"/>
              </a:rPr>
              <a:t>и </a:t>
            </a:r>
            <a:r>
              <a:rPr sz="2600" b="1" spc="-5" dirty="0">
                <a:solidFill>
                  <a:srgbClr val="001F5F"/>
                </a:solidFill>
                <a:latin typeface="Segoe UI"/>
                <a:cs typeface="Segoe UI"/>
              </a:rPr>
              <a:t>участия требует</a:t>
            </a:r>
            <a:r>
              <a:rPr sz="2600" b="1" spc="-25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2600" b="1" spc="-5" dirty="0">
                <a:solidFill>
                  <a:srgbClr val="001F5F"/>
                </a:solidFill>
                <a:latin typeface="Segoe UI"/>
                <a:cs typeface="Segoe UI"/>
              </a:rPr>
              <a:t>обучения,</a:t>
            </a:r>
            <a:endParaRPr sz="2600">
              <a:latin typeface="Segoe UI"/>
              <a:cs typeface="Segoe UI"/>
            </a:endParaRPr>
          </a:p>
          <a:p>
            <a:pPr marL="241300" marR="42545" indent="-228600">
              <a:lnSpc>
                <a:spcPct val="9000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sz="2600" b="1" spc="-5" dirty="0">
                <a:solidFill>
                  <a:srgbClr val="001F5F"/>
                </a:solidFill>
                <a:latin typeface="Segoe UI"/>
                <a:cs typeface="Segoe UI"/>
              </a:rPr>
              <a:t>Ограничение активности </a:t>
            </a:r>
            <a:r>
              <a:rPr sz="2600" b="1" dirty="0">
                <a:solidFill>
                  <a:srgbClr val="001F5F"/>
                </a:solidFill>
                <a:latin typeface="Segoe UI"/>
                <a:cs typeface="Segoe UI"/>
              </a:rPr>
              <a:t>и </a:t>
            </a:r>
            <a:r>
              <a:rPr sz="2600" b="1" spc="-5" dirty="0">
                <a:solidFill>
                  <a:srgbClr val="001F5F"/>
                </a:solidFill>
                <a:latin typeface="Segoe UI"/>
                <a:cs typeface="Segoe UI"/>
              </a:rPr>
              <a:t>участия </a:t>
            </a:r>
            <a:r>
              <a:rPr sz="2600" b="1" spc="-15" dirty="0">
                <a:solidFill>
                  <a:srgbClr val="001F5F"/>
                </a:solidFill>
                <a:latin typeface="Segoe UI"/>
                <a:cs typeface="Segoe UI"/>
              </a:rPr>
              <a:t>может </a:t>
            </a:r>
            <a:r>
              <a:rPr sz="2600" b="1" dirty="0">
                <a:solidFill>
                  <a:srgbClr val="001F5F"/>
                </a:solidFill>
                <a:latin typeface="Segoe UI"/>
                <a:cs typeface="Segoe UI"/>
              </a:rPr>
              <a:t>быть связано с  </a:t>
            </a:r>
            <a:r>
              <a:rPr sz="2600" b="1" spc="-5" dirty="0">
                <a:solidFill>
                  <a:srgbClr val="001F5F"/>
                </a:solidFill>
                <a:latin typeface="Segoe UI"/>
                <a:cs typeface="Segoe UI"/>
              </a:rPr>
              <a:t>функциями </a:t>
            </a:r>
            <a:r>
              <a:rPr sz="2600" b="1" dirty="0">
                <a:solidFill>
                  <a:srgbClr val="001F5F"/>
                </a:solidFill>
                <a:latin typeface="Segoe UI"/>
                <a:cs typeface="Segoe UI"/>
              </a:rPr>
              <a:t>– нарушение </a:t>
            </a:r>
            <a:r>
              <a:rPr sz="2600" b="1" spc="-5" dirty="0">
                <a:solidFill>
                  <a:srgbClr val="001F5F"/>
                </a:solidFill>
                <a:latin typeface="Segoe UI"/>
                <a:cs typeface="Segoe UI"/>
              </a:rPr>
              <a:t>функций ограничивает активность  </a:t>
            </a:r>
            <a:r>
              <a:rPr sz="2600" b="1" dirty="0">
                <a:solidFill>
                  <a:srgbClr val="001F5F"/>
                </a:solidFill>
                <a:latin typeface="Segoe UI"/>
                <a:cs typeface="Segoe UI"/>
              </a:rPr>
              <a:t>и</a:t>
            </a:r>
            <a:r>
              <a:rPr sz="2600" b="1" spc="-10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2600" b="1" spc="-5" dirty="0">
                <a:solidFill>
                  <a:srgbClr val="001F5F"/>
                </a:solidFill>
                <a:latin typeface="Segoe UI"/>
                <a:cs typeface="Segoe UI"/>
              </a:rPr>
              <a:t>участие,</a:t>
            </a:r>
            <a:endParaRPr sz="2600">
              <a:latin typeface="Segoe UI"/>
              <a:cs typeface="Segoe UI"/>
            </a:endParaRPr>
          </a:p>
          <a:p>
            <a:pPr marL="241300" marR="5080" indent="-228600">
              <a:lnSpc>
                <a:spcPts val="2810"/>
              </a:lnSpc>
              <a:spcBef>
                <a:spcPts val="1035"/>
              </a:spcBef>
              <a:buFont typeface="Arial"/>
              <a:buChar char="•"/>
              <a:tabLst>
                <a:tab pos="241300" algn="l"/>
              </a:tabLst>
            </a:pPr>
            <a:r>
              <a:rPr sz="2600" b="1" spc="-5" dirty="0">
                <a:solidFill>
                  <a:srgbClr val="001F5F"/>
                </a:solidFill>
                <a:latin typeface="Segoe UI"/>
                <a:cs typeface="Segoe UI"/>
              </a:rPr>
              <a:t>Восстановление активности участия </a:t>
            </a:r>
            <a:r>
              <a:rPr sz="2600" b="1" spc="-15" dirty="0">
                <a:solidFill>
                  <a:srgbClr val="001F5F"/>
                </a:solidFill>
                <a:latin typeface="Segoe UI"/>
                <a:cs typeface="Segoe UI"/>
              </a:rPr>
              <a:t>может </a:t>
            </a:r>
            <a:r>
              <a:rPr sz="2600" b="1" spc="-5" dirty="0">
                <a:solidFill>
                  <a:srgbClr val="001F5F"/>
                </a:solidFill>
                <a:latin typeface="Segoe UI"/>
                <a:cs typeface="Segoe UI"/>
              </a:rPr>
              <a:t>происходить без  </a:t>
            </a:r>
            <a:r>
              <a:rPr sz="2600" b="1" dirty="0">
                <a:solidFill>
                  <a:srgbClr val="001F5F"/>
                </a:solidFill>
                <a:latin typeface="Segoe UI"/>
                <a:cs typeface="Segoe UI"/>
              </a:rPr>
              <a:t>восстановления</a:t>
            </a:r>
            <a:r>
              <a:rPr sz="2600" b="1" spc="-45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2600" b="1" spc="-5" dirty="0">
                <a:solidFill>
                  <a:srgbClr val="001F5F"/>
                </a:solidFill>
                <a:latin typeface="Segoe UI"/>
                <a:cs typeface="Segoe UI"/>
              </a:rPr>
              <a:t>функций,</a:t>
            </a:r>
            <a:endParaRPr sz="2600">
              <a:latin typeface="Segoe UI"/>
              <a:cs typeface="Segoe UI"/>
            </a:endParaRPr>
          </a:p>
          <a:p>
            <a:pPr marL="241300" marR="713105" indent="-228600">
              <a:lnSpc>
                <a:spcPts val="2810"/>
              </a:lnSpc>
              <a:spcBef>
                <a:spcPts val="1005"/>
              </a:spcBef>
              <a:buFont typeface="Arial"/>
              <a:buChar char="•"/>
              <a:tabLst>
                <a:tab pos="241300" algn="l"/>
              </a:tabLst>
            </a:pPr>
            <a:r>
              <a:rPr sz="2600" b="1" spc="-5" dirty="0">
                <a:solidFill>
                  <a:srgbClr val="001F5F"/>
                </a:solidFill>
                <a:latin typeface="Segoe UI"/>
                <a:cs typeface="Segoe UI"/>
              </a:rPr>
              <a:t>Возможна как </a:t>
            </a:r>
            <a:r>
              <a:rPr sz="2600" b="1" dirty="0">
                <a:solidFill>
                  <a:srgbClr val="001F5F"/>
                </a:solidFill>
                <a:latin typeface="Segoe UI"/>
                <a:cs typeface="Segoe UI"/>
              </a:rPr>
              <a:t>помощь, так и </a:t>
            </a:r>
            <a:r>
              <a:rPr sz="2600" b="1" spc="-5" dirty="0">
                <a:solidFill>
                  <a:srgbClr val="001F5F"/>
                </a:solidFill>
                <a:latin typeface="Segoe UI"/>
                <a:cs typeface="Segoe UI"/>
              </a:rPr>
              <a:t>препятствие </a:t>
            </a:r>
            <a:r>
              <a:rPr sz="2600" b="1" dirty="0">
                <a:solidFill>
                  <a:srgbClr val="001F5F"/>
                </a:solidFill>
                <a:latin typeface="Segoe UI"/>
                <a:cs typeface="Segoe UI"/>
              </a:rPr>
              <a:t>в</a:t>
            </a:r>
            <a:r>
              <a:rPr sz="2600" b="1" spc="-120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2600" b="1" spc="-5" dirty="0">
                <a:solidFill>
                  <a:srgbClr val="001F5F"/>
                </a:solidFill>
                <a:latin typeface="Segoe UI"/>
                <a:cs typeface="Segoe UI"/>
              </a:rPr>
              <a:t>реализации  активности </a:t>
            </a:r>
            <a:r>
              <a:rPr sz="2600" b="1" dirty="0">
                <a:solidFill>
                  <a:srgbClr val="001F5F"/>
                </a:solidFill>
                <a:latin typeface="Segoe UI"/>
                <a:cs typeface="Segoe UI"/>
              </a:rPr>
              <a:t>и </a:t>
            </a:r>
            <a:r>
              <a:rPr sz="2600" b="1" spc="-5" dirty="0">
                <a:solidFill>
                  <a:srgbClr val="001F5F"/>
                </a:solidFill>
                <a:latin typeface="Segoe UI"/>
                <a:cs typeface="Segoe UI"/>
              </a:rPr>
              <a:t>участия </a:t>
            </a:r>
            <a:r>
              <a:rPr sz="2600" b="1" dirty="0">
                <a:solidFill>
                  <a:srgbClr val="001F5F"/>
                </a:solidFill>
                <a:latin typeface="Segoe UI"/>
                <a:cs typeface="Segoe UI"/>
              </a:rPr>
              <a:t>со </a:t>
            </a:r>
            <a:r>
              <a:rPr sz="2600" b="1" spc="-5" dirty="0">
                <a:solidFill>
                  <a:srgbClr val="001F5F"/>
                </a:solidFill>
                <a:latin typeface="Segoe UI"/>
                <a:cs typeface="Segoe UI"/>
              </a:rPr>
              <a:t>стороны других</a:t>
            </a:r>
            <a:r>
              <a:rPr sz="2600" b="1" spc="-70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2600" b="1" spc="-10" dirty="0">
                <a:solidFill>
                  <a:srgbClr val="001F5F"/>
                </a:solidFill>
                <a:latin typeface="Segoe UI"/>
                <a:cs typeface="Segoe UI"/>
              </a:rPr>
              <a:t>людей.</a:t>
            </a:r>
            <a:endParaRPr sz="26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8345" y="4036517"/>
            <a:ext cx="3443604" cy="23133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9733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1F5F"/>
                </a:solidFill>
                <a:latin typeface="Segoe UI"/>
                <a:cs typeface="Segoe UI"/>
              </a:rPr>
              <a:t>d310</a:t>
            </a:r>
            <a:endParaRPr sz="1800">
              <a:latin typeface="Segoe UI"/>
              <a:cs typeface="Segoe UI"/>
            </a:endParaRPr>
          </a:p>
          <a:p>
            <a:pPr marL="12700" marR="798830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solidFill>
                  <a:srgbClr val="001F5F"/>
                </a:solidFill>
                <a:latin typeface="Segoe UI"/>
                <a:cs typeface="Segoe UI"/>
              </a:rPr>
              <a:t>устных сообщений</a:t>
            </a:r>
            <a:r>
              <a:rPr sz="1800" b="1" spc="-65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1800" b="1" dirty="0">
                <a:solidFill>
                  <a:srgbClr val="001F5F"/>
                </a:solidFill>
                <a:latin typeface="Segoe UI"/>
                <a:cs typeface="Segoe UI"/>
              </a:rPr>
              <a:t>при  </a:t>
            </a:r>
            <a:r>
              <a:rPr sz="1800" b="1" spc="-5" dirty="0">
                <a:solidFill>
                  <a:srgbClr val="001F5F"/>
                </a:solidFill>
                <a:latin typeface="Segoe UI"/>
                <a:cs typeface="Segoe UI"/>
              </a:rPr>
              <a:t>общении</a:t>
            </a:r>
            <a:endParaRPr sz="1800">
              <a:latin typeface="Segoe UI"/>
              <a:cs typeface="Segoe UI"/>
            </a:endParaRPr>
          </a:p>
          <a:p>
            <a:pPr marL="276225" marR="95885" indent="-17843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76860" algn="l"/>
              </a:tabLst>
            </a:pPr>
            <a:r>
              <a:rPr sz="1600" b="1" spc="-5" dirty="0">
                <a:solidFill>
                  <a:srgbClr val="001F5F"/>
                </a:solidFill>
                <a:latin typeface="Segoe UI"/>
                <a:cs typeface="Segoe UI"/>
              </a:rPr>
              <a:t>d3150 </a:t>
            </a:r>
            <a:r>
              <a:rPr sz="1600" b="1" spc="-15" dirty="0">
                <a:solidFill>
                  <a:srgbClr val="001F5F"/>
                </a:solidFill>
                <a:latin typeface="Segoe UI"/>
                <a:cs typeface="Segoe UI"/>
              </a:rPr>
              <a:t>жестов </a:t>
            </a:r>
            <a:r>
              <a:rPr sz="1600" b="1" spc="-5" dirty="0">
                <a:solidFill>
                  <a:srgbClr val="001F5F"/>
                </a:solidFill>
                <a:latin typeface="Segoe UI"/>
                <a:cs typeface="Segoe UI"/>
              </a:rPr>
              <a:t>и </a:t>
            </a:r>
            <a:r>
              <a:rPr sz="1600" b="1" spc="-15" dirty="0">
                <a:solidFill>
                  <a:srgbClr val="001F5F"/>
                </a:solidFill>
                <a:latin typeface="Segoe UI"/>
                <a:cs typeface="Segoe UI"/>
              </a:rPr>
              <a:t>телодвижений  </a:t>
            </a:r>
            <a:r>
              <a:rPr sz="1600" b="1" spc="-10" dirty="0">
                <a:solidFill>
                  <a:srgbClr val="001F5F"/>
                </a:solidFill>
                <a:latin typeface="Segoe UI"/>
                <a:cs typeface="Segoe UI"/>
              </a:rPr>
              <a:t>при общении</a:t>
            </a:r>
            <a:endParaRPr sz="1600">
              <a:latin typeface="Segoe UI"/>
              <a:cs typeface="Segoe UI"/>
            </a:endParaRPr>
          </a:p>
          <a:p>
            <a:pPr marL="276225" indent="-179070">
              <a:lnSpc>
                <a:spcPct val="100000"/>
              </a:lnSpc>
              <a:buFont typeface="Arial"/>
              <a:buChar char="•"/>
              <a:tabLst>
                <a:tab pos="276860" algn="l"/>
              </a:tabLst>
            </a:pPr>
            <a:r>
              <a:rPr sz="1600" b="1" spc="-5" dirty="0">
                <a:solidFill>
                  <a:srgbClr val="001F5F"/>
                </a:solidFill>
                <a:latin typeface="Segoe UI"/>
                <a:cs typeface="Segoe UI"/>
              </a:rPr>
              <a:t>d3151 </a:t>
            </a:r>
            <a:r>
              <a:rPr sz="1600" b="1" spc="-10" dirty="0">
                <a:solidFill>
                  <a:srgbClr val="001F5F"/>
                </a:solidFill>
                <a:latin typeface="Segoe UI"/>
                <a:cs typeface="Segoe UI"/>
              </a:rPr>
              <a:t>общеизвестных </a:t>
            </a:r>
            <a:r>
              <a:rPr sz="1600" b="1" spc="-15" dirty="0">
                <a:solidFill>
                  <a:srgbClr val="001F5F"/>
                </a:solidFill>
                <a:latin typeface="Segoe UI"/>
                <a:cs typeface="Segoe UI"/>
              </a:rPr>
              <a:t>знаков</a:t>
            </a:r>
            <a:r>
              <a:rPr sz="1600" b="1" spc="15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Segoe UI"/>
                <a:cs typeface="Segoe UI"/>
              </a:rPr>
              <a:t>и</a:t>
            </a:r>
            <a:endParaRPr sz="1600">
              <a:latin typeface="Segoe UI"/>
              <a:cs typeface="Segoe UI"/>
            </a:endParaRPr>
          </a:p>
          <a:p>
            <a:pPr marL="276225">
              <a:lnSpc>
                <a:spcPct val="100000"/>
              </a:lnSpc>
            </a:pPr>
            <a:r>
              <a:rPr sz="1600" b="1" spc="-10" dirty="0">
                <a:solidFill>
                  <a:srgbClr val="001F5F"/>
                </a:solidFill>
                <a:latin typeface="Segoe UI"/>
                <a:cs typeface="Segoe UI"/>
              </a:rPr>
              <a:t>символов при</a:t>
            </a:r>
            <a:r>
              <a:rPr sz="1600" b="1" spc="10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Segoe UI"/>
                <a:cs typeface="Segoe UI"/>
              </a:rPr>
              <a:t>общении</a:t>
            </a:r>
            <a:endParaRPr sz="1600">
              <a:latin typeface="Segoe UI"/>
              <a:cs typeface="Segoe UI"/>
            </a:endParaRPr>
          </a:p>
          <a:p>
            <a:pPr marL="276225" marR="115570" indent="-17843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76860" algn="l"/>
              </a:tabLst>
            </a:pPr>
            <a:r>
              <a:rPr sz="1600" b="1" spc="-5" dirty="0">
                <a:solidFill>
                  <a:srgbClr val="001F5F"/>
                </a:solidFill>
                <a:latin typeface="Segoe UI"/>
                <a:cs typeface="Segoe UI"/>
              </a:rPr>
              <a:t>d3152 </a:t>
            </a:r>
            <a:r>
              <a:rPr sz="1600" b="1" spc="-15" dirty="0">
                <a:solidFill>
                  <a:srgbClr val="001F5F"/>
                </a:solidFill>
                <a:latin typeface="Segoe UI"/>
                <a:cs typeface="Segoe UI"/>
              </a:rPr>
              <a:t>рисунков </a:t>
            </a:r>
            <a:r>
              <a:rPr sz="1600" b="1" spc="-5" dirty="0">
                <a:solidFill>
                  <a:srgbClr val="001F5F"/>
                </a:solidFill>
                <a:latin typeface="Segoe UI"/>
                <a:cs typeface="Segoe UI"/>
              </a:rPr>
              <a:t>и </a:t>
            </a:r>
            <a:r>
              <a:rPr sz="1600" b="1" spc="-15" dirty="0">
                <a:solidFill>
                  <a:srgbClr val="001F5F"/>
                </a:solidFill>
                <a:latin typeface="Segoe UI"/>
                <a:cs typeface="Segoe UI"/>
              </a:rPr>
              <a:t>фотографий  </a:t>
            </a:r>
            <a:r>
              <a:rPr sz="1600" b="1" spc="-10" dirty="0">
                <a:solidFill>
                  <a:srgbClr val="001F5F"/>
                </a:solidFill>
                <a:latin typeface="Segoe UI"/>
                <a:cs typeface="Segoe UI"/>
              </a:rPr>
              <a:t>при общении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59373" y="2109154"/>
            <a:ext cx="1584271" cy="17421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34473" y="2191511"/>
            <a:ext cx="2076795" cy="17568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499598" y="2174028"/>
            <a:ext cx="1804911" cy="18061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839276" y="2254313"/>
            <a:ext cx="1639176" cy="171690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678683" y="429844"/>
            <a:ext cx="6559550" cy="1229995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811530" marR="5080" indent="-798830">
              <a:lnSpc>
                <a:spcPts val="4680"/>
              </a:lnSpc>
              <a:spcBef>
                <a:spcPts val="355"/>
              </a:spcBef>
            </a:pPr>
            <a:r>
              <a:rPr spc="-10" dirty="0"/>
              <a:t>Восприятие </a:t>
            </a:r>
            <a:r>
              <a:rPr spc="-5" dirty="0"/>
              <a:t>вербальной и  невербальной</a:t>
            </a:r>
            <a:r>
              <a:rPr spc="10" dirty="0"/>
              <a:t> </a:t>
            </a:r>
            <a:r>
              <a:rPr spc="-10" dirty="0"/>
              <a:t>речи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906127" y="4122877"/>
            <a:ext cx="180086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1F5F"/>
                </a:solidFill>
                <a:latin typeface="Segoe UI"/>
                <a:cs typeface="Segoe UI"/>
              </a:rPr>
              <a:t>d325</a:t>
            </a:r>
            <a:endParaRPr sz="1800">
              <a:latin typeface="Segoe UI"/>
              <a:cs typeface="Segoe U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solidFill>
                  <a:srgbClr val="001F5F"/>
                </a:solidFill>
                <a:latin typeface="Segoe UI"/>
                <a:cs typeface="Segoe UI"/>
              </a:rPr>
              <a:t>письменных</a:t>
            </a:r>
            <a:endParaRPr sz="1800">
              <a:latin typeface="Segoe UI"/>
              <a:cs typeface="Segoe UI"/>
            </a:endParaRPr>
          </a:p>
          <a:p>
            <a:pPr marL="12065" marR="5080" algn="ctr">
              <a:lnSpc>
                <a:spcPct val="100000"/>
              </a:lnSpc>
            </a:pPr>
            <a:r>
              <a:rPr sz="1800" b="1" dirty="0">
                <a:solidFill>
                  <a:srgbClr val="001F5F"/>
                </a:solidFill>
                <a:latin typeface="Segoe UI"/>
                <a:cs typeface="Segoe UI"/>
              </a:rPr>
              <a:t>сообщений</a:t>
            </a:r>
            <a:r>
              <a:rPr sz="1800" b="1" spc="-100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1800" b="1" dirty="0">
                <a:solidFill>
                  <a:srgbClr val="001F5F"/>
                </a:solidFill>
                <a:latin typeface="Segoe UI"/>
                <a:cs typeface="Segoe UI"/>
              </a:rPr>
              <a:t>при  </a:t>
            </a:r>
            <a:r>
              <a:rPr sz="1800" b="1" spc="-5" dirty="0">
                <a:solidFill>
                  <a:srgbClr val="001F5F"/>
                </a:solidFill>
                <a:latin typeface="Segoe UI"/>
                <a:cs typeface="Segoe UI"/>
              </a:rPr>
              <a:t>общении</a:t>
            </a:r>
            <a:endParaRPr sz="1800">
              <a:latin typeface="Segoe UI"/>
              <a:cs typeface="Segoe U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73853" y="4036517"/>
            <a:ext cx="1636395" cy="16725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1F5F"/>
                </a:solidFill>
                <a:latin typeface="Segoe UI"/>
                <a:cs typeface="Segoe UI"/>
              </a:rPr>
              <a:t>d320</a:t>
            </a:r>
            <a:endParaRPr sz="1800">
              <a:latin typeface="Segoe UI"/>
              <a:cs typeface="Segoe UI"/>
            </a:endParaRPr>
          </a:p>
          <a:p>
            <a:pPr marL="12700" marR="5080" algn="ctr">
              <a:lnSpc>
                <a:spcPct val="100000"/>
              </a:lnSpc>
              <a:spcBef>
                <a:spcPts val="5"/>
              </a:spcBef>
            </a:pPr>
            <a:r>
              <a:rPr sz="1800" b="1" dirty="0">
                <a:solidFill>
                  <a:srgbClr val="001F5F"/>
                </a:solidFill>
                <a:latin typeface="Segoe UI"/>
                <a:cs typeface="Segoe UI"/>
              </a:rPr>
              <a:t>сообщений</a:t>
            </a:r>
            <a:r>
              <a:rPr sz="1800" b="1" spc="-114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1800" b="1" dirty="0">
                <a:solidFill>
                  <a:srgbClr val="001F5F"/>
                </a:solidFill>
                <a:latin typeface="Segoe UI"/>
                <a:cs typeface="Segoe UI"/>
              </a:rPr>
              <a:t>на  </a:t>
            </a:r>
            <a:r>
              <a:rPr sz="1800" b="1" spc="-10" dirty="0">
                <a:solidFill>
                  <a:srgbClr val="001F5F"/>
                </a:solidFill>
                <a:latin typeface="Segoe UI"/>
                <a:cs typeface="Segoe UI"/>
              </a:rPr>
              <a:t>языке  </a:t>
            </a:r>
            <a:r>
              <a:rPr sz="1800" b="1" dirty="0">
                <a:solidFill>
                  <a:srgbClr val="001F5F"/>
                </a:solidFill>
                <a:latin typeface="Segoe UI"/>
                <a:cs typeface="Segoe UI"/>
              </a:rPr>
              <a:t>формальных  символов</a:t>
            </a:r>
            <a:r>
              <a:rPr sz="1800" b="1" spc="-90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1800" b="1" dirty="0">
                <a:solidFill>
                  <a:srgbClr val="001F5F"/>
                </a:solidFill>
                <a:latin typeface="Segoe UI"/>
                <a:cs typeface="Segoe UI"/>
              </a:rPr>
              <a:t>при  </a:t>
            </a:r>
            <a:r>
              <a:rPr sz="1800" b="1" spc="-5" dirty="0">
                <a:solidFill>
                  <a:srgbClr val="001F5F"/>
                </a:solidFill>
                <a:latin typeface="Segoe UI"/>
                <a:cs typeface="Segoe UI"/>
              </a:rPr>
              <a:t>общении</a:t>
            </a:r>
            <a:endParaRPr sz="1800">
              <a:latin typeface="Segoe UI"/>
              <a:cs typeface="Segoe U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98030" y="4125595"/>
            <a:ext cx="179832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001F5F"/>
                </a:solidFill>
                <a:latin typeface="Segoe UI"/>
                <a:cs typeface="Segoe UI"/>
              </a:rPr>
              <a:t>d315</a:t>
            </a:r>
            <a:endParaRPr sz="1800">
              <a:latin typeface="Segoe UI"/>
              <a:cs typeface="Segoe UI"/>
            </a:endParaRPr>
          </a:p>
          <a:p>
            <a:pPr marL="12700" marR="5080" algn="ctr">
              <a:lnSpc>
                <a:spcPct val="100000"/>
              </a:lnSpc>
            </a:pPr>
            <a:r>
              <a:rPr sz="1800" b="1" spc="-5" dirty="0">
                <a:solidFill>
                  <a:srgbClr val="001F5F"/>
                </a:solidFill>
                <a:latin typeface="Segoe UI"/>
                <a:cs typeface="Segoe UI"/>
              </a:rPr>
              <a:t>сообщений</a:t>
            </a:r>
            <a:r>
              <a:rPr sz="1800" b="1" spc="-85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1800" b="1" dirty="0">
                <a:solidFill>
                  <a:srgbClr val="001F5F"/>
                </a:solidFill>
                <a:latin typeface="Segoe UI"/>
                <a:cs typeface="Segoe UI"/>
              </a:rPr>
              <a:t>при  </a:t>
            </a:r>
            <a:r>
              <a:rPr sz="1800" b="1" spc="-5" dirty="0">
                <a:solidFill>
                  <a:srgbClr val="001F5F"/>
                </a:solidFill>
                <a:latin typeface="Segoe UI"/>
                <a:cs typeface="Segoe UI"/>
              </a:rPr>
              <a:t>невербальном  </a:t>
            </a:r>
            <a:r>
              <a:rPr sz="1800" b="1" dirty="0">
                <a:solidFill>
                  <a:srgbClr val="001F5F"/>
                </a:solidFill>
                <a:latin typeface="Segoe UI"/>
                <a:cs typeface="Segoe UI"/>
              </a:rPr>
              <a:t>способе  </a:t>
            </a:r>
            <a:r>
              <a:rPr sz="1800" b="1" spc="-5" dirty="0">
                <a:solidFill>
                  <a:srgbClr val="001F5F"/>
                </a:solidFill>
                <a:latin typeface="Segoe UI"/>
                <a:cs typeface="Segoe UI"/>
              </a:rPr>
              <a:t>общения</a:t>
            </a:r>
            <a:endParaRPr sz="18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80931" y="2733243"/>
            <a:ext cx="1951989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1F5F"/>
                </a:solidFill>
                <a:latin typeface="Segoe UI"/>
                <a:cs typeface="Segoe UI"/>
              </a:rPr>
              <a:t>d345</a:t>
            </a:r>
            <a:endParaRPr sz="2400">
              <a:latin typeface="Segoe UI"/>
              <a:cs typeface="Segoe UI"/>
            </a:endParaRPr>
          </a:p>
          <a:p>
            <a:pPr marL="12700" marR="5080" algn="ctr">
              <a:lnSpc>
                <a:spcPct val="100000"/>
              </a:lnSpc>
              <a:spcBef>
                <a:spcPts val="5"/>
              </a:spcBef>
            </a:pPr>
            <a:r>
              <a:rPr sz="2400" b="1" spc="-5" dirty="0">
                <a:solidFill>
                  <a:srgbClr val="001F5F"/>
                </a:solidFill>
                <a:latin typeface="Segoe UI"/>
                <a:cs typeface="Segoe UI"/>
              </a:rPr>
              <a:t>Пись</a:t>
            </a:r>
            <a:r>
              <a:rPr sz="2400" b="1" spc="-10" dirty="0">
                <a:solidFill>
                  <a:srgbClr val="001F5F"/>
                </a:solidFill>
                <a:latin typeface="Segoe UI"/>
                <a:cs typeface="Segoe UI"/>
              </a:rPr>
              <a:t>м</a:t>
            </a:r>
            <a:r>
              <a:rPr sz="2400" b="1" dirty="0">
                <a:solidFill>
                  <a:srgbClr val="001F5F"/>
                </a:solidFill>
                <a:latin typeface="Segoe UI"/>
                <a:cs typeface="Segoe UI"/>
              </a:rPr>
              <a:t>ен</a:t>
            </a:r>
            <a:r>
              <a:rPr sz="2400" b="1" spc="-15" dirty="0">
                <a:solidFill>
                  <a:srgbClr val="001F5F"/>
                </a:solidFill>
                <a:latin typeface="Segoe UI"/>
                <a:cs typeface="Segoe UI"/>
              </a:rPr>
              <a:t>н</a:t>
            </a:r>
            <a:r>
              <a:rPr sz="2400" b="1" dirty="0">
                <a:solidFill>
                  <a:srgbClr val="001F5F"/>
                </a:solidFill>
                <a:latin typeface="Segoe UI"/>
                <a:cs typeface="Segoe UI"/>
              </a:rPr>
              <a:t>ые  </a:t>
            </a:r>
            <a:r>
              <a:rPr sz="2400" b="1" spc="-5" dirty="0">
                <a:solidFill>
                  <a:srgbClr val="001F5F"/>
                </a:solidFill>
                <a:latin typeface="Segoe UI"/>
                <a:cs typeface="Segoe UI"/>
              </a:rPr>
              <a:t>сообщения</a:t>
            </a:r>
            <a:endParaRPr sz="2400">
              <a:latin typeface="Segoe UI"/>
              <a:cs typeface="Segoe U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76960" y="274701"/>
            <a:ext cx="985329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Общение </a:t>
            </a:r>
            <a:r>
              <a:rPr sz="3200" dirty="0"/>
              <a:t>- </a:t>
            </a:r>
            <a:r>
              <a:rPr sz="3200" spc="-5" dirty="0"/>
              <a:t>составление </a:t>
            </a:r>
            <a:r>
              <a:rPr sz="3200" dirty="0"/>
              <a:t>и </a:t>
            </a:r>
            <a:r>
              <a:rPr sz="3200" spc="-15" dirty="0"/>
              <a:t>изложение</a:t>
            </a:r>
            <a:r>
              <a:rPr sz="3200" spc="60" dirty="0"/>
              <a:t> </a:t>
            </a:r>
            <a:r>
              <a:rPr sz="3200" dirty="0"/>
              <a:t>сообщений</a:t>
            </a:r>
            <a:endParaRPr sz="3200"/>
          </a:p>
        </p:txBody>
      </p:sp>
      <p:sp>
        <p:nvSpPr>
          <p:cNvPr id="4" name="object 4"/>
          <p:cNvSpPr/>
          <p:nvPr/>
        </p:nvSpPr>
        <p:spPr>
          <a:xfrm>
            <a:off x="720055" y="1309858"/>
            <a:ext cx="1187901" cy="11387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09526" y="1268793"/>
            <a:ext cx="1158046" cy="115811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394463" y="1449324"/>
            <a:ext cx="1192120" cy="11406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742191" y="1363295"/>
            <a:ext cx="1143430" cy="131623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40842" y="2610053"/>
            <a:ext cx="1836420" cy="18580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1F5F"/>
                </a:solidFill>
                <a:latin typeface="Segoe UI"/>
                <a:cs typeface="Segoe UI"/>
              </a:rPr>
              <a:t>d330</a:t>
            </a:r>
            <a:endParaRPr sz="2400">
              <a:latin typeface="Segoe UI"/>
              <a:cs typeface="Segoe UI"/>
            </a:endParaRPr>
          </a:p>
          <a:p>
            <a:pPr marL="1905" algn="ctr">
              <a:lnSpc>
                <a:spcPct val="100000"/>
              </a:lnSpc>
              <a:spcBef>
                <a:spcPts val="5"/>
              </a:spcBef>
            </a:pPr>
            <a:r>
              <a:rPr sz="2400" b="1" spc="-20" dirty="0">
                <a:solidFill>
                  <a:srgbClr val="001F5F"/>
                </a:solidFill>
                <a:latin typeface="Segoe UI"/>
                <a:cs typeface="Segoe UI"/>
              </a:rPr>
              <a:t>Речь</a:t>
            </a:r>
            <a:endParaRPr sz="2400">
              <a:latin typeface="Segoe UI"/>
              <a:cs typeface="Segoe UI"/>
            </a:endParaRPr>
          </a:p>
          <a:p>
            <a:pPr marL="273050" marR="216535" indent="34925" algn="ctr">
              <a:lnSpc>
                <a:spcPct val="109400"/>
              </a:lnSpc>
              <a:spcBef>
                <a:spcPts val="620"/>
              </a:spcBef>
            </a:pPr>
            <a:r>
              <a:rPr sz="1600" b="1" spc="-10" dirty="0">
                <a:solidFill>
                  <a:srgbClr val="001F5F"/>
                </a:solidFill>
                <a:latin typeface="Segoe UI"/>
                <a:cs typeface="Segoe UI"/>
              </a:rPr>
              <a:t>(сос</a:t>
            </a:r>
            <a:r>
              <a:rPr sz="1600" b="1" spc="-15" dirty="0">
                <a:solidFill>
                  <a:srgbClr val="001F5F"/>
                </a:solidFill>
                <a:latin typeface="Segoe UI"/>
                <a:cs typeface="Segoe UI"/>
              </a:rPr>
              <a:t>т</a:t>
            </a:r>
            <a:r>
              <a:rPr sz="1600" b="1" spc="-5" dirty="0">
                <a:solidFill>
                  <a:srgbClr val="001F5F"/>
                </a:solidFill>
                <a:latin typeface="Segoe UI"/>
                <a:cs typeface="Segoe UI"/>
              </a:rPr>
              <a:t>авле</a:t>
            </a:r>
            <a:r>
              <a:rPr sz="1600" b="1" spc="-15" dirty="0">
                <a:solidFill>
                  <a:srgbClr val="001F5F"/>
                </a:solidFill>
                <a:latin typeface="Segoe UI"/>
                <a:cs typeface="Segoe UI"/>
              </a:rPr>
              <a:t>н</a:t>
            </a:r>
            <a:r>
              <a:rPr sz="1600" b="1" spc="-10" dirty="0">
                <a:solidFill>
                  <a:srgbClr val="001F5F"/>
                </a:solidFill>
                <a:latin typeface="Segoe UI"/>
                <a:cs typeface="Segoe UI"/>
              </a:rPr>
              <a:t>ие  </a:t>
            </a:r>
            <a:r>
              <a:rPr sz="1600" b="1" spc="-5" dirty="0">
                <a:solidFill>
                  <a:srgbClr val="001F5F"/>
                </a:solidFill>
                <a:latin typeface="Segoe UI"/>
                <a:cs typeface="Segoe UI"/>
              </a:rPr>
              <a:t>сообщений</a:t>
            </a:r>
            <a:r>
              <a:rPr sz="1600" b="1" spc="-65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Segoe UI"/>
                <a:cs typeface="Segoe UI"/>
              </a:rPr>
              <a:t>с</a:t>
            </a:r>
            <a:endParaRPr sz="1600">
              <a:latin typeface="Segoe UI"/>
              <a:cs typeface="Segoe UI"/>
            </a:endParaRPr>
          </a:p>
          <a:p>
            <a:pPr marL="12065" marR="5080" algn="ctr">
              <a:lnSpc>
                <a:spcPct val="100000"/>
              </a:lnSpc>
            </a:pPr>
            <a:r>
              <a:rPr sz="1600" b="1" spc="-10" dirty="0">
                <a:solidFill>
                  <a:srgbClr val="001F5F"/>
                </a:solidFill>
                <a:latin typeface="Segoe UI"/>
                <a:cs typeface="Segoe UI"/>
              </a:rPr>
              <a:t>использованием  вербальной</a:t>
            </a:r>
            <a:r>
              <a:rPr sz="1600" b="1" spc="-30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Segoe UI"/>
                <a:cs typeface="Segoe UI"/>
              </a:rPr>
              <a:t>речи)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35427" y="2654553"/>
            <a:ext cx="4155440" cy="3594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9539"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1F5F"/>
                </a:solidFill>
                <a:latin typeface="Segoe UI"/>
                <a:cs typeface="Segoe UI"/>
              </a:rPr>
              <a:t>d335</a:t>
            </a:r>
            <a:endParaRPr sz="2400">
              <a:latin typeface="Segoe UI"/>
              <a:cs typeface="Segoe UI"/>
            </a:endParaRPr>
          </a:p>
          <a:p>
            <a:pPr marL="132715" algn="ctr">
              <a:lnSpc>
                <a:spcPct val="100000"/>
              </a:lnSpc>
            </a:pPr>
            <a:r>
              <a:rPr sz="2400" b="1" dirty="0">
                <a:solidFill>
                  <a:srgbClr val="001F5F"/>
                </a:solidFill>
                <a:latin typeface="Segoe UI"/>
                <a:cs typeface="Segoe UI"/>
              </a:rPr>
              <a:t>в </a:t>
            </a:r>
            <a:r>
              <a:rPr sz="2400" b="1" spc="-5" dirty="0">
                <a:solidFill>
                  <a:srgbClr val="001F5F"/>
                </a:solidFill>
                <a:latin typeface="Segoe UI"/>
                <a:cs typeface="Segoe UI"/>
              </a:rPr>
              <a:t>невербальной</a:t>
            </a:r>
            <a:r>
              <a:rPr sz="2400" b="1" spc="-65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Segoe UI"/>
                <a:cs typeface="Segoe UI"/>
              </a:rPr>
              <a:t>форме</a:t>
            </a:r>
            <a:endParaRPr sz="24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150">
              <a:latin typeface="Segoe UI"/>
              <a:cs typeface="Segoe UI"/>
            </a:endParaRPr>
          </a:p>
          <a:p>
            <a:pPr marL="299085" marR="179070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b="1" spc="-5" dirty="0">
                <a:solidFill>
                  <a:srgbClr val="001F5F"/>
                </a:solidFill>
                <a:latin typeface="Segoe UI"/>
                <a:cs typeface="Segoe UI"/>
              </a:rPr>
              <a:t>d3350 </a:t>
            </a:r>
            <a:r>
              <a:rPr sz="1800" b="1" dirty="0">
                <a:solidFill>
                  <a:srgbClr val="001F5F"/>
                </a:solidFill>
                <a:latin typeface="Segoe UI"/>
                <a:cs typeface="Segoe UI"/>
              </a:rPr>
              <a:t>Составление и</a:t>
            </a:r>
            <a:r>
              <a:rPr sz="1800" b="1" spc="-80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Segoe UI"/>
                <a:cs typeface="Segoe UI"/>
              </a:rPr>
              <a:t>изложение  </a:t>
            </a:r>
            <a:r>
              <a:rPr sz="1800" b="1" spc="-5" dirty="0">
                <a:solidFill>
                  <a:srgbClr val="001F5F"/>
                </a:solidFill>
                <a:latin typeface="Segoe UI"/>
                <a:cs typeface="Segoe UI"/>
              </a:rPr>
              <a:t>сообщений </a:t>
            </a:r>
            <a:r>
              <a:rPr sz="1800" b="1" dirty="0">
                <a:solidFill>
                  <a:srgbClr val="001F5F"/>
                </a:solidFill>
                <a:latin typeface="Segoe UI"/>
                <a:cs typeface="Segoe UI"/>
              </a:rPr>
              <a:t>посредством </a:t>
            </a:r>
            <a:r>
              <a:rPr sz="1800" b="1" spc="-10" dirty="0">
                <a:solidFill>
                  <a:srgbClr val="001F5F"/>
                </a:solidFill>
                <a:latin typeface="Segoe UI"/>
                <a:cs typeface="Segoe UI"/>
              </a:rPr>
              <a:t>языка  тела</a:t>
            </a:r>
            <a:endParaRPr sz="1800">
              <a:latin typeface="Segoe UI"/>
              <a:cs typeface="Segoe UI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b="1" spc="-5" dirty="0">
                <a:solidFill>
                  <a:srgbClr val="001F5F"/>
                </a:solidFill>
                <a:latin typeface="Segoe UI"/>
                <a:cs typeface="Segoe UI"/>
              </a:rPr>
              <a:t>d3351 Составление </a:t>
            </a:r>
            <a:r>
              <a:rPr sz="1800" b="1" dirty="0">
                <a:solidFill>
                  <a:srgbClr val="001F5F"/>
                </a:solidFill>
                <a:latin typeface="Segoe UI"/>
                <a:cs typeface="Segoe UI"/>
              </a:rPr>
              <a:t>и </a:t>
            </a:r>
            <a:r>
              <a:rPr sz="1800" b="1" spc="-15" dirty="0">
                <a:solidFill>
                  <a:srgbClr val="001F5F"/>
                </a:solidFill>
                <a:latin typeface="Segoe UI"/>
                <a:cs typeface="Segoe UI"/>
              </a:rPr>
              <a:t>изложение</a:t>
            </a:r>
            <a:endParaRPr sz="1800">
              <a:latin typeface="Segoe UI"/>
              <a:cs typeface="Segoe UI"/>
            </a:endParaRPr>
          </a:p>
          <a:p>
            <a:pPr marL="299085">
              <a:lnSpc>
                <a:spcPct val="100000"/>
              </a:lnSpc>
            </a:pPr>
            <a:r>
              <a:rPr sz="1800" b="1" spc="-5" dirty="0">
                <a:solidFill>
                  <a:srgbClr val="001F5F"/>
                </a:solidFill>
                <a:latin typeface="Segoe UI"/>
                <a:cs typeface="Segoe UI"/>
              </a:rPr>
              <a:t>сообщений </a:t>
            </a:r>
            <a:r>
              <a:rPr sz="1800" b="1" dirty="0">
                <a:solidFill>
                  <a:srgbClr val="001F5F"/>
                </a:solidFill>
                <a:latin typeface="Segoe UI"/>
                <a:cs typeface="Segoe UI"/>
              </a:rPr>
              <a:t>посредством </a:t>
            </a:r>
            <a:r>
              <a:rPr sz="1800" b="1" spc="-10" dirty="0">
                <a:solidFill>
                  <a:srgbClr val="001F5F"/>
                </a:solidFill>
                <a:latin typeface="Segoe UI"/>
                <a:cs typeface="Segoe UI"/>
              </a:rPr>
              <a:t>знаков</a:t>
            </a:r>
            <a:r>
              <a:rPr sz="1800" b="1" spc="-95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1800" b="1" dirty="0">
                <a:solidFill>
                  <a:srgbClr val="001F5F"/>
                </a:solidFill>
                <a:latin typeface="Segoe UI"/>
                <a:cs typeface="Segoe UI"/>
              </a:rPr>
              <a:t>и</a:t>
            </a:r>
            <a:endParaRPr sz="1800">
              <a:latin typeface="Segoe UI"/>
              <a:cs typeface="Segoe UI"/>
            </a:endParaRPr>
          </a:p>
          <a:p>
            <a:pPr marL="299085">
              <a:lnSpc>
                <a:spcPct val="100000"/>
              </a:lnSpc>
            </a:pPr>
            <a:r>
              <a:rPr sz="1800" b="1" dirty="0">
                <a:solidFill>
                  <a:srgbClr val="001F5F"/>
                </a:solidFill>
                <a:latin typeface="Segoe UI"/>
                <a:cs typeface="Segoe UI"/>
              </a:rPr>
              <a:t>символов</a:t>
            </a:r>
            <a:endParaRPr sz="1800">
              <a:latin typeface="Segoe UI"/>
              <a:cs typeface="Segoe UI"/>
            </a:endParaRPr>
          </a:p>
          <a:p>
            <a:pPr marL="299085" marR="179705" indent="-287020">
              <a:lnSpc>
                <a:spcPct val="100000"/>
              </a:lnSpc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800" b="1" spc="-5" dirty="0">
                <a:solidFill>
                  <a:srgbClr val="001F5F"/>
                </a:solidFill>
                <a:latin typeface="Segoe UI"/>
                <a:cs typeface="Segoe UI"/>
              </a:rPr>
              <a:t>d3352 Составление </a:t>
            </a:r>
            <a:r>
              <a:rPr sz="1800" b="1" dirty="0">
                <a:solidFill>
                  <a:srgbClr val="001F5F"/>
                </a:solidFill>
                <a:latin typeface="Segoe UI"/>
                <a:cs typeface="Segoe UI"/>
              </a:rPr>
              <a:t>и </a:t>
            </a:r>
            <a:r>
              <a:rPr sz="1800" b="1" spc="-15" dirty="0">
                <a:solidFill>
                  <a:srgbClr val="001F5F"/>
                </a:solidFill>
                <a:latin typeface="Segoe UI"/>
                <a:cs typeface="Segoe UI"/>
              </a:rPr>
              <a:t>изложение  </a:t>
            </a:r>
            <a:r>
              <a:rPr sz="1800" b="1" spc="-5" dirty="0">
                <a:solidFill>
                  <a:srgbClr val="001F5F"/>
                </a:solidFill>
                <a:latin typeface="Segoe UI"/>
                <a:cs typeface="Segoe UI"/>
              </a:rPr>
              <a:t>сообщений </a:t>
            </a:r>
            <a:r>
              <a:rPr sz="1800" b="1" dirty="0">
                <a:solidFill>
                  <a:srgbClr val="001F5F"/>
                </a:solidFill>
                <a:latin typeface="Segoe UI"/>
                <a:cs typeface="Segoe UI"/>
              </a:rPr>
              <a:t>посредством  </a:t>
            </a:r>
            <a:r>
              <a:rPr sz="1800" b="1" spc="-5" dirty="0">
                <a:solidFill>
                  <a:srgbClr val="001F5F"/>
                </a:solidFill>
                <a:latin typeface="Segoe UI"/>
                <a:cs typeface="Segoe UI"/>
              </a:rPr>
              <a:t>рисования </a:t>
            </a:r>
            <a:r>
              <a:rPr sz="1800" b="1" dirty="0">
                <a:solidFill>
                  <a:srgbClr val="001F5F"/>
                </a:solidFill>
                <a:latin typeface="Segoe UI"/>
                <a:cs typeface="Segoe UI"/>
              </a:rPr>
              <a:t>и</a:t>
            </a:r>
            <a:r>
              <a:rPr sz="1800" b="1" spc="-35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Segoe UI"/>
                <a:cs typeface="Segoe UI"/>
              </a:rPr>
              <a:t>фотографии</a:t>
            </a:r>
            <a:endParaRPr sz="1800">
              <a:latin typeface="Segoe UI"/>
              <a:cs typeface="Segoe U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989191" y="2733243"/>
            <a:ext cx="199898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1F5F"/>
                </a:solidFill>
                <a:latin typeface="Segoe UI"/>
                <a:cs typeface="Segoe UI"/>
              </a:rPr>
              <a:t>d340</a:t>
            </a:r>
            <a:endParaRPr sz="2400">
              <a:latin typeface="Segoe UI"/>
              <a:cs typeface="Segoe UI"/>
            </a:endParaRPr>
          </a:p>
          <a:p>
            <a:pPr marL="12700" marR="5080" indent="-635" algn="ctr">
              <a:lnSpc>
                <a:spcPct val="100000"/>
              </a:lnSpc>
              <a:spcBef>
                <a:spcPts val="5"/>
              </a:spcBef>
            </a:pPr>
            <a:r>
              <a:rPr sz="2400" b="1" dirty="0">
                <a:solidFill>
                  <a:srgbClr val="001F5F"/>
                </a:solidFill>
                <a:latin typeface="Segoe UI"/>
                <a:cs typeface="Segoe UI"/>
              </a:rPr>
              <a:t>на </a:t>
            </a:r>
            <a:r>
              <a:rPr sz="2400" b="1" spc="-10" dirty="0">
                <a:solidFill>
                  <a:srgbClr val="001F5F"/>
                </a:solidFill>
                <a:latin typeface="Segoe UI"/>
                <a:cs typeface="Segoe UI"/>
              </a:rPr>
              <a:t>языке  </a:t>
            </a:r>
            <a:r>
              <a:rPr sz="2400" b="1" spc="-5" dirty="0">
                <a:solidFill>
                  <a:srgbClr val="001F5F"/>
                </a:solidFill>
                <a:latin typeface="Segoe UI"/>
                <a:cs typeface="Segoe UI"/>
              </a:rPr>
              <a:t>формал</a:t>
            </a:r>
            <a:r>
              <a:rPr sz="2400" b="1" dirty="0">
                <a:solidFill>
                  <a:srgbClr val="001F5F"/>
                </a:solidFill>
                <a:latin typeface="Segoe UI"/>
                <a:cs typeface="Segoe UI"/>
              </a:rPr>
              <a:t>ьных  </a:t>
            </a:r>
            <a:r>
              <a:rPr sz="2400" b="1" spc="-5" dirty="0">
                <a:solidFill>
                  <a:srgbClr val="001F5F"/>
                </a:solidFill>
                <a:latin typeface="Segoe UI"/>
                <a:cs typeface="Segoe UI"/>
              </a:rPr>
              <a:t>символов</a:t>
            </a:r>
            <a:endParaRPr sz="24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89211" y="6207048"/>
            <a:ext cx="292290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t</a:t>
            </a:r>
            <a:r>
              <a:rPr sz="1800" spc="-45" dirty="0">
                <a:solidFill>
                  <a:srgbClr val="001F5F"/>
                </a:solidFill>
                <a:latin typeface="Calibri"/>
                <a:cs typeface="Calibri"/>
              </a:rPr>
              <a:t>r</a:t>
            </a:r>
            <a:r>
              <a:rPr sz="1800" spc="-15" dirty="0">
                <a:solidFill>
                  <a:srgbClr val="001F5F"/>
                </a:solidFill>
                <a:latin typeface="Calibri"/>
                <a:cs typeface="Calibri"/>
              </a:rPr>
              <a:t>a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t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i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on.</a:t>
            </a:r>
            <a:r>
              <a:rPr sz="1800" spc="-15" dirty="0">
                <a:solidFill>
                  <a:srgbClr val="001F5F"/>
                </a:solidFill>
                <a:latin typeface="Calibri"/>
                <a:cs typeface="Calibri"/>
              </a:rPr>
              <a:t>c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om</a:t>
            </a:r>
            <a:endParaRPr sz="18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</a:pPr>
            <a:r>
              <a:rPr sz="1800" spc="-15" dirty="0">
                <a:solidFill>
                  <a:srgbClr val="001F5F"/>
                </a:solidFill>
                <a:latin typeface="Calibri"/>
                <a:cs typeface="Calibri"/>
                <a:hlinkClick r:id="rId2"/>
              </a:rPr>
              <a:t>www.who.int/classifications/icf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74365" y="3730767"/>
            <a:ext cx="1904648" cy="17815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42221" y="1810833"/>
            <a:ext cx="1094466" cy="11991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583132" y="3226942"/>
            <a:ext cx="1142981" cy="132156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038402" y="3143058"/>
            <a:ext cx="797412" cy="125308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82667" y="1773935"/>
            <a:ext cx="2571046" cy="84734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720071" y="1885188"/>
            <a:ext cx="1760220" cy="8458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059668" y="3523488"/>
            <a:ext cx="978407" cy="135005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034908" y="2952115"/>
            <a:ext cx="4965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d360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239979" y="588009"/>
          <a:ext cx="10779760" cy="5836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675"/>
                <a:gridCol w="9824085"/>
              </a:tblGrid>
              <a:tr h="336803">
                <a:tc>
                  <a:txBody>
                    <a:bodyPr/>
                    <a:lstStyle/>
                    <a:p>
                      <a:pPr marL="127000">
                        <a:lnSpc>
                          <a:spcPts val="2280"/>
                        </a:lnSpc>
                      </a:pPr>
                      <a:r>
                        <a:rPr sz="24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d340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0" marR="121920">
                        <a:lnSpc>
                          <a:spcPts val="2280"/>
                        </a:lnSpc>
                      </a:pPr>
                      <a:r>
                        <a:rPr sz="24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Составление </a:t>
                      </a:r>
                      <a:r>
                        <a:rPr sz="24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 </a:t>
                      </a:r>
                      <a:r>
                        <a:rPr sz="2400" b="1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изложение </a:t>
                      </a:r>
                      <a:r>
                        <a:rPr sz="24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сообщений на </a:t>
                      </a:r>
                      <a:r>
                        <a:rPr sz="2400" b="1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языке </a:t>
                      </a:r>
                      <a:r>
                        <a:rPr sz="24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формальных</a:t>
                      </a:r>
                      <a:r>
                        <a:rPr sz="2400" b="1" spc="3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символов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367741">
                <a:tc>
                  <a:txBody>
                    <a:bodyPr/>
                    <a:lstStyle/>
                    <a:p>
                      <a:pPr marL="127000">
                        <a:lnSpc>
                          <a:spcPts val="2530"/>
                        </a:lnSpc>
                      </a:pPr>
                      <a:r>
                        <a:rPr sz="24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d345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0" marR="121920">
                        <a:lnSpc>
                          <a:spcPts val="2530"/>
                        </a:lnSpc>
                      </a:pPr>
                      <a:r>
                        <a:rPr sz="24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Письменные</a:t>
                      </a:r>
                      <a:r>
                        <a:rPr sz="24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сообщения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368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0" marR="121920">
                        <a:lnSpc>
                          <a:spcPts val="2525"/>
                        </a:lnSpc>
                      </a:pPr>
                      <a:r>
                        <a:rPr sz="2400" b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Разговор </a:t>
                      </a:r>
                      <a:r>
                        <a:rPr sz="24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 </a:t>
                      </a:r>
                      <a:r>
                        <a:rPr sz="24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общение </a:t>
                      </a:r>
                      <a:r>
                        <a:rPr sz="24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 </a:t>
                      </a:r>
                      <a:r>
                        <a:rPr sz="24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использованием </a:t>
                      </a:r>
                      <a:r>
                        <a:rPr sz="2400" b="1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средств </a:t>
                      </a:r>
                      <a:r>
                        <a:rPr sz="2400" b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связи </a:t>
                      </a:r>
                      <a:r>
                        <a:rPr sz="24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 </a:t>
                      </a:r>
                      <a:r>
                        <a:rPr sz="2400" b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техник</a:t>
                      </a:r>
                      <a:r>
                        <a:rPr sz="24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общения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369570">
                <a:tc>
                  <a:txBody>
                    <a:bodyPr/>
                    <a:lstStyle/>
                    <a:p>
                      <a:pPr marL="127000">
                        <a:lnSpc>
                          <a:spcPts val="2540"/>
                        </a:lnSpc>
                      </a:pPr>
                      <a:r>
                        <a:rPr sz="2400" b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d350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0" marR="121920">
                        <a:lnSpc>
                          <a:spcPts val="2540"/>
                        </a:lnSpc>
                      </a:pPr>
                      <a:r>
                        <a:rPr sz="2400" b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Разговор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368922">
                <a:tc>
                  <a:txBody>
                    <a:bodyPr/>
                    <a:lstStyle/>
                    <a:p>
                      <a:pPr marL="159385">
                        <a:lnSpc>
                          <a:spcPts val="2535"/>
                        </a:lnSpc>
                      </a:pPr>
                      <a:r>
                        <a:rPr sz="2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d3500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0" marR="121920">
                        <a:lnSpc>
                          <a:spcPts val="2535"/>
                        </a:lnSpc>
                      </a:pPr>
                      <a:r>
                        <a:rPr sz="2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Начало</a:t>
                      </a:r>
                      <a:r>
                        <a:rPr sz="2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разговора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368769">
                <a:tc>
                  <a:txBody>
                    <a:bodyPr/>
                    <a:lstStyle/>
                    <a:p>
                      <a:pPr marL="159385">
                        <a:lnSpc>
                          <a:spcPts val="2530"/>
                        </a:lnSpc>
                      </a:pPr>
                      <a:r>
                        <a:rPr sz="2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d3501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0" marR="121920">
                        <a:lnSpc>
                          <a:spcPts val="2530"/>
                        </a:lnSpc>
                      </a:pPr>
                      <a:r>
                        <a:rPr sz="2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Поддержание</a:t>
                      </a:r>
                      <a:r>
                        <a:rPr sz="2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разговора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368807">
                <a:tc>
                  <a:txBody>
                    <a:bodyPr/>
                    <a:lstStyle/>
                    <a:p>
                      <a:pPr marL="159385">
                        <a:lnSpc>
                          <a:spcPts val="2530"/>
                        </a:lnSpc>
                      </a:pPr>
                      <a:r>
                        <a:rPr sz="2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d3502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0" marR="121920">
                        <a:lnSpc>
                          <a:spcPts val="2530"/>
                        </a:lnSpc>
                        <a:tabLst>
                          <a:tab pos="9206230" algn="l"/>
                        </a:tabLst>
                      </a:pPr>
                      <a:r>
                        <a:rPr sz="2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Завершение</a:t>
                      </a:r>
                      <a:r>
                        <a:rPr sz="2400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разговора	</a:t>
                      </a:r>
                      <a:r>
                        <a:rPr sz="1800" b="1" baseline="16203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d3550</a:t>
                      </a:r>
                      <a:endParaRPr sz="1800" baseline="16203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368808">
                <a:tc>
                  <a:txBody>
                    <a:bodyPr/>
                    <a:lstStyle/>
                    <a:p>
                      <a:pPr marL="159385">
                        <a:lnSpc>
                          <a:spcPts val="2530"/>
                        </a:lnSpc>
                      </a:pPr>
                      <a:r>
                        <a:rPr sz="2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d3503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0" marR="121920">
                        <a:lnSpc>
                          <a:spcPts val="2530"/>
                        </a:lnSpc>
                      </a:pPr>
                      <a:r>
                        <a:rPr sz="2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Разговор </a:t>
                      </a:r>
                      <a:r>
                        <a:rPr sz="2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 </a:t>
                      </a:r>
                      <a:r>
                        <a:rPr sz="2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одним </a:t>
                      </a:r>
                      <a:r>
                        <a:rPr sz="2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человеком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368807">
                <a:tc>
                  <a:txBody>
                    <a:bodyPr/>
                    <a:lstStyle/>
                    <a:p>
                      <a:pPr marL="159385">
                        <a:lnSpc>
                          <a:spcPts val="2530"/>
                        </a:lnSpc>
                      </a:pPr>
                      <a:r>
                        <a:rPr sz="2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d3504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0" marR="121920">
                        <a:lnSpc>
                          <a:spcPts val="2530"/>
                        </a:lnSpc>
                      </a:pPr>
                      <a:r>
                        <a:rPr sz="2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Разговор </a:t>
                      </a:r>
                      <a:r>
                        <a:rPr sz="2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 </a:t>
                      </a:r>
                      <a:r>
                        <a:rPr sz="2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множеством</a:t>
                      </a:r>
                      <a:r>
                        <a:rPr sz="2400" spc="-3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людей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368807">
                <a:tc>
                  <a:txBody>
                    <a:bodyPr/>
                    <a:lstStyle/>
                    <a:p>
                      <a:pPr marL="127000">
                        <a:lnSpc>
                          <a:spcPts val="2530"/>
                        </a:lnSpc>
                      </a:pPr>
                      <a:r>
                        <a:rPr sz="24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d355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0" marR="121920">
                        <a:lnSpc>
                          <a:spcPts val="2530"/>
                        </a:lnSpc>
                      </a:pPr>
                      <a:r>
                        <a:rPr sz="24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Дискуссия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368566">
                <a:tc>
                  <a:txBody>
                    <a:bodyPr/>
                    <a:lstStyle/>
                    <a:p>
                      <a:pPr marL="159385">
                        <a:lnSpc>
                          <a:spcPts val="2530"/>
                        </a:lnSpc>
                      </a:pPr>
                      <a:r>
                        <a:rPr sz="2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d3550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0" marR="121920">
                        <a:lnSpc>
                          <a:spcPts val="2530"/>
                        </a:lnSpc>
                        <a:tabLst>
                          <a:tab pos="6043295" algn="l"/>
                        </a:tabLst>
                      </a:pPr>
                      <a:r>
                        <a:rPr sz="2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Дискуссия </a:t>
                      </a:r>
                      <a:r>
                        <a:rPr sz="2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sz="2400" spc="-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одним</a:t>
                      </a:r>
                      <a:r>
                        <a:rPr sz="2400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человеком	</a:t>
                      </a:r>
                      <a:r>
                        <a:rPr sz="2700" b="1" baseline="-18518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d3601</a:t>
                      </a:r>
                      <a:endParaRPr sz="2700" baseline="-18518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368719">
                <a:tc>
                  <a:txBody>
                    <a:bodyPr/>
                    <a:lstStyle/>
                    <a:p>
                      <a:pPr marL="159385">
                        <a:lnSpc>
                          <a:spcPts val="2530"/>
                        </a:lnSpc>
                      </a:pPr>
                      <a:r>
                        <a:rPr sz="2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d3551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0" marR="121920">
                        <a:lnSpc>
                          <a:spcPts val="2530"/>
                        </a:lnSpc>
                        <a:tabLst>
                          <a:tab pos="4765675" algn="l"/>
                        </a:tabLst>
                      </a:pPr>
                      <a:r>
                        <a:rPr sz="2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Дискуссия </a:t>
                      </a:r>
                      <a:r>
                        <a:rPr sz="2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sz="2400" spc="-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множеством</a:t>
                      </a:r>
                      <a:r>
                        <a:rPr sz="2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людей	</a:t>
                      </a:r>
                      <a:r>
                        <a:rPr sz="2700" b="1" baseline="35493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d3601</a:t>
                      </a:r>
                      <a:endParaRPr sz="2700" baseline="35493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368909">
                <a:tc>
                  <a:txBody>
                    <a:bodyPr/>
                    <a:lstStyle/>
                    <a:p>
                      <a:pPr marL="127000">
                        <a:lnSpc>
                          <a:spcPts val="2535"/>
                        </a:lnSpc>
                      </a:pPr>
                      <a:r>
                        <a:rPr sz="2400" b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d360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0" marR="121920">
                        <a:lnSpc>
                          <a:spcPts val="2535"/>
                        </a:lnSpc>
                      </a:pPr>
                      <a:r>
                        <a:rPr sz="24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Использование </a:t>
                      </a:r>
                      <a:r>
                        <a:rPr sz="2400" b="1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средств </a:t>
                      </a:r>
                      <a:r>
                        <a:rPr sz="2400" b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связи </a:t>
                      </a:r>
                      <a:r>
                        <a:rPr sz="24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 </a:t>
                      </a:r>
                      <a:r>
                        <a:rPr sz="2400" b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техники</a:t>
                      </a:r>
                      <a:r>
                        <a:rPr sz="24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b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общения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368757">
                <a:tc>
                  <a:txBody>
                    <a:bodyPr/>
                    <a:lstStyle/>
                    <a:p>
                      <a:pPr marL="159385">
                        <a:lnSpc>
                          <a:spcPts val="2530"/>
                        </a:lnSpc>
                      </a:pPr>
                      <a:r>
                        <a:rPr sz="2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d3600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0" marR="121920">
                        <a:lnSpc>
                          <a:spcPts val="2615"/>
                        </a:lnSpc>
                        <a:tabLst>
                          <a:tab pos="7788909" algn="l"/>
                        </a:tabLst>
                      </a:pPr>
                      <a:r>
                        <a:rPr sz="3600" spc="-15" baseline="2314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Использование</a:t>
                      </a:r>
                      <a:r>
                        <a:rPr sz="3600" spc="15" baseline="2314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600" spc="-15" baseline="2314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телекоммуникационных</a:t>
                      </a:r>
                      <a:r>
                        <a:rPr sz="3600" spc="37" baseline="2314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3600" spc="-7" baseline="2314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устройств	</a:t>
                      </a:r>
                      <a:r>
                        <a:rPr sz="18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d355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368807">
                <a:tc>
                  <a:txBody>
                    <a:bodyPr/>
                    <a:lstStyle/>
                    <a:p>
                      <a:pPr marL="159385">
                        <a:lnSpc>
                          <a:spcPts val="2530"/>
                        </a:lnSpc>
                      </a:pPr>
                      <a:r>
                        <a:rPr sz="2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d3601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0" marR="121920">
                        <a:lnSpc>
                          <a:spcPts val="2530"/>
                        </a:lnSpc>
                      </a:pPr>
                      <a:r>
                        <a:rPr sz="2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Использование </a:t>
                      </a:r>
                      <a:r>
                        <a:rPr sz="2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пишущих</a:t>
                      </a:r>
                      <a:r>
                        <a:rPr sz="2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машин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336803">
                <a:tc>
                  <a:txBody>
                    <a:bodyPr/>
                    <a:lstStyle/>
                    <a:p>
                      <a:pPr marL="159385">
                        <a:lnSpc>
                          <a:spcPts val="2530"/>
                        </a:lnSpc>
                      </a:pPr>
                      <a:r>
                        <a:rPr sz="2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d3602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2530"/>
                        </a:lnSpc>
                        <a:tabLst>
                          <a:tab pos="8705215" algn="l"/>
                        </a:tabLst>
                      </a:pPr>
                      <a:r>
                        <a:rPr sz="2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Исп</a:t>
                      </a:r>
                      <a:r>
                        <a:rPr sz="2400" spc="-5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2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льзовани</a:t>
                      </a:r>
                      <a:r>
                        <a:rPr sz="2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е</a:t>
                      </a:r>
                      <a:r>
                        <a:rPr sz="2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400" spc="-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т</a:t>
                      </a:r>
                      <a:r>
                        <a:rPr sz="2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ехник </a:t>
                      </a:r>
                      <a:r>
                        <a:rPr sz="2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2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б</a:t>
                      </a:r>
                      <a:r>
                        <a:rPr sz="2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щ</a:t>
                      </a:r>
                      <a:r>
                        <a:rPr sz="2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ения	</a:t>
                      </a:r>
                      <a:r>
                        <a:rPr sz="2700" spc="7" baseline="-2469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ww</a:t>
                      </a:r>
                      <a:r>
                        <a:rPr sz="2700" spc="-187" baseline="-2469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w</a:t>
                      </a:r>
                      <a:r>
                        <a:rPr sz="2700" spc="-7" baseline="-2469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.i</a:t>
                      </a:r>
                      <a:r>
                        <a:rPr sz="2700" spc="-15" baseline="-2469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2700" spc="-7" baseline="-2469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fi</a:t>
                      </a:r>
                      <a:r>
                        <a:rPr sz="2700" spc="-15" baseline="-2469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2700" spc="-7" baseline="-2469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lus</a:t>
                      </a:r>
                      <a:endParaRPr sz="2700" baseline="-24691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2" name="object 12"/>
          <p:cNvSpPr txBox="1"/>
          <p:nvPr/>
        </p:nvSpPr>
        <p:spPr>
          <a:xfrm>
            <a:off x="11356975" y="4780864"/>
            <a:ext cx="61277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d3602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6576" y="852931"/>
            <a:ext cx="8547100" cy="118364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2269490" marR="5080" indent="-2257425">
              <a:lnSpc>
                <a:spcPts val="4320"/>
              </a:lnSpc>
              <a:spcBef>
                <a:spcPts val="640"/>
              </a:spcBef>
            </a:pPr>
            <a:r>
              <a:rPr spc="-10" dirty="0"/>
              <a:t>Персональные </a:t>
            </a:r>
            <a:r>
              <a:rPr spc="-15" dirty="0"/>
              <a:t>коммуникативные  </a:t>
            </a:r>
            <a:r>
              <a:rPr spc="-20" dirty="0"/>
              <a:t>факторы </a:t>
            </a:r>
            <a:r>
              <a:rPr spc="-5" dirty="0"/>
              <a:t>в</a:t>
            </a:r>
            <a:r>
              <a:rPr spc="25" dirty="0"/>
              <a:t> </a:t>
            </a:r>
            <a:r>
              <a:rPr spc="-55" dirty="0"/>
              <a:t>МКФ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48588" y="2978277"/>
            <a:ext cx="8945880" cy="2818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2759" indent="-48069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492759" algn="l"/>
                <a:tab pos="493395" algn="l"/>
              </a:tabLst>
            </a:pPr>
            <a:r>
              <a:rPr sz="3600" b="1" spc="-15" dirty="0">
                <a:solidFill>
                  <a:srgbClr val="001F5F"/>
                </a:solidFill>
                <a:latin typeface="Segoe UI"/>
                <a:cs typeface="Segoe UI"/>
              </a:rPr>
              <a:t>pf465 </a:t>
            </a:r>
            <a:r>
              <a:rPr sz="3600" b="1" spc="-5" dirty="0">
                <a:solidFill>
                  <a:srgbClr val="001F5F"/>
                </a:solidFill>
                <a:latin typeface="Segoe UI"/>
                <a:cs typeface="Segoe UI"/>
              </a:rPr>
              <a:t>Коммуникационные</a:t>
            </a:r>
            <a:r>
              <a:rPr sz="3600" b="1" spc="-55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3600" b="1" dirty="0">
                <a:solidFill>
                  <a:srgbClr val="001F5F"/>
                </a:solidFill>
                <a:latin typeface="Segoe UI"/>
                <a:cs typeface="Segoe UI"/>
              </a:rPr>
              <a:t>привычки</a:t>
            </a:r>
            <a:endParaRPr sz="3600">
              <a:latin typeface="Segoe UI"/>
              <a:cs typeface="Segoe UI"/>
            </a:endParaRPr>
          </a:p>
          <a:p>
            <a:pPr marL="241300" marR="606425" indent="-229235">
              <a:lnSpc>
                <a:spcPts val="3890"/>
              </a:lnSpc>
              <a:spcBef>
                <a:spcPts val="3055"/>
              </a:spcBef>
              <a:buClr>
                <a:srgbClr val="001F5F"/>
              </a:buClr>
              <a:buFont typeface="Arial"/>
              <a:buChar char="•"/>
              <a:tabLst>
                <a:tab pos="492759" algn="l"/>
                <a:tab pos="493395" algn="l"/>
              </a:tabLst>
            </a:pPr>
            <a:r>
              <a:rPr dirty="0"/>
              <a:t>	</a:t>
            </a:r>
            <a:r>
              <a:rPr sz="3600" b="1" spc="-15" dirty="0">
                <a:solidFill>
                  <a:srgbClr val="001F5F"/>
                </a:solidFill>
                <a:latin typeface="Segoe UI"/>
                <a:cs typeface="Segoe UI"/>
              </a:rPr>
              <a:t>pf545 </a:t>
            </a:r>
            <a:r>
              <a:rPr sz="3600" b="1" spc="-5" dirty="0">
                <a:solidFill>
                  <a:srgbClr val="001F5F"/>
                </a:solidFill>
                <a:latin typeface="Segoe UI"/>
                <a:cs typeface="Segoe UI"/>
              </a:rPr>
              <a:t>Лингвистическая </a:t>
            </a:r>
            <a:r>
              <a:rPr sz="3600" b="1" spc="-15" dirty="0">
                <a:solidFill>
                  <a:srgbClr val="001F5F"/>
                </a:solidFill>
                <a:latin typeface="Segoe UI"/>
                <a:cs typeface="Segoe UI"/>
              </a:rPr>
              <a:t>(языковая)  </a:t>
            </a:r>
            <a:r>
              <a:rPr sz="3600" b="1" spc="-10" dirty="0">
                <a:solidFill>
                  <a:srgbClr val="001F5F"/>
                </a:solidFill>
                <a:latin typeface="Segoe UI"/>
                <a:cs typeface="Segoe UI"/>
              </a:rPr>
              <a:t>коммуникация</a:t>
            </a:r>
            <a:endParaRPr sz="3600">
              <a:latin typeface="Segoe UI"/>
              <a:cs typeface="Segoe UI"/>
            </a:endParaRPr>
          </a:p>
          <a:p>
            <a:pPr marL="492759" indent="-480695">
              <a:lnSpc>
                <a:spcPct val="100000"/>
              </a:lnSpc>
              <a:spcBef>
                <a:spcPts val="2510"/>
              </a:spcBef>
              <a:buFont typeface="Arial"/>
              <a:buChar char="•"/>
              <a:tabLst>
                <a:tab pos="492759" algn="l"/>
                <a:tab pos="493395" algn="l"/>
              </a:tabLst>
            </a:pPr>
            <a:r>
              <a:rPr sz="3600" b="1" spc="-15" dirty="0">
                <a:solidFill>
                  <a:srgbClr val="001F5F"/>
                </a:solidFill>
                <a:latin typeface="Segoe UI"/>
                <a:cs typeface="Segoe UI"/>
              </a:rPr>
              <a:t>pf550 </a:t>
            </a:r>
            <a:r>
              <a:rPr sz="3600" b="1" spc="-10" dirty="0">
                <a:solidFill>
                  <a:srgbClr val="001F5F"/>
                </a:solidFill>
                <a:latin typeface="Segoe UI"/>
                <a:cs typeface="Segoe UI"/>
              </a:rPr>
              <a:t>Образовательный</a:t>
            </a:r>
            <a:r>
              <a:rPr sz="3600" b="1" spc="25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3600" b="1" dirty="0">
                <a:solidFill>
                  <a:srgbClr val="001F5F"/>
                </a:solidFill>
                <a:latin typeface="Segoe UI"/>
                <a:cs typeface="Segoe UI"/>
              </a:rPr>
              <a:t>статус</a:t>
            </a:r>
            <a:endParaRPr sz="3600">
              <a:latin typeface="Segoe UI"/>
              <a:cs typeface="Segoe U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265664" y="158495"/>
            <a:ext cx="1780031" cy="25161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101028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35" dirty="0">
                <a:solidFill>
                  <a:srgbClr val="000000"/>
                </a:solidFill>
                <a:latin typeface="Calibri"/>
                <a:cs typeface="Calibri"/>
              </a:rPr>
              <a:t>Терминология </a:t>
            </a:r>
            <a:r>
              <a:rPr sz="4400" dirty="0">
                <a:solidFill>
                  <a:srgbClr val="000000"/>
                </a:solidFill>
                <a:latin typeface="Calibri"/>
                <a:cs typeface="Calibri"/>
              </a:rPr>
              <a:t>в </a:t>
            </a:r>
            <a:r>
              <a:rPr sz="4400" spc="-10" dirty="0">
                <a:solidFill>
                  <a:srgbClr val="000000"/>
                </a:solidFill>
                <a:latin typeface="Calibri"/>
                <a:cs typeface="Calibri"/>
              </a:rPr>
              <a:t>логопедии </a:t>
            </a:r>
            <a:r>
              <a:rPr sz="4400" dirty="0">
                <a:solidFill>
                  <a:srgbClr val="000000"/>
                </a:solidFill>
                <a:latin typeface="Calibri"/>
                <a:cs typeface="Calibri"/>
              </a:rPr>
              <a:t>и</a:t>
            </a:r>
            <a:r>
              <a:rPr sz="4400" spc="-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4400" spc="-10" dirty="0">
                <a:solidFill>
                  <a:srgbClr val="000000"/>
                </a:solidFill>
                <a:latin typeface="Calibri"/>
                <a:cs typeface="Calibri"/>
              </a:rPr>
              <a:t>неврологии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58132" y="2013356"/>
            <a:ext cx="2254250" cy="359410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b="1" spc="-10" dirty="0">
                <a:latin typeface="Segoe UI"/>
                <a:cs typeface="Segoe UI"/>
              </a:rPr>
              <a:t>Афазии,</a:t>
            </a:r>
            <a:endParaRPr sz="2800">
              <a:latin typeface="Segoe UI"/>
              <a:cs typeface="Segoe UI"/>
            </a:endParaRPr>
          </a:p>
          <a:p>
            <a:pPr marL="241300" indent="-229235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41935" algn="l"/>
              </a:tabLst>
            </a:pPr>
            <a:r>
              <a:rPr sz="2800" b="1" spc="-10" dirty="0">
                <a:latin typeface="Segoe UI"/>
                <a:cs typeface="Segoe UI"/>
              </a:rPr>
              <a:t>Дизартрии,</a:t>
            </a:r>
            <a:endParaRPr sz="2800">
              <a:latin typeface="Segoe UI"/>
              <a:cs typeface="Segoe UI"/>
            </a:endParaRPr>
          </a:p>
          <a:p>
            <a:pPr marL="241300" indent="-229235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b="1" spc="-5" dirty="0">
                <a:latin typeface="Segoe UI"/>
                <a:cs typeface="Segoe UI"/>
              </a:rPr>
              <a:t>Дисфонии,</a:t>
            </a:r>
            <a:endParaRPr sz="2800">
              <a:latin typeface="Segoe UI"/>
              <a:cs typeface="Segoe UI"/>
            </a:endParaRPr>
          </a:p>
          <a:p>
            <a:pPr marL="241300" indent="-229235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b="1" dirty="0">
                <a:latin typeface="Segoe UI"/>
                <a:cs typeface="Segoe UI"/>
              </a:rPr>
              <a:t>Мутизм,</a:t>
            </a:r>
            <a:endParaRPr sz="2800">
              <a:latin typeface="Segoe UI"/>
              <a:cs typeface="Segoe UI"/>
            </a:endParaRPr>
          </a:p>
          <a:p>
            <a:pPr marL="241300" indent="-2292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1935" algn="l"/>
              </a:tabLst>
            </a:pPr>
            <a:r>
              <a:rPr sz="2800" b="1" spc="5" dirty="0">
                <a:latin typeface="Segoe UI"/>
                <a:cs typeface="Segoe UI"/>
              </a:rPr>
              <a:t>Алалия,</a:t>
            </a:r>
            <a:endParaRPr sz="2800">
              <a:latin typeface="Segoe UI"/>
              <a:cs typeface="Segoe UI"/>
            </a:endParaRPr>
          </a:p>
          <a:p>
            <a:pPr marL="241300" indent="-229235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935" algn="l"/>
              </a:tabLst>
            </a:pPr>
            <a:r>
              <a:rPr sz="2800" b="1" spc="-10" dirty="0">
                <a:latin typeface="Segoe UI"/>
                <a:cs typeface="Segoe UI"/>
              </a:rPr>
              <a:t>Дислексия,</a:t>
            </a:r>
            <a:endParaRPr sz="2800">
              <a:latin typeface="Segoe UI"/>
              <a:cs typeface="Segoe UI"/>
            </a:endParaRPr>
          </a:p>
          <a:p>
            <a:pPr marL="241300" indent="-229235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241935" algn="l"/>
              </a:tabLst>
            </a:pPr>
            <a:r>
              <a:rPr sz="2800" b="1" spc="-10" dirty="0">
                <a:latin typeface="Segoe UI"/>
                <a:cs typeface="Segoe UI"/>
              </a:rPr>
              <a:t>Дисграфия</a:t>
            </a:r>
            <a:endParaRPr sz="28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48180" y="1768805"/>
            <a:ext cx="9299575" cy="339153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632460" marR="626745" indent="-1270" algn="ctr">
              <a:lnSpc>
                <a:spcPct val="90000"/>
              </a:lnSpc>
              <a:spcBef>
                <a:spcPts val="675"/>
              </a:spcBef>
            </a:pPr>
            <a:r>
              <a:rPr sz="4800" b="1" spc="-5" dirty="0">
                <a:solidFill>
                  <a:srgbClr val="001F5F"/>
                </a:solidFill>
                <a:latin typeface="Segoe UI"/>
                <a:cs typeface="Segoe UI"/>
              </a:rPr>
              <a:t>Очень </a:t>
            </a:r>
            <a:r>
              <a:rPr sz="4800" b="1" spc="-20" dirty="0">
                <a:solidFill>
                  <a:srgbClr val="001F5F"/>
                </a:solidFill>
                <a:latin typeface="Segoe UI"/>
                <a:cs typeface="Segoe UI"/>
              </a:rPr>
              <a:t>часто </a:t>
            </a:r>
            <a:r>
              <a:rPr sz="4800" b="1" dirty="0">
                <a:solidFill>
                  <a:srgbClr val="001F5F"/>
                </a:solidFill>
                <a:latin typeface="Segoe UI"/>
                <a:cs typeface="Segoe UI"/>
              </a:rPr>
              <a:t>при </a:t>
            </a:r>
            <a:r>
              <a:rPr sz="4800" b="1" spc="-20" dirty="0">
                <a:solidFill>
                  <a:srgbClr val="001F5F"/>
                </a:solidFill>
                <a:latin typeface="Segoe UI"/>
                <a:cs typeface="Segoe UI"/>
              </a:rPr>
              <a:t>тяжелых  </a:t>
            </a:r>
            <a:r>
              <a:rPr sz="4800" b="1" dirty="0">
                <a:solidFill>
                  <a:srgbClr val="001F5F"/>
                </a:solidFill>
                <a:latin typeface="Segoe UI"/>
                <a:cs typeface="Segoe UI"/>
              </a:rPr>
              <a:t>нарушениях мы не</a:t>
            </a:r>
            <a:r>
              <a:rPr sz="4800" b="1" spc="-100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4800" b="1" spc="-30" dirty="0">
                <a:solidFill>
                  <a:srgbClr val="001F5F"/>
                </a:solidFill>
                <a:latin typeface="Segoe UI"/>
                <a:cs typeface="Segoe UI"/>
              </a:rPr>
              <a:t>можем  </a:t>
            </a:r>
            <a:r>
              <a:rPr sz="4800" b="1" dirty="0">
                <a:solidFill>
                  <a:srgbClr val="001F5F"/>
                </a:solidFill>
                <a:latin typeface="Segoe UI"/>
                <a:cs typeface="Segoe UI"/>
              </a:rPr>
              <a:t>восстановить </a:t>
            </a:r>
            <a:r>
              <a:rPr sz="4800" b="1" spc="-5" dirty="0">
                <a:solidFill>
                  <a:srgbClr val="001F5F"/>
                </a:solidFill>
                <a:latin typeface="Segoe UI"/>
                <a:cs typeface="Segoe UI"/>
              </a:rPr>
              <a:t>функцию</a:t>
            </a:r>
            <a:r>
              <a:rPr sz="4800" b="1" spc="-30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4800" b="1" dirty="0">
                <a:solidFill>
                  <a:srgbClr val="001F5F"/>
                </a:solidFill>
                <a:latin typeface="Segoe UI"/>
                <a:cs typeface="Segoe UI"/>
              </a:rPr>
              <a:t>и</a:t>
            </a:r>
            <a:endParaRPr sz="4800">
              <a:latin typeface="Segoe UI"/>
              <a:cs typeface="Segoe UI"/>
            </a:endParaRPr>
          </a:p>
          <a:p>
            <a:pPr marL="12065" marR="5080" algn="ctr">
              <a:lnSpc>
                <a:spcPts val="5180"/>
              </a:lnSpc>
              <a:spcBef>
                <a:spcPts val="85"/>
              </a:spcBef>
            </a:pPr>
            <a:r>
              <a:rPr sz="4800" b="1" dirty="0">
                <a:solidFill>
                  <a:srgbClr val="001F5F"/>
                </a:solidFill>
                <a:latin typeface="Segoe UI"/>
                <a:cs typeface="Segoe UI"/>
              </a:rPr>
              <a:t>восстанавливаем </a:t>
            </a:r>
            <a:r>
              <a:rPr sz="4800" b="1" spc="-5" dirty="0">
                <a:solidFill>
                  <a:srgbClr val="001F5F"/>
                </a:solidFill>
                <a:latin typeface="Segoe UI"/>
                <a:cs typeface="Segoe UI"/>
              </a:rPr>
              <a:t>активность</a:t>
            </a:r>
            <a:r>
              <a:rPr sz="4800" b="1" spc="-50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4800" b="1" dirty="0">
                <a:solidFill>
                  <a:srgbClr val="001F5F"/>
                </a:solidFill>
                <a:latin typeface="Segoe UI"/>
                <a:cs typeface="Segoe UI"/>
              </a:rPr>
              <a:t>и  </a:t>
            </a:r>
            <a:r>
              <a:rPr sz="4800" b="1" spc="-5" dirty="0">
                <a:solidFill>
                  <a:srgbClr val="001F5F"/>
                </a:solidFill>
                <a:latin typeface="Segoe UI"/>
                <a:cs typeface="Segoe UI"/>
              </a:rPr>
              <a:t>участие.</a:t>
            </a:r>
            <a:endParaRPr sz="48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00377" y="216534"/>
            <a:ext cx="9006840" cy="1300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5015"/>
              </a:lnSpc>
              <a:spcBef>
                <a:spcPts val="100"/>
              </a:spcBef>
            </a:pPr>
            <a:r>
              <a:rPr sz="4400" spc="-5" dirty="0"/>
              <a:t>Восстановление речи</a:t>
            </a:r>
            <a:r>
              <a:rPr sz="4400" spc="-80" dirty="0"/>
              <a:t> </a:t>
            </a:r>
            <a:r>
              <a:rPr sz="4400" spc="-5" dirty="0"/>
              <a:t>или</a:t>
            </a:r>
            <a:endParaRPr sz="4400"/>
          </a:p>
          <a:p>
            <a:pPr algn="ctr">
              <a:lnSpc>
                <a:spcPts val="5015"/>
              </a:lnSpc>
            </a:pPr>
            <a:r>
              <a:rPr sz="4400" dirty="0"/>
              <a:t>восстановление</a:t>
            </a:r>
            <a:r>
              <a:rPr sz="4400" spc="-95" dirty="0"/>
              <a:t> </a:t>
            </a:r>
            <a:r>
              <a:rPr sz="4400" spc="-10" dirty="0"/>
              <a:t>коммуникации?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20039" y="1803628"/>
            <a:ext cx="10812780" cy="4530090"/>
          </a:xfrm>
          <a:prstGeom prst="rect">
            <a:avLst/>
          </a:prstGeom>
        </p:spPr>
        <p:txBody>
          <a:bodyPr vert="horz" wrap="square" lIns="0" tIns="187960" rIns="0" bIns="0" rtlCol="0">
            <a:spAutoFit/>
          </a:bodyPr>
          <a:lstStyle/>
          <a:p>
            <a:pPr marL="464820" indent="-452755">
              <a:lnSpc>
                <a:spcPct val="100000"/>
              </a:lnSpc>
              <a:spcBef>
                <a:spcPts val="1480"/>
              </a:spcBef>
              <a:buFont typeface="Arial"/>
              <a:buChar char="•"/>
              <a:tabLst>
                <a:tab pos="464820" algn="l"/>
                <a:tab pos="465455" algn="l"/>
              </a:tabLst>
            </a:pPr>
            <a:r>
              <a:rPr sz="2600" b="1" spc="-25" dirty="0">
                <a:solidFill>
                  <a:srgbClr val="001F5F"/>
                </a:solidFill>
                <a:latin typeface="Segoe UI"/>
                <a:cs typeface="Segoe UI"/>
              </a:rPr>
              <a:t>Речь </a:t>
            </a:r>
            <a:r>
              <a:rPr sz="2600" b="1" spc="-5" dirty="0">
                <a:solidFill>
                  <a:srgbClr val="001F5F"/>
                </a:solidFill>
                <a:latin typeface="Segoe UI"/>
                <a:cs typeface="Segoe UI"/>
              </a:rPr>
              <a:t>(вербальная) </a:t>
            </a:r>
            <a:r>
              <a:rPr sz="2600" b="1" dirty="0">
                <a:solidFill>
                  <a:srgbClr val="001F5F"/>
                </a:solidFill>
                <a:latin typeface="Segoe UI"/>
                <a:cs typeface="Segoe UI"/>
              </a:rPr>
              <a:t>- средство</a:t>
            </a:r>
            <a:r>
              <a:rPr sz="2600" b="1" spc="10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2600" b="1" spc="-5" dirty="0">
                <a:solidFill>
                  <a:srgbClr val="001F5F"/>
                </a:solidFill>
                <a:latin typeface="Segoe UI"/>
                <a:cs typeface="Segoe UI"/>
              </a:rPr>
              <a:t>коммуникации,</a:t>
            </a:r>
            <a:endParaRPr sz="2600" dirty="0">
              <a:latin typeface="Segoe UI"/>
              <a:cs typeface="Segoe UI"/>
            </a:endParaRPr>
          </a:p>
          <a:p>
            <a:pPr marL="464820" marR="942340" indent="-452755">
              <a:lnSpc>
                <a:spcPct val="80000"/>
              </a:lnSpc>
              <a:spcBef>
                <a:spcPts val="2000"/>
              </a:spcBef>
              <a:buFont typeface="Arial"/>
              <a:buChar char="•"/>
              <a:tabLst>
                <a:tab pos="464820" algn="l"/>
                <a:tab pos="465455" algn="l"/>
              </a:tabLst>
            </a:pPr>
            <a:r>
              <a:rPr sz="2600" b="1" spc="-5" dirty="0">
                <a:solidFill>
                  <a:srgbClr val="001F5F"/>
                </a:solidFill>
                <a:latin typeface="Segoe UI"/>
                <a:cs typeface="Segoe UI"/>
              </a:rPr>
              <a:t>Восстановление речи без </a:t>
            </a:r>
            <a:r>
              <a:rPr sz="2600" b="1" dirty="0">
                <a:solidFill>
                  <a:srgbClr val="001F5F"/>
                </a:solidFill>
                <a:latin typeface="Segoe UI"/>
                <a:cs typeface="Segoe UI"/>
              </a:rPr>
              <a:t>восстановления </a:t>
            </a:r>
            <a:r>
              <a:rPr sz="2600" b="1" spc="-5" dirty="0">
                <a:solidFill>
                  <a:srgbClr val="001F5F"/>
                </a:solidFill>
                <a:latin typeface="Segoe UI"/>
                <a:cs typeface="Segoe UI"/>
              </a:rPr>
              <a:t>коммуникации  </a:t>
            </a:r>
            <a:r>
              <a:rPr sz="2600" b="1" dirty="0">
                <a:solidFill>
                  <a:srgbClr val="001F5F"/>
                </a:solidFill>
                <a:latin typeface="Segoe UI"/>
                <a:cs typeface="Segoe UI"/>
              </a:rPr>
              <a:t>бессмысленно,</a:t>
            </a:r>
            <a:endParaRPr sz="2600" dirty="0">
              <a:latin typeface="Segoe UI"/>
              <a:cs typeface="Segoe UI"/>
            </a:endParaRPr>
          </a:p>
          <a:p>
            <a:pPr marL="464820" marR="847090" indent="-452755">
              <a:lnSpc>
                <a:spcPct val="80000"/>
              </a:lnSpc>
              <a:spcBef>
                <a:spcPts val="1995"/>
              </a:spcBef>
              <a:buFont typeface="Arial"/>
              <a:buChar char="•"/>
              <a:tabLst>
                <a:tab pos="464820" algn="l"/>
                <a:tab pos="465455" algn="l"/>
              </a:tabLst>
            </a:pPr>
            <a:r>
              <a:rPr sz="2600" b="1" spc="-5" dirty="0">
                <a:solidFill>
                  <a:srgbClr val="001F5F"/>
                </a:solidFill>
                <a:latin typeface="Segoe UI"/>
                <a:cs typeface="Segoe UI"/>
              </a:rPr>
              <a:t>Если человеку </a:t>
            </a:r>
            <a:r>
              <a:rPr sz="2600" b="1" dirty="0">
                <a:solidFill>
                  <a:srgbClr val="001F5F"/>
                </a:solidFill>
                <a:latin typeface="Segoe UI"/>
                <a:cs typeface="Segoe UI"/>
              </a:rPr>
              <a:t>невозможно восстановить </a:t>
            </a:r>
            <a:r>
              <a:rPr sz="2600" b="1" spc="-5" dirty="0">
                <a:solidFill>
                  <a:srgbClr val="001F5F"/>
                </a:solidFill>
                <a:latin typeface="Segoe UI"/>
                <a:cs typeface="Segoe UI"/>
              </a:rPr>
              <a:t>речь, </a:t>
            </a:r>
            <a:r>
              <a:rPr sz="2600" b="1" spc="-20" dirty="0">
                <a:solidFill>
                  <a:srgbClr val="001F5F"/>
                </a:solidFill>
                <a:latin typeface="Segoe UI"/>
                <a:cs typeface="Segoe UI"/>
              </a:rPr>
              <a:t>то </a:t>
            </a:r>
            <a:r>
              <a:rPr sz="2600" b="1" spc="-5" dirty="0">
                <a:solidFill>
                  <a:srgbClr val="001F5F"/>
                </a:solidFill>
                <a:latin typeface="Segoe UI"/>
                <a:cs typeface="Segoe UI"/>
              </a:rPr>
              <a:t>следует  </a:t>
            </a:r>
            <a:r>
              <a:rPr sz="2600" b="1" dirty="0">
                <a:solidFill>
                  <a:srgbClr val="001F5F"/>
                </a:solidFill>
                <a:latin typeface="Segoe UI"/>
                <a:cs typeface="Segoe UI"/>
              </a:rPr>
              <a:t>восстановить </a:t>
            </a:r>
            <a:r>
              <a:rPr sz="2600" b="1" spc="-5" dirty="0">
                <a:solidFill>
                  <a:srgbClr val="001F5F"/>
                </a:solidFill>
                <a:latin typeface="Segoe UI"/>
                <a:cs typeface="Segoe UI"/>
              </a:rPr>
              <a:t>коммуникацию </a:t>
            </a:r>
            <a:r>
              <a:rPr sz="1900" b="1" spc="-5" dirty="0">
                <a:solidFill>
                  <a:srgbClr val="001F5F"/>
                </a:solidFill>
                <a:latin typeface="Segoe UI"/>
                <a:cs typeface="Segoe UI"/>
              </a:rPr>
              <a:t>(в </a:t>
            </a:r>
            <a:r>
              <a:rPr sz="1900" b="1" spc="-15" dirty="0">
                <a:solidFill>
                  <a:srgbClr val="001F5F"/>
                </a:solidFill>
                <a:latin typeface="Segoe UI"/>
                <a:cs typeface="Segoe UI"/>
              </a:rPr>
              <a:t>том </a:t>
            </a:r>
            <a:r>
              <a:rPr sz="1900" b="1" spc="-5" dirty="0">
                <a:solidFill>
                  <a:srgbClr val="001F5F"/>
                </a:solidFill>
                <a:latin typeface="Segoe UI"/>
                <a:cs typeface="Segoe UI"/>
              </a:rPr>
              <a:t>числе с использованием  </a:t>
            </a:r>
            <a:r>
              <a:rPr sz="1900" b="1" spc="-15" dirty="0">
                <a:solidFill>
                  <a:srgbClr val="001F5F"/>
                </a:solidFill>
                <a:latin typeface="Segoe UI"/>
                <a:cs typeface="Segoe UI"/>
              </a:rPr>
              <a:t>альтернативной </a:t>
            </a:r>
            <a:r>
              <a:rPr sz="1900" b="1" spc="-5" dirty="0">
                <a:solidFill>
                  <a:srgbClr val="001F5F"/>
                </a:solidFill>
                <a:latin typeface="Segoe UI"/>
                <a:cs typeface="Segoe UI"/>
              </a:rPr>
              <a:t>и </a:t>
            </a:r>
            <a:r>
              <a:rPr sz="1900" b="1" spc="-10" dirty="0" err="1" smtClean="0">
                <a:solidFill>
                  <a:srgbClr val="001F5F"/>
                </a:solidFill>
                <a:latin typeface="Segoe UI"/>
                <a:cs typeface="Segoe UI"/>
              </a:rPr>
              <a:t>дополнительной</a:t>
            </a:r>
            <a:r>
              <a:rPr lang="ru-RU" sz="1900" b="1" spc="-10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1900" b="1" spc="-10" dirty="0" err="1" smtClean="0">
                <a:solidFill>
                  <a:srgbClr val="001F5F"/>
                </a:solidFill>
                <a:latin typeface="Segoe UI"/>
                <a:cs typeface="Segoe UI"/>
              </a:rPr>
              <a:t>коммуникации</a:t>
            </a:r>
            <a:r>
              <a:rPr sz="1900" b="1" spc="-10" dirty="0">
                <a:solidFill>
                  <a:srgbClr val="001F5F"/>
                </a:solidFill>
                <a:latin typeface="Segoe UI"/>
                <a:cs typeface="Segoe UI"/>
              </a:rPr>
              <a:t>)</a:t>
            </a:r>
            <a:r>
              <a:rPr sz="2600" b="1" spc="-10" dirty="0">
                <a:solidFill>
                  <a:srgbClr val="001F5F"/>
                </a:solidFill>
                <a:latin typeface="Segoe UI"/>
                <a:cs typeface="Segoe UI"/>
              </a:rPr>
              <a:t>,</a:t>
            </a:r>
            <a:endParaRPr sz="2600" dirty="0">
              <a:latin typeface="Segoe UI"/>
              <a:cs typeface="Segoe UI"/>
            </a:endParaRPr>
          </a:p>
          <a:p>
            <a:pPr marL="464820" marR="5080" indent="-452755">
              <a:lnSpc>
                <a:spcPct val="80000"/>
              </a:lnSpc>
              <a:spcBef>
                <a:spcPts val="2010"/>
              </a:spcBef>
              <a:buFont typeface="Arial"/>
              <a:buChar char="•"/>
              <a:tabLst>
                <a:tab pos="464820" algn="l"/>
                <a:tab pos="465455" algn="l"/>
              </a:tabLst>
            </a:pPr>
            <a:r>
              <a:rPr sz="2600" b="1" spc="-20" dirty="0">
                <a:solidFill>
                  <a:srgbClr val="001F5F"/>
                </a:solidFill>
                <a:latin typeface="Segoe UI"/>
                <a:cs typeface="Segoe UI"/>
              </a:rPr>
              <a:t>Когда </a:t>
            </a:r>
            <a:r>
              <a:rPr sz="2600" b="1" dirty="0">
                <a:solidFill>
                  <a:srgbClr val="001F5F"/>
                </a:solidFill>
                <a:latin typeface="Segoe UI"/>
                <a:cs typeface="Segoe UI"/>
              </a:rPr>
              <a:t>в </a:t>
            </a:r>
            <a:r>
              <a:rPr sz="2600" b="1" spc="-5" dirty="0">
                <a:solidFill>
                  <a:srgbClr val="001F5F"/>
                </a:solidFill>
                <a:latin typeface="Segoe UI"/>
                <a:cs typeface="Segoe UI"/>
              </a:rPr>
              <a:t>остром периоде заболевания </a:t>
            </a:r>
            <a:r>
              <a:rPr sz="2600" b="1" dirty="0">
                <a:solidFill>
                  <a:srgbClr val="001F5F"/>
                </a:solidFill>
                <a:latin typeface="Segoe UI"/>
                <a:cs typeface="Segoe UI"/>
              </a:rPr>
              <a:t>у пациента </a:t>
            </a:r>
            <a:r>
              <a:rPr sz="2600" b="1" spc="-10" dirty="0">
                <a:solidFill>
                  <a:srgbClr val="001F5F"/>
                </a:solidFill>
                <a:latin typeface="Segoe UI"/>
                <a:cs typeface="Segoe UI"/>
              </a:rPr>
              <a:t>развивается  </a:t>
            </a:r>
            <a:r>
              <a:rPr sz="2600" b="1" spc="-5" dirty="0">
                <a:solidFill>
                  <a:srgbClr val="001F5F"/>
                </a:solidFill>
                <a:latin typeface="Segoe UI"/>
                <a:cs typeface="Segoe UI"/>
              </a:rPr>
              <a:t>острая </a:t>
            </a:r>
            <a:r>
              <a:rPr sz="2600" b="1" spc="-15" dirty="0">
                <a:solidFill>
                  <a:srgbClr val="001F5F"/>
                </a:solidFill>
                <a:latin typeface="Segoe UI"/>
                <a:cs typeface="Segoe UI"/>
              </a:rPr>
              <a:t>потеря </a:t>
            </a:r>
            <a:r>
              <a:rPr sz="2600" b="1" spc="-5" dirty="0">
                <a:solidFill>
                  <a:srgbClr val="001F5F"/>
                </a:solidFill>
                <a:latin typeface="Segoe UI"/>
                <a:cs typeface="Segoe UI"/>
              </a:rPr>
              <a:t>коммуникации </a:t>
            </a:r>
            <a:r>
              <a:rPr sz="2600" b="1" dirty="0">
                <a:solidFill>
                  <a:srgbClr val="001F5F"/>
                </a:solidFill>
                <a:latin typeface="Segoe UI"/>
                <a:cs typeface="Segoe UI"/>
              </a:rPr>
              <a:t>и нет </a:t>
            </a:r>
            <a:r>
              <a:rPr sz="2600" b="1" spc="-5" dirty="0">
                <a:solidFill>
                  <a:srgbClr val="001F5F"/>
                </a:solidFill>
                <a:latin typeface="Segoe UI"/>
                <a:cs typeface="Segoe UI"/>
              </a:rPr>
              <a:t>возможности </a:t>
            </a:r>
            <a:r>
              <a:rPr sz="2600" b="1" dirty="0">
                <a:solidFill>
                  <a:srgbClr val="001F5F"/>
                </a:solidFill>
                <a:latin typeface="Segoe UI"/>
                <a:cs typeface="Segoe UI"/>
              </a:rPr>
              <a:t>восстановить  </a:t>
            </a:r>
            <a:r>
              <a:rPr sz="2600" b="1" spc="-5" dirty="0">
                <a:solidFill>
                  <a:srgbClr val="001F5F"/>
                </a:solidFill>
                <a:latin typeface="Segoe UI"/>
                <a:cs typeface="Segoe UI"/>
              </a:rPr>
              <a:t>речь сразу </a:t>
            </a:r>
            <a:r>
              <a:rPr sz="2600" b="1" dirty="0">
                <a:solidFill>
                  <a:srgbClr val="001F5F"/>
                </a:solidFill>
                <a:latin typeface="Segoe UI"/>
                <a:cs typeface="Segoe UI"/>
              </a:rPr>
              <a:t>– </a:t>
            </a:r>
            <a:r>
              <a:rPr sz="2600" b="1" spc="-20" dirty="0">
                <a:solidFill>
                  <a:srgbClr val="001F5F"/>
                </a:solidFill>
                <a:latin typeface="Segoe UI"/>
                <a:cs typeface="Segoe UI"/>
              </a:rPr>
              <a:t>то </a:t>
            </a:r>
            <a:r>
              <a:rPr sz="2600" b="1" spc="-5" dirty="0">
                <a:solidFill>
                  <a:srgbClr val="001F5F"/>
                </a:solidFill>
                <a:latin typeface="Segoe UI"/>
                <a:cs typeface="Segoe UI"/>
              </a:rPr>
              <a:t>следует </a:t>
            </a:r>
            <a:r>
              <a:rPr sz="2600" b="1" dirty="0">
                <a:solidFill>
                  <a:srgbClr val="001F5F"/>
                </a:solidFill>
                <a:latin typeface="Segoe UI"/>
                <a:cs typeface="Segoe UI"/>
              </a:rPr>
              <a:t>восстановить </a:t>
            </a:r>
            <a:r>
              <a:rPr sz="2600" b="1" spc="-5" dirty="0">
                <a:solidFill>
                  <a:srgbClr val="001F5F"/>
                </a:solidFill>
                <a:latin typeface="Segoe UI"/>
                <a:cs typeface="Segoe UI"/>
              </a:rPr>
              <a:t>коммуникацию </a:t>
            </a:r>
            <a:r>
              <a:rPr sz="2600" b="1" dirty="0">
                <a:solidFill>
                  <a:srgbClr val="001F5F"/>
                </a:solidFill>
                <a:latin typeface="Segoe UI"/>
                <a:cs typeface="Segoe UI"/>
              </a:rPr>
              <a:t>с  </a:t>
            </a:r>
            <a:r>
              <a:rPr sz="2600" b="1" spc="-5" dirty="0">
                <a:solidFill>
                  <a:srgbClr val="001F5F"/>
                </a:solidFill>
                <a:latin typeface="Segoe UI"/>
                <a:cs typeface="Segoe UI"/>
              </a:rPr>
              <a:t>использование </a:t>
            </a:r>
            <a:r>
              <a:rPr sz="2600" b="1" spc="-10" dirty="0">
                <a:solidFill>
                  <a:srgbClr val="001F5F"/>
                </a:solidFill>
                <a:latin typeface="Segoe UI"/>
                <a:cs typeface="Segoe UI"/>
              </a:rPr>
              <a:t>альтернативной </a:t>
            </a:r>
            <a:r>
              <a:rPr sz="2600" b="1" dirty="0">
                <a:solidFill>
                  <a:srgbClr val="001F5F"/>
                </a:solidFill>
                <a:latin typeface="Segoe UI"/>
                <a:cs typeface="Segoe UI"/>
              </a:rPr>
              <a:t>и </a:t>
            </a:r>
            <a:r>
              <a:rPr sz="2600" b="1" spc="-5" dirty="0">
                <a:solidFill>
                  <a:srgbClr val="001F5F"/>
                </a:solidFill>
                <a:latin typeface="Segoe UI"/>
                <a:cs typeface="Segoe UI"/>
              </a:rPr>
              <a:t>дополнительной </a:t>
            </a:r>
            <a:r>
              <a:rPr sz="2600" b="1" spc="-10" dirty="0">
                <a:solidFill>
                  <a:srgbClr val="001F5F"/>
                </a:solidFill>
                <a:latin typeface="Segoe UI"/>
                <a:cs typeface="Segoe UI"/>
              </a:rPr>
              <a:t>коммун  </a:t>
            </a:r>
            <a:r>
              <a:rPr sz="2600" b="1" spc="-5" dirty="0">
                <a:solidFill>
                  <a:srgbClr val="001F5F"/>
                </a:solidFill>
                <a:latin typeface="Segoe UI"/>
                <a:cs typeface="Segoe UI"/>
              </a:rPr>
              <a:t>коммуникации.</a:t>
            </a:r>
            <a:endParaRPr sz="2600" dirty="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61781" y="3735704"/>
            <a:ext cx="3500754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8330" marR="602615" indent="635" algn="ctr">
              <a:lnSpc>
                <a:spcPct val="100000"/>
              </a:lnSpc>
              <a:spcBef>
                <a:spcPts val="100"/>
              </a:spcBef>
            </a:pPr>
            <a:r>
              <a:rPr sz="2400" b="1" spc="-35" dirty="0">
                <a:solidFill>
                  <a:srgbClr val="001F5F"/>
                </a:solidFill>
                <a:latin typeface="Segoe UI"/>
                <a:cs typeface="Segoe UI"/>
              </a:rPr>
              <a:t>Трудности </a:t>
            </a:r>
            <a:r>
              <a:rPr sz="2400" b="1" dirty="0">
                <a:solidFill>
                  <a:srgbClr val="001F5F"/>
                </a:solidFill>
                <a:latin typeface="Segoe UI"/>
                <a:cs typeface="Segoe UI"/>
              </a:rPr>
              <a:t>в  </a:t>
            </a:r>
            <a:r>
              <a:rPr sz="2400" b="1" spc="-35" dirty="0">
                <a:solidFill>
                  <a:srgbClr val="001F5F"/>
                </a:solidFill>
                <a:latin typeface="Segoe UI"/>
                <a:cs typeface="Segoe UI"/>
              </a:rPr>
              <a:t>к</a:t>
            </a:r>
            <a:r>
              <a:rPr sz="2400" b="1" spc="-5" dirty="0">
                <a:solidFill>
                  <a:srgbClr val="001F5F"/>
                </a:solidFill>
                <a:latin typeface="Segoe UI"/>
                <a:cs typeface="Segoe UI"/>
              </a:rPr>
              <a:t>о</a:t>
            </a:r>
            <a:r>
              <a:rPr sz="2400" b="1" spc="-10" dirty="0">
                <a:solidFill>
                  <a:srgbClr val="001F5F"/>
                </a:solidFill>
                <a:latin typeface="Segoe UI"/>
                <a:cs typeface="Segoe UI"/>
              </a:rPr>
              <a:t>м</a:t>
            </a:r>
            <a:r>
              <a:rPr sz="2400" b="1" dirty="0">
                <a:solidFill>
                  <a:srgbClr val="001F5F"/>
                </a:solidFill>
                <a:latin typeface="Segoe UI"/>
                <a:cs typeface="Segoe UI"/>
              </a:rPr>
              <a:t>мун</a:t>
            </a:r>
            <a:r>
              <a:rPr sz="2400" b="1" spc="-10" dirty="0">
                <a:solidFill>
                  <a:srgbClr val="001F5F"/>
                </a:solidFill>
                <a:latin typeface="Segoe UI"/>
                <a:cs typeface="Segoe UI"/>
              </a:rPr>
              <a:t>и</a:t>
            </a:r>
            <a:r>
              <a:rPr sz="2400" b="1" spc="-5" dirty="0">
                <a:solidFill>
                  <a:srgbClr val="001F5F"/>
                </a:solidFill>
                <a:latin typeface="Segoe UI"/>
                <a:cs typeface="Segoe UI"/>
              </a:rPr>
              <a:t>к</a:t>
            </a:r>
            <a:r>
              <a:rPr sz="2400" b="1" dirty="0">
                <a:solidFill>
                  <a:srgbClr val="001F5F"/>
                </a:solidFill>
                <a:latin typeface="Segoe UI"/>
                <a:cs typeface="Segoe UI"/>
              </a:rPr>
              <a:t>а</a:t>
            </a:r>
            <a:r>
              <a:rPr sz="2400" b="1" spc="-5" dirty="0">
                <a:solidFill>
                  <a:srgbClr val="001F5F"/>
                </a:solidFill>
                <a:latin typeface="Segoe UI"/>
                <a:cs typeface="Segoe UI"/>
              </a:rPr>
              <a:t>ции</a:t>
            </a:r>
            <a:endParaRPr sz="2400">
              <a:latin typeface="Segoe UI"/>
              <a:cs typeface="Segoe UI"/>
            </a:endParaRPr>
          </a:p>
          <a:p>
            <a:pPr algn="ctr">
              <a:lnSpc>
                <a:spcPct val="100000"/>
              </a:lnSpc>
            </a:pPr>
            <a:r>
              <a:rPr sz="2400" b="1" spc="-10" dirty="0">
                <a:solidFill>
                  <a:srgbClr val="001F5F"/>
                </a:solidFill>
                <a:latin typeface="Segoe UI"/>
                <a:cs typeface="Segoe UI"/>
              </a:rPr>
              <a:t>приводят </a:t>
            </a:r>
            <a:r>
              <a:rPr sz="2400" b="1" dirty="0">
                <a:solidFill>
                  <a:srgbClr val="001F5F"/>
                </a:solidFill>
                <a:latin typeface="Segoe UI"/>
                <a:cs typeface="Segoe UI"/>
              </a:rPr>
              <a:t>к</a:t>
            </a:r>
            <a:r>
              <a:rPr sz="2400" b="1" spc="-30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Segoe UI"/>
                <a:cs typeface="Segoe UI"/>
              </a:rPr>
              <a:t>тяжелым</a:t>
            </a:r>
            <a:endParaRPr sz="2400">
              <a:latin typeface="Segoe UI"/>
              <a:cs typeface="Segoe UI"/>
            </a:endParaRPr>
          </a:p>
          <a:p>
            <a:pPr algn="ctr">
              <a:lnSpc>
                <a:spcPct val="100000"/>
              </a:lnSpc>
            </a:pPr>
            <a:r>
              <a:rPr sz="2400" b="1" spc="-5" dirty="0">
                <a:solidFill>
                  <a:srgbClr val="001F5F"/>
                </a:solidFill>
                <a:latin typeface="Segoe UI"/>
                <a:cs typeface="Segoe UI"/>
              </a:rPr>
              <a:t>психологическим</a:t>
            </a:r>
            <a:endParaRPr sz="2400">
              <a:latin typeface="Segoe UI"/>
              <a:cs typeface="Segoe UI"/>
            </a:endParaRPr>
          </a:p>
          <a:p>
            <a:pPr marL="12065" marR="5080" indent="-1270" algn="ctr">
              <a:lnSpc>
                <a:spcPct val="100000"/>
              </a:lnSpc>
            </a:pPr>
            <a:r>
              <a:rPr sz="2400" b="1" spc="-5" dirty="0">
                <a:solidFill>
                  <a:srgbClr val="001F5F"/>
                </a:solidFill>
                <a:latin typeface="Segoe UI"/>
                <a:cs typeface="Segoe UI"/>
              </a:rPr>
              <a:t>последствиям, </a:t>
            </a:r>
            <a:r>
              <a:rPr sz="2400" b="1" spc="-10" dirty="0">
                <a:solidFill>
                  <a:srgbClr val="001F5F"/>
                </a:solidFill>
                <a:latin typeface="Segoe UI"/>
                <a:cs typeface="Segoe UI"/>
              </a:rPr>
              <a:t>вплоть  </a:t>
            </a:r>
            <a:r>
              <a:rPr sz="2400" b="1" dirty="0">
                <a:solidFill>
                  <a:srgbClr val="001F5F"/>
                </a:solidFill>
                <a:latin typeface="Segoe UI"/>
                <a:cs typeface="Segoe UI"/>
              </a:rPr>
              <a:t>до </a:t>
            </a:r>
            <a:r>
              <a:rPr sz="2400" b="1" spc="-10" dirty="0">
                <a:solidFill>
                  <a:srgbClr val="001F5F"/>
                </a:solidFill>
                <a:latin typeface="Segoe UI"/>
                <a:cs typeface="Segoe UI"/>
              </a:rPr>
              <a:t>развития</a:t>
            </a:r>
            <a:r>
              <a:rPr sz="2400" b="1" spc="-85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Segoe UI"/>
                <a:cs typeface="Segoe UI"/>
              </a:rPr>
              <a:t>депрессии</a:t>
            </a:r>
            <a:endParaRPr sz="2400">
              <a:latin typeface="Segoe UI"/>
              <a:cs typeface="Segoe U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64863" y="1744979"/>
            <a:ext cx="1776472" cy="18562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92632" y="4174997"/>
            <a:ext cx="286004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001F5F"/>
                </a:solidFill>
                <a:latin typeface="Segoe UI"/>
                <a:cs typeface="Segoe UI"/>
              </a:rPr>
              <a:t>Коммуникация</a:t>
            </a:r>
            <a:r>
              <a:rPr sz="2400" b="1" spc="-75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Segoe UI"/>
                <a:cs typeface="Segoe UI"/>
              </a:rPr>
              <a:t>это  </a:t>
            </a:r>
            <a:r>
              <a:rPr sz="2400" b="1" spc="-5" dirty="0">
                <a:solidFill>
                  <a:srgbClr val="001F5F"/>
                </a:solidFill>
                <a:latin typeface="Segoe UI"/>
                <a:cs typeface="Segoe UI"/>
              </a:rPr>
              <a:t>первичная</a:t>
            </a:r>
            <a:endParaRPr sz="2400">
              <a:latin typeface="Segoe UI"/>
              <a:cs typeface="Segoe UI"/>
            </a:endParaRPr>
          </a:p>
          <a:p>
            <a:pPr marL="494030" marR="481965" algn="ctr">
              <a:lnSpc>
                <a:spcPct val="100000"/>
              </a:lnSpc>
            </a:pPr>
            <a:r>
              <a:rPr sz="2400" b="1" dirty="0">
                <a:solidFill>
                  <a:srgbClr val="001F5F"/>
                </a:solidFill>
                <a:latin typeface="Segoe UI"/>
                <a:cs typeface="Segoe UI"/>
              </a:rPr>
              <a:t>п</a:t>
            </a:r>
            <a:r>
              <a:rPr sz="2400" b="1" spc="-40" dirty="0">
                <a:solidFill>
                  <a:srgbClr val="001F5F"/>
                </a:solidFill>
                <a:latin typeface="Segoe UI"/>
                <a:cs typeface="Segoe UI"/>
              </a:rPr>
              <a:t>о</a:t>
            </a:r>
            <a:r>
              <a:rPr sz="2400" b="1" dirty="0">
                <a:solidFill>
                  <a:srgbClr val="001F5F"/>
                </a:solidFill>
                <a:latin typeface="Segoe UI"/>
                <a:cs typeface="Segoe UI"/>
              </a:rPr>
              <a:t>тре</a:t>
            </a:r>
            <a:r>
              <a:rPr sz="2400" b="1" spc="5" dirty="0">
                <a:solidFill>
                  <a:srgbClr val="001F5F"/>
                </a:solidFill>
                <a:latin typeface="Segoe UI"/>
                <a:cs typeface="Segoe UI"/>
              </a:rPr>
              <a:t>б</a:t>
            </a:r>
            <a:r>
              <a:rPr sz="2400" b="1" dirty="0">
                <a:solidFill>
                  <a:srgbClr val="001F5F"/>
                </a:solidFill>
                <a:latin typeface="Segoe UI"/>
                <a:cs typeface="Segoe UI"/>
              </a:rPr>
              <a:t>ность  человека</a:t>
            </a:r>
            <a:endParaRPr sz="2400">
              <a:latin typeface="Segoe UI"/>
              <a:cs typeface="Segoe U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43858" y="4004564"/>
            <a:ext cx="3618229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9400" marR="271145" indent="839469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1F5F"/>
                </a:solidFill>
                <a:latin typeface="Segoe UI"/>
                <a:cs typeface="Segoe UI"/>
              </a:rPr>
              <a:t>Лишение  </a:t>
            </a:r>
            <a:r>
              <a:rPr sz="2400" b="1" spc="-10" dirty="0">
                <a:solidFill>
                  <a:srgbClr val="001F5F"/>
                </a:solidFill>
                <a:latin typeface="Segoe UI"/>
                <a:cs typeface="Segoe UI"/>
              </a:rPr>
              <a:t>коммуникации </a:t>
            </a:r>
            <a:r>
              <a:rPr sz="2400" b="1" dirty="0">
                <a:solidFill>
                  <a:srgbClr val="001F5F"/>
                </a:solidFill>
                <a:latin typeface="Segoe UI"/>
                <a:cs typeface="Segoe UI"/>
              </a:rPr>
              <a:t>–</a:t>
            </a:r>
            <a:r>
              <a:rPr sz="2400" b="1" spc="-80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2400" b="1" spc="-25" dirty="0">
                <a:solidFill>
                  <a:srgbClr val="001F5F"/>
                </a:solidFill>
                <a:latin typeface="Segoe UI"/>
                <a:cs typeface="Segoe UI"/>
              </a:rPr>
              <a:t>это</a:t>
            </a:r>
            <a:endParaRPr sz="2400">
              <a:latin typeface="Segoe UI"/>
              <a:cs typeface="Segoe UI"/>
            </a:endParaRPr>
          </a:p>
          <a:p>
            <a:pPr algn="ctr">
              <a:lnSpc>
                <a:spcPct val="100000"/>
              </a:lnSpc>
            </a:pPr>
            <a:r>
              <a:rPr sz="2400" b="1" spc="-10" dirty="0">
                <a:solidFill>
                  <a:srgbClr val="001F5F"/>
                </a:solidFill>
                <a:latin typeface="Segoe UI"/>
                <a:cs typeface="Segoe UI"/>
              </a:rPr>
              <a:t>тяжелое </a:t>
            </a:r>
            <a:r>
              <a:rPr sz="2400" b="1" spc="-5" dirty="0">
                <a:solidFill>
                  <a:srgbClr val="001F5F"/>
                </a:solidFill>
                <a:latin typeface="Segoe UI"/>
                <a:cs typeface="Segoe UI"/>
              </a:rPr>
              <a:t>испытание</a:t>
            </a:r>
            <a:r>
              <a:rPr sz="2400" b="1" spc="-80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2400" b="1" dirty="0">
                <a:solidFill>
                  <a:srgbClr val="001F5F"/>
                </a:solidFill>
                <a:latin typeface="Segoe UI"/>
                <a:cs typeface="Segoe UI"/>
              </a:rPr>
              <a:t>для</a:t>
            </a:r>
            <a:endParaRPr sz="2400">
              <a:latin typeface="Segoe UI"/>
              <a:cs typeface="Segoe UI"/>
            </a:endParaRPr>
          </a:p>
          <a:p>
            <a:pPr algn="ctr">
              <a:lnSpc>
                <a:spcPct val="100000"/>
              </a:lnSpc>
            </a:pPr>
            <a:r>
              <a:rPr sz="2400" b="1" spc="-10" dirty="0">
                <a:solidFill>
                  <a:srgbClr val="001F5F"/>
                </a:solidFill>
                <a:latin typeface="Segoe UI"/>
                <a:cs typeface="Segoe UI"/>
              </a:rPr>
              <a:t>любого</a:t>
            </a:r>
            <a:r>
              <a:rPr sz="2400" b="1" spc="-15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Segoe UI"/>
                <a:cs typeface="Segoe UI"/>
              </a:rPr>
              <a:t>человека</a:t>
            </a:r>
            <a:endParaRPr sz="2400">
              <a:latin typeface="Segoe UI"/>
              <a:cs typeface="Segoe U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110471" y="1315211"/>
            <a:ext cx="1466087" cy="20855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87885" y="1789176"/>
            <a:ext cx="1686044" cy="18120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31872" y="0"/>
            <a:ext cx="8485505" cy="1183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" algn="ctr">
              <a:lnSpc>
                <a:spcPts val="4560"/>
              </a:lnSpc>
              <a:spcBef>
                <a:spcPts val="95"/>
              </a:spcBef>
            </a:pPr>
            <a:r>
              <a:rPr b="0" u="heavy" spc="-100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u="heavy" spc="-1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Логокоррекция </a:t>
            </a:r>
            <a:r>
              <a:rPr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при</a:t>
            </a:r>
            <a:r>
              <a:rPr u="heavy" spc="3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u="heavy" spc="-1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афазиях</a:t>
            </a:r>
          </a:p>
          <a:p>
            <a:pPr algn="ctr">
              <a:lnSpc>
                <a:spcPts val="4560"/>
              </a:lnSpc>
            </a:pPr>
            <a:r>
              <a:rPr b="0" u="heavy" spc="-100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вызванных </a:t>
            </a:r>
            <a:r>
              <a:rPr u="heavy" spc="-5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инсультом </a:t>
            </a:r>
            <a:r>
              <a:rPr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в </a:t>
            </a:r>
            <a:r>
              <a:rPr u="heavy" spc="-1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острую</a:t>
            </a:r>
            <a:r>
              <a:rPr u="heavy" spc="5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u="heavy" spc="2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49855" y="6469481"/>
            <a:ext cx="996442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001F5F"/>
                </a:solidFill>
                <a:latin typeface="Segoe UI"/>
                <a:cs typeface="Segoe UI"/>
              </a:rPr>
              <a:t>ht</a:t>
            </a:r>
            <a:r>
              <a:rPr sz="2000" b="1" spc="-5" dirty="0">
                <a:solidFill>
                  <a:srgbClr val="001F5F"/>
                </a:solidFill>
                <a:latin typeface="Segoe UI"/>
                <a:cs typeface="Segoe UI"/>
                <a:hlinkClick r:id="rId2"/>
              </a:rPr>
              <a:t>tps://www</a:t>
            </a:r>
            <a:r>
              <a:rPr sz="2000" b="1" spc="-5" dirty="0">
                <a:solidFill>
                  <a:srgbClr val="001F5F"/>
                </a:solidFill>
                <a:latin typeface="Segoe UI"/>
                <a:cs typeface="Segoe UI"/>
              </a:rPr>
              <a:t>.coc</a:t>
            </a:r>
            <a:r>
              <a:rPr sz="2000" b="1" spc="-5" dirty="0">
                <a:solidFill>
                  <a:srgbClr val="001F5F"/>
                </a:solidFill>
                <a:latin typeface="Segoe UI"/>
                <a:cs typeface="Segoe UI"/>
                <a:hlinkClick r:id="rId2"/>
              </a:rPr>
              <a:t>hranelibrar</a:t>
            </a:r>
            <a:r>
              <a:rPr sz="2000" b="1" spc="-5" dirty="0">
                <a:solidFill>
                  <a:srgbClr val="001F5F"/>
                </a:solidFill>
                <a:latin typeface="Segoe UI"/>
                <a:cs typeface="Segoe UI"/>
              </a:rPr>
              <a:t>y</a:t>
            </a:r>
            <a:r>
              <a:rPr sz="2000" b="1" spc="-5" dirty="0">
                <a:solidFill>
                  <a:srgbClr val="001F5F"/>
                </a:solidFill>
                <a:latin typeface="Segoe UI"/>
                <a:cs typeface="Segoe UI"/>
                <a:hlinkClick r:id="rId2"/>
              </a:rPr>
              <a:t>.com/cdsr/doi/10.1002/14651858.CD000425.pub4/full</a:t>
            </a:r>
            <a:endParaRPr sz="2000">
              <a:latin typeface="Segoe UI"/>
              <a:cs typeface="Segoe U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6471005"/>
            <a:ext cx="14420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Segoe UI"/>
                <a:cs typeface="Segoe UI"/>
              </a:rPr>
              <a:t>01 June</a:t>
            </a:r>
            <a:r>
              <a:rPr sz="1800" b="1" spc="-65" dirty="0">
                <a:latin typeface="Segoe UI"/>
                <a:cs typeface="Segoe UI"/>
              </a:rPr>
              <a:t> </a:t>
            </a:r>
            <a:r>
              <a:rPr sz="1800" b="1" spc="-10" dirty="0">
                <a:latin typeface="Segoe UI"/>
                <a:cs typeface="Segoe UI"/>
              </a:rPr>
              <a:t>2016</a:t>
            </a:r>
            <a:endParaRPr sz="1800">
              <a:latin typeface="Segoe UI"/>
              <a:cs typeface="Segoe U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4404" y="239268"/>
            <a:ext cx="1307592" cy="13060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24383" y="1072134"/>
            <a:ext cx="11180445" cy="51587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053840">
              <a:lnSpc>
                <a:spcPct val="100000"/>
              </a:lnSpc>
              <a:spcBef>
                <a:spcPts val="95"/>
              </a:spcBef>
            </a:pPr>
            <a:r>
              <a:rPr sz="4000" u="heavy" spc="-10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4000" b="1" u="heavy" spc="-10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подострую</a:t>
            </a:r>
            <a:r>
              <a:rPr sz="4000" b="1" u="heavy" spc="-5" dirty="0">
                <a:uFill>
                  <a:solidFill>
                    <a:srgbClr val="000000"/>
                  </a:solidFill>
                </a:uFill>
                <a:latin typeface="Segoe UI"/>
                <a:cs typeface="Segoe UI"/>
              </a:rPr>
              <a:t> стадии</a:t>
            </a:r>
            <a:endParaRPr sz="4000">
              <a:latin typeface="Segoe UI"/>
              <a:cs typeface="Segoe UI"/>
            </a:endParaRPr>
          </a:p>
          <a:p>
            <a:pPr marL="1075055" indent="-229235">
              <a:lnSpc>
                <a:spcPct val="100000"/>
              </a:lnSpc>
              <a:spcBef>
                <a:spcPts val="1995"/>
              </a:spcBef>
              <a:buFont typeface="Arial"/>
              <a:buChar char="•"/>
              <a:tabLst>
                <a:tab pos="1075690" algn="l"/>
              </a:tabLst>
            </a:pPr>
            <a:r>
              <a:rPr sz="2400" b="1" spc="-5" dirty="0">
                <a:latin typeface="Segoe UI"/>
                <a:cs typeface="Segoe UI"/>
              </a:rPr>
              <a:t>57 исследований, 3002</a:t>
            </a:r>
            <a:r>
              <a:rPr sz="2400" b="1" spc="-45" dirty="0">
                <a:latin typeface="Segoe UI"/>
                <a:cs typeface="Segoe UI"/>
              </a:rPr>
              <a:t> </a:t>
            </a:r>
            <a:r>
              <a:rPr sz="2400" b="1" spc="-10" dirty="0">
                <a:latin typeface="Segoe UI"/>
                <a:cs typeface="Segoe UI"/>
              </a:rPr>
              <a:t>пациентов,</a:t>
            </a:r>
            <a:endParaRPr sz="2400">
              <a:latin typeface="Segoe UI"/>
              <a:cs typeface="Segoe UI"/>
            </a:endParaRPr>
          </a:p>
          <a:p>
            <a:pPr marL="1075055" marR="502920" indent="-228600">
              <a:lnSpc>
                <a:spcPts val="2590"/>
              </a:lnSpc>
              <a:spcBef>
                <a:spcPts val="1035"/>
              </a:spcBef>
              <a:buFont typeface="Arial"/>
              <a:buChar char="•"/>
              <a:tabLst>
                <a:tab pos="1075690" algn="l"/>
              </a:tabLst>
            </a:pPr>
            <a:r>
              <a:rPr sz="2400" b="1" spc="-5" dirty="0">
                <a:latin typeface="Segoe UI"/>
                <a:cs typeface="Segoe UI"/>
              </a:rPr>
              <a:t>Очень </a:t>
            </a:r>
            <a:r>
              <a:rPr sz="2400" b="1" spc="-10" dirty="0">
                <a:latin typeface="Segoe UI"/>
                <a:cs typeface="Segoe UI"/>
              </a:rPr>
              <a:t>разнородные интервенции </a:t>
            </a:r>
            <a:r>
              <a:rPr sz="2400" b="1" spc="-5" dirty="0">
                <a:latin typeface="Segoe UI"/>
                <a:cs typeface="Segoe UI"/>
              </a:rPr>
              <a:t>изучались (индивидуальные,  групповые, </a:t>
            </a:r>
            <a:r>
              <a:rPr sz="2400" b="1" spc="-10" dirty="0">
                <a:latin typeface="Segoe UI"/>
                <a:cs typeface="Segoe UI"/>
              </a:rPr>
              <a:t>разные</a:t>
            </a:r>
            <a:r>
              <a:rPr sz="2400" b="1" spc="-50" dirty="0">
                <a:latin typeface="Segoe UI"/>
                <a:cs typeface="Segoe UI"/>
              </a:rPr>
              <a:t> </a:t>
            </a:r>
            <a:r>
              <a:rPr sz="2400" b="1" spc="-10" dirty="0">
                <a:latin typeface="Segoe UI"/>
                <a:cs typeface="Segoe UI"/>
              </a:rPr>
              <a:t>технологии),</a:t>
            </a:r>
            <a:endParaRPr sz="2400">
              <a:latin typeface="Segoe UI"/>
              <a:cs typeface="Segoe UI"/>
            </a:endParaRPr>
          </a:p>
          <a:p>
            <a:pPr marL="1075055" indent="-2292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1075690" algn="l"/>
              </a:tabLst>
            </a:pPr>
            <a:r>
              <a:rPr sz="2400" b="1" spc="-15" dirty="0">
                <a:latin typeface="Segoe UI"/>
                <a:cs typeface="Segoe UI"/>
              </a:rPr>
              <a:t>Разные </a:t>
            </a:r>
            <a:r>
              <a:rPr sz="2400" b="1" spc="-10" dirty="0">
                <a:latin typeface="Segoe UI"/>
                <a:cs typeface="Segoe UI"/>
              </a:rPr>
              <a:t>исполнители</a:t>
            </a:r>
            <a:r>
              <a:rPr sz="2400" b="1" spc="-30" dirty="0">
                <a:latin typeface="Segoe UI"/>
                <a:cs typeface="Segoe UI"/>
              </a:rPr>
              <a:t> </a:t>
            </a:r>
            <a:r>
              <a:rPr sz="2400" b="1" spc="-10" dirty="0">
                <a:latin typeface="Segoe UI"/>
                <a:cs typeface="Segoe UI"/>
              </a:rPr>
              <a:t>интервенций,</a:t>
            </a:r>
            <a:endParaRPr sz="2400">
              <a:latin typeface="Segoe UI"/>
              <a:cs typeface="Segoe UI"/>
            </a:endParaRPr>
          </a:p>
          <a:p>
            <a:pPr marL="1075055" indent="-229235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1075690" algn="l"/>
              </a:tabLst>
            </a:pPr>
            <a:r>
              <a:rPr sz="2400" b="1" spc="-15" dirty="0">
                <a:latin typeface="Segoe UI"/>
                <a:cs typeface="Segoe UI"/>
              </a:rPr>
              <a:t>Главный</a:t>
            </a:r>
            <a:r>
              <a:rPr sz="2400" b="1" spc="-30" dirty="0">
                <a:latin typeface="Segoe UI"/>
                <a:cs typeface="Segoe UI"/>
              </a:rPr>
              <a:t> </a:t>
            </a:r>
            <a:r>
              <a:rPr sz="2400" b="1" spc="-25" dirty="0">
                <a:latin typeface="Segoe UI"/>
                <a:cs typeface="Segoe UI"/>
              </a:rPr>
              <a:t>результат:</a:t>
            </a:r>
            <a:endParaRPr sz="2400">
              <a:latin typeface="Segoe UI"/>
              <a:cs typeface="Segoe UI"/>
            </a:endParaRPr>
          </a:p>
          <a:p>
            <a:pPr marL="1532255" lvl="1" indent="-229235">
              <a:lnSpc>
                <a:spcPct val="100000"/>
              </a:lnSpc>
              <a:spcBef>
                <a:spcPts val="270"/>
              </a:spcBef>
              <a:buFont typeface="Arial"/>
              <a:buChar char="•"/>
              <a:tabLst>
                <a:tab pos="1532255" algn="l"/>
                <a:tab pos="1532890" algn="l"/>
              </a:tabLst>
            </a:pPr>
            <a:r>
              <a:rPr sz="2000" b="1" spc="-30" dirty="0">
                <a:latin typeface="Segoe UI"/>
                <a:cs typeface="Segoe UI"/>
              </a:rPr>
              <a:t>Улучшает </a:t>
            </a:r>
            <a:r>
              <a:rPr sz="2000" b="1" spc="-5" dirty="0">
                <a:latin typeface="Segoe UI"/>
                <a:cs typeface="Segoe UI"/>
              </a:rPr>
              <a:t>коммуникацию, </a:t>
            </a:r>
            <a:r>
              <a:rPr sz="2000" b="1" spc="-10" dirty="0">
                <a:latin typeface="Segoe UI"/>
                <a:cs typeface="Segoe UI"/>
              </a:rPr>
              <a:t>чтение, </a:t>
            </a:r>
            <a:r>
              <a:rPr sz="2000" b="1" spc="-5" dirty="0">
                <a:latin typeface="Segoe UI"/>
                <a:cs typeface="Segoe UI"/>
              </a:rPr>
              <a:t>письмо </a:t>
            </a:r>
            <a:r>
              <a:rPr sz="2000" b="1" dirty="0">
                <a:latin typeface="Segoe UI"/>
                <a:cs typeface="Segoe UI"/>
              </a:rPr>
              <a:t>и </a:t>
            </a:r>
            <a:r>
              <a:rPr sz="2000" b="1" spc="-5" dirty="0">
                <a:latin typeface="Segoe UI"/>
                <a:cs typeface="Segoe UI"/>
              </a:rPr>
              <a:t>экспрессивную</a:t>
            </a:r>
            <a:r>
              <a:rPr sz="2000" b="1" spc="-90" dirty="0">
                <a:latin typeface="Segoe UI"/>
                <a:cs typeface="Segoe UI"/>
              </a:rPr>
              <a:t> </a:t>
            </a:r>
            <a:r>
              <a:rPr sz="2000" b="1" spc="-5" dirty="0">
                <a:latin typeface="Segoe UI"/>
                <a:cs typeface="Segoe UI"/>
              </a:rPr>
              <a:t>речь,</a:t>
            </a:r>
            <a:endParaRPr sz="2000">
              <a:latin typeface="Segoe UI"/>
              <a:cs typeface="Segoe UI"/>
            </a:endParaRPr>
          </a:p>
          <a:p>
            <a:pPr marL="1532255" marR="1985645" lvl="1" indent="-228600">
              <a:lnSpc>
                <a:spcPts val="2160"/>
              </a:lnSpc>
              <a:spcBef>
                <a:spcPts val="535"/>
              </a:spcBef>
              <a:buFont typeface="Arial"/>
              <a:buChar char="•"/>
              <a:tabLst>
                <a:tab pos="1532255" algn="l"/>
                <a:tab pos="1532890" algn="l"/>
              </a:tabLst>
            </a:pPr>
            <a:r>
              <a:rPr sz="2000" b="1" spc="-10" dirty="0">
                <a:latin typeface="Segoe UI"/>
                <a:cs typeface="Segoe UI"/>
              </a:rPr>
              <a:t>Указано, что терапия </a:t>
            </a:r>
            <a:r>
              <a:rPr sz="2000" b="1" spc="-15" dirty="0">
                <a:latin typeface="Segoe UI"/>
                <a:cs typeface="Segoe UI"/>
              </a:rPr>
              <a:t>может </a:t>
            </a:r>
            <a:r>
              <a:rPr sz="2000" b="1" dirty="0">
                <a:latin typeface="Segoe UI"/>
                <a:cs typeface="Segoe UI"/>
              </a:rPr>
              <a:t>быть эффективной при </a:t>
            </a:r>
            <a:r>
              <a:rPr sz="2000" b="1" spc="-10" dirty="0">
                <a:latin typeface="Segoe UI"/>
                <a:cs typeface="Segoe UI"/>
              </a:rPr>
              <a:t>высокой  </a:t>
            </a:r>
            <a:r>
              <a:rPr sz="2000" b="1" spc="-5" dirty="0">
                <a:latin typeface="Segoe UI"/>
                <a:cs typeface="Segoe UI"/>
              </a:rPr>
              <a:t>интенсивности, </a:t>
            </a:r>
            <a:r>
              <a:rPr sz="2000" b="1" dirty="0">
                <a:latin typeface="Segoe UI"/>
                <a:cs typeface="Segoe UI"/>
              </a:rPr>
              <a:t>насыщенности </a:t>
            </a:r>
            <a:r>
              <a:rPr sz="2000" b="1" spc="-5" dirty="0">
                <a:latin typeface="Segoe UI"/>
                <a:cs typeface="Segoe UI"/>
              </a:rPr>
              <a:t>занятий </a:t>
            </a:r>
            <a:r>
              <a:rPr sz="2000" b="1" dirty="0">
                <a:latin typeface="Segoe UI"/>
                <a:cs typeface="Segoe UI"/>
              </a:rPr>
              <a:t>и </a:t>
            </a:r>
            <a:r>
              <a:rPr sz="2000" b="1" spc="-5" dirty="0">
                <a:latin typeface="Segoe UI"/>
                <a:cs typeface="Segoe UI"/>
              </a:rPr>
              <a:t>длительном курсе  логореабилитации,</a:t>
            </a:r>
            <a:endParaRPr sz="2000">
              <a:latin typeface="Segoe UI"/>
              <a:cs typeface="Segoe UI"/>
            </a:endParaRPr>
          </a:p>
          <a:p>
            <a:pPr marL="1532255" lvl="1" indent="-229235">
              <a:lnSpc>
                <a:spcPts val="2280"/>
              </a:lnSpc>
              <a:spcBef>
                <a:spcPts val="220"/>
              </a:spcBef>
              <a:buFont typeface="Arial"/>
              <a:buChar char="•"/>
              <a:tabLst>
                <a:tab pos="1532255" algn="l"/>
                <a:tab pos="1532890" algn="l"/>
              </a:tabLst>
            </a:pPr>
            <a:r>
              <a:rPr sz="2000" b="1" spc="-10" dirty="0">
                <a:latin typeface="Segoe UI"/>
                <a:cs typeface="Segoe UI"/>
              </a:rPr>
              <a:t>Однако </a:t>
            </a:r>
            <a:r>
              <a:rPr sz="2000" b="1" dirty="0">
                <a:latin typeface="Segoe UI"/>
                <a:cs typeface="Segoe UI"/>
              </a:rPr>
              <a:t>не всем </a:t>
            </a:r>
            <a:r>
              <a:rPr sz="2000" b="1" spc="-5" dirty="0">
                <a:latin typeface="Segoe UI"/>
                <a:cs typeface="Segoe UI"/>
              </a:rPr>
              <a:t>пациентам </a:t>
            </a:r>
            <a:r>
              <a:rPr sz="2000" b="1" spc="-15" dirty="0">
                <a:latin typeface="Segoe UI"/>
                <a:cs typeface="Segoe UI"/>
              </a:rPr>
              <a:t>может </a:t>
            </a:r>
            <a:r>
              <a:rPr sz="2000" b="1" dirty="0">
                <a:latin typeface="Segoe UI"/>
                <a:cs typeface="Segoe UI"/>
              </a:rPr>
              <a:t>быть доступен </a:t>
            </a:r>
            <a:r>
              <a:rPr sz="2000" b="1" spc="-10" dirty="0">
                <a:latin typeface="Segoe UI"/>
                <a:cs typeface="Segoe UI"/>
              </a:rPr>
              <a:t>такой </a:t>
            </a:r>
            <a:r>
              <a:rPr sz="2000" b="1" spc="-5" dirty="0">
                <a:latin typeface="Segoe UI"/>
                <a:cs typeface="Segoe UI"/>
              </a:rPr>
              <a:t>интенсивный</a:t>
            </a:r>
            <a:r>
              <a:rPr sz="2000" b="1" spc="-40" dirty="0">
                <a:latin typeface="Segoe UI"/>
                <a:cs typeface="Segoe UI"/>
              </a:rPr>
              <a:t> </a:t>
            </a:r>
            <a:r>
              <a:rPr sz="2000" b="1" dirty="0">
                <a:latin typeface="Segoe UI"/>
                <a:cs typeface="Segoe UI"/>
              </a:rPr>
              <a:t>режим</a:t>
            </a:r>
            <a:endParaRPr sz="2000">
              <a:latin typeface="Segoe UI"/>
              <a:cs typeface="Segoe UI"/>
            </a:endParaRPr>
          </a:p>
          <a:p>
            <a:pPr marL="1532255">
              <a:lnSpc>
                <a:spcPts val="2280"/>
              </a:lnSpc>
            </a:pPr>
            <a:r>
              <a:rPr sz="2000" b="1" spc="-5" dirty="0">
                <a:latin typeface="Segoe UI"/>
                <a:cs typeface="Segoe UI"/>
              </a:rPr>
              <a:t>занятий.</a:t>
            </a:r>
            <a:endParaRPr sz="20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2000" b="1" spc="-5" dirty="0">
                <a:solidFill>
                  <a:srgbClr val="FF0000"/>
                </a:solidFill>
                <a:latin typeface="Segoe UI"/>
                <a:cs typeface="Segoe UI"/>
              </a:rPr>
              <a:t>Есть русский</a:t>
            </a:r>
            <a:r>
              <a:rPr sz="2000" b="1" spc="-45" dirty="0">
                <a:solidFill>
                  <a:srgbClr val="FF0000"/>
                </a:solidFill>
                <a:latin typeface="Segoe UI"/>
                <a:cs typeface="Segoe UI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Segoe UI"/>
                <a:cs typeface="Segoe UI"/>
              </a:rPr>
              <a:t>перевод!</a:t>
            </a:r>
            <a:endParaRPr sz="20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69238" y="3166059"/>
            <a:ext cx="9319895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255" algn="ctr">
              <a:lnSpc>
                <a:spcPct val="100000"/>
              </a:lnSpc>
              <a:spcBef>
                <a:spcPts val="100"/>
              </a:spcBef>
            </a:pPr>
            <a:r>
              <a:rPr sz="4800" spc="-25" dirty="0">
                <a:solidFill>
                  <a:srgbClr val="000000"/>
                </a:solidFill>
              </a:rPr>
              <a:t>Кто </a:t>
            </a:r>
            <a:r>
              <a:rPr sz="4800" dirty="0">
                <a:solidFill>
                  <a:srgbClr val="000000"/>
                </a:solidFill>
              </a:rPr>
              <a:t>в </a:t>
            </a:r>
            <a:r>
              <a:rPr sz="4800" spc="-20" dirty="0">
                <a:solidFill>
                  <a:srgbClr val="000000"/>
                </a:solidFill>
              </a:rPr>
              <a:t>мультидисциплинарной  бригаде </a:t>
            </a:r>
            <a:r>
              <a:rPr sz="4800" spc="-15" dirty="0">
                <a:solidFill>
                  <a:srgbClr val="000000"/>
                </a:solidFill>
              </a:rPr>
              <a:t>должен разбираться </a:t>
            </a:r>
            <a:r>
              <a:rPr sz="4800" dirty="0">
                <a:solidFill>
                  <a:srgbClr val="000000"/>
                </a:solidFill>
              </a:rPr>
              <a:t>в  </a:t>
            </a:r>
            <a:r>
              <a:rPr sz="4800" spc="-10" dirty="0">
                <a:solidFill>
                  <a:srgbClr val="000000"/>
                </a:solidFill>
              </a:rPr>
              <a:t>коммуникации?</a:t>
            </a:r>
            <a:endParaRPr sz="4800"/>
          </a:p>
        </p:txBody>
      </p:sp>
      <p:grpSp>
        <p:nvGrpSpPr>
          <p:cNvPr id="3" name="object 3"/>
          <p:cNvGrpSpPr/>
          <p:nvPr/>
        </p:nvGrpSpPr>
        <p:grpSpPr>
          <a:xfrm>
            <a:off x="3252215" y="864108"/>
            <a:ext cx="5081270" cy="2620010"/>
            <a:chOff x="3252215" y="864108"/>
            <a:chExt cx="5081270" cy="2620010"/>
          </a:xfrm>
        </p:grpSpPr>
        <p:sp>
          <p:nvSpPr>
            <p:cNvPr id="4" name="object 4"/>
            <p:cNvSpPr/>
            <p:nvPr/>
          </p:nvSpPr>
          <p:spPr>
            <a:xfrm>
              <a:off x="3252215" y="943356"/>
              <a:ext cx="2459736" cy="246126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711951" y="864108"/>
              <a:ext cx="2621279" cy="261975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2686050" marR="5080" indent="-2516505">
              <a:lnSpc>
                <a:spcPts val="4760"/>
              </a:lnSpc>
              <a:spcBef>
                <a:spcPts val="695"/>
              </a:spcBef>
            </a:pPr>
            <a:r>
              <a:rPr sz="4400" spc="-5" dirty="0"/>
              <a:t>Диагностика </a:t>
            </a:r>
            <a:r>
              <a:rPr sz="4400" dirty="0"/>
              <a:t>в </a:t>
            </a:r>
            <a:r>
              <a:rPr sz="4400" spc="-5" dirty="0"/>
              <a:t>нарушении </a:t>
            </a:r>
            <a:r>
              <a:rPr sz="4400" dirty="0"/>
              <a:t>речи</a:t>
            </a:r>
            <a:r>
              <a:rPr sz="4400" spc="-120" dirty="0"/>
              <a:t> </a:t>
            </a:r>
            <a:r>
              <a:rPr sz="4400" dirty="0"/>
              <a:t>и  </a:t>
            </a:r>
            <a:r>
              <a:rPr sz="4400" spc="-10" dirty="0"/>
              <a:t>коммуникации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841654" y="2113533"/>
            <a:ext cx="9986010" cy="4286885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241300" marR="5080" indent="-228600">
              <a:lnSpc>
                <a:spcPts val="2690"/>
              </a:lnSpc>
              <a:spcBef>
                <a:spcPts val="740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1" spc="-15" dirty="0">
                <a:solidFill>
                  <a:srgbClr val="001F5F"/>
                </a:solidFill>
                <a:latin typeface="Segoe UI"/>
                <a:cs typeface="Segoe UI"/>
              </a:rPr>
              <a:t>Мультидисциплинарная </a:t>
            </a:r>
            <a:r>
              <a:rPr sz="2800" b="1" spc="-10" dirty="0">
                <a:solidFill>
                  <a:srgbClr val="001F5F"/>
                </a:solidFill>
                <a:latin typeface="Segoe UI"/>
                <a:cs typeface="Segoe UI"/>
              </a:rPr>
              <a:t>диагностика </a:t>
            </a:r>
            <a:r>
              <a:rPr sz="2800" b="1" spc="-20" dirty="0">
                <a:solidFill>
                  <a:srgbClr val="001F5F"/>
                </a:solidFill>
                <a:latin typeface="Segoe UI"/>
                <a:cs typeface="Segoe UI"/>
              </a:rPr>
              <a:t>трудностей </a:t>
            </a:r>
            <a:r>
              <a:rPr sz="2800" b="1" spc="-5" dirty="0">
                <a:solidFill>
                  <a:srgbClr val="001F5F"/>
                </a:solidFill>
                <a:latin typeface="Segoe UI"/>
                <a:cs typeface="Segoe UI"/>
              </a:rPr>
              <a:t>в  </a:t>
            </a:r>
            <a:r>
              <a:rPr sz="2800" b="1" spc="-10" dirty="0">
                <a:solidFill>
                  <a:srgbClr val="001F5F"/>
                </a:solidFill>
                <a:latin typeface="Segoe UI"/>
                <a:cs typeface="Segoe UI"/>
              </a:rPr>
              <a:t>коммуникации (логопедические, </a:t>
            </a:r>
            <a:r>
              <a:rPr sz="2800" b="1" spc="-5" dirty="0">
                <a:solidFill>
                  <a:srgbClr val="001F5F"/>
                </a:solidFill>
                <a:latin typeface="Segoe UI"/>
                <a:cs typeface="Segoe UI"/>
              </a:rPr>
              <a:t>неврологические </a:t>
            </a:r>
            <a:r>
              <a:rPr sz="2800" b="1" spc="-10" dirty="0">
                <a:solidFill>
                  <a:srgbClr val="001F5F"/>
                </a:solidFill>
                <a:latin typeface="Segoe UI"/>
                <a:cs typeface="Segoe UI"/>
              </a:rPr>
              <a:t>или  </a:t>
            </a:r>
            <a:r>
              <a:rPr sz="2800" b="1" spc="-5" dirty="0">
                <a:solidFill>
                  <a:srgbClr val="001F5F"/>
                </a:solidFill>
                <a:latin typeface="Segoe UI"/>
                <a:cs typeface="Segoe UI"/>
              </a:rPr>
              <a:t>средовые</a:t>
            </a:r>
            <a:r>
              <a:rPr sz="2800" b="1" spc="45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Segoe UI"/>
                <a:cs typeface="Segoe UI"/>
              </a:rPr>
              <a:t>проблемы),</a:t>
            </a:r>
            <a:endParaRPr sz="2800">
              <a:latin typeface="Segoe UI"/>
              <a:cs typeface="Segoe UI"/>
            </a:endParaRPr>
          </a:p>
          <a:p>
            <a:pPr marL="241300" indent="-228600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1" spc="-10" dirty="0">
                <a:solidFill>
                  <a:srgbClr val="001F5F"/>
                </a:solidFill>
                <a:latin typeface="Segoe UI"/>
                <a:cs typeface="Segoe UI"/>
              </a:rPr>
              <a:t>Стресс,</a:t>
            </a:r>
            <a:endParaRPr sz="2800">
              <a:latin typeface="Segoe UI"/>
              <a:cs typeface="Segoe UI"/>
            </a:endParaRPr>
          </a:p>
          <a:p>
            <a:pPr marL="241300" indent="-22860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1" spc="-10" dirty="0">
                <a:solidFill>
                  <a:srgbClr val="001F5F"/>
                </a:solidFill>
                <a:latin typeface="Segoe UI"/>
                <a:cs typeface="Segoe UI"/>
              </a:rPr>
              <a:t>Проблема </a:t>
            </a:r>
            <a:r>
              <a:rPr sz="2800" b="1" spc="-5" dirty="0">
                <a:solidFill>
                  <a:srgbClr val="001F5F"/>
                </a:solidFill>
                <a:latin typeface="Segoe UI"/>
                <a:cs typeface="Segoe UI"/>
              </a:rPr>
              <a:t>нарушения</a:t>
            </a:r>
            <a:r>
              <a:rPr sz="2800" b="1" spc="70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Segoe UI"/>
                <a:cs typeface="Segoe UI"/>
              </a:rPr>
              <a:t>функций,</a:t>
            </a:r>
            <a:endParaRPr sz="2800">
              <a:latin typeface="Segoe UI"/>
              <a:cs typeface="Segoe UI"/>
            </a:endParaRPr>
          </a:p>
          <a:p>
            <a:pPr marL="241300" indent="-228600">
              <a:lnSpc>
                <a:spcPct val="100000"/>
              </a:lnSpc>
              <a:spcBef>
                <a:spcPts val="320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1" spc="-10" dirty="0">
                <a:solidFill>
                  <a:srgbClr val="001F5F"/>
                </a:solidFill>
                <a:latin typeface="Segoe UI"/>
                <a:cs typeface="Segoe UI"/>
              </a:rPr>
              <a:t>Проблема </a:t>
            </a:r>
            <a:r>
              <a:rPr sz="2800" b="1" spc="-5" dirty="0">
                <a:solidFill>
                  <a:srgbClr val="001F5F"/>
                </a:solidFill>
                <a:latin typeface="Segoe UI"/>
                <a:cs typeface="Segoe UI"/>
              </a:rPr>
              <a:t>неинформированности</a:t>
            </a:r>
            <a:r>
              <a:rPr sz="2800" b="1" spc="85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2800" b="1" dirty="0">
                <a:solidFill>
                  <a:srgbClr val="001F5F"/>
                </a:solidFill>
                <a:latin typeface="Segoe UI"/>
                <a:cs typeface="Segoe UI"/>
              </a:rPr>
              <a:t>пациента,</a:t>
            </a:r>
            <a:endParaRPr sz="2800">
              <a:latin typeface="Segoe UI"/>
              <a:cs typeface="Segoe UI"/>
            </a:endParaRPr>
          </a:p>
          <a:p>
            <a:pPr marL="241300" indent="-228600">
              <a:lnSpc>
                <a:spcPct val="100000"/>
              </a:lnSpc>
              <a:spcBef>
                <a:spcPts val="340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1" spc="-10" dirty="0">
                <a:solidFill>
                  <a:srgbClr val="001F5F"/>
                </a:solidFill>
                <a:latin typeface="Segoe UI"/>
                <a:cs typeface="Segoe UI"/>
              </a:rPr>
              <a:t>Пациент </a:t>
            </a:r>
            <a:r>
              <a:rPr sz="2800" b="1" spc="-5" dirty="0">
                <a:solidFill>
                  <a:srgbClr val="001F5F"/>
                </a:solidFill>
                <a:latin typeface="Segoe UI"/>
                <a:cs typeface="Segoe UI"/>
              </a:rPr>
              <a:t>не </a:t>
            </a:r>
            <a:r>
              <a:rPr sz="2800" b="1" spc="-10" dirty="0">
                <a:solidFill>
                  <a:srgbClr val="001F5F"/>
                </a:solidFill>
                <a:latin typeface="Segoe UI"/>
                <a:cs typeface="Segoe UI"/>
              </a:rPr>
              <a:t>обучен (не </a:t>
            </a:r>
            <a:r>
              <a:rPr sz="2800" b="1" spc="-5" dirty="0">
                <a:solidFill>
                  <a:srgbClr val="001F5F"/>
                </a:solidFill>
                <a:latin typeface="Segoe UI"/>
                <a:cs typeface="Segoe UI"/>
              </a:rPr>
              <a:t>сформирован</a:t>
            </a:r>
            <a:r>
              <a:rPr sz="2800" b="1" spc="120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Segoe UI"/>
                <a:cs typeface="Segoe UI"/>
              </a:rPr>
              <a:t>навык),</a:t>
            </a:r>
            <a:endParaRPr sz="2800">
              <a:latin typeface="Segoe UI"/>
              <a:cs typeface="Segoe UI"/>
            </a:endParaRPr>
          </a:p>
          <a:p>
            <a:pPr marL="241300" marR="745490" indent="-228600">
              <a:lnSpc>
                <a:spcPts val="2690"/>
              </a:lnSpc>
              <a:spcBef>
                <a:spcPts val="969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1" spc="-15" dirty="0">
                <a:solidFill>
                  <a:srgbClr val="001F5F"/>
                </a:solidFill>
                <a:latin typeface="Segoe UI"/>
                <a:cs typeface="Segoe UI"/>
              </a:rPr>
              <a:t>Родственники </a:t>
            </a:r>
            <a:r>
              <a:rPr sz="2800" b="1" spc="-5" dirty="0">
                <a:solidFill>
                  <a:srgbClr val="001F5F"/>
                </a:solidFill>
                <a:latin typeface="Segoe UI"/>
                <a:cs typeface="Segoe UI"/>
              </a:rPr>
              <a:t>и </a:t>
            </a:r>
            <a:r>
              <a:rPr sz="2800" b="1" spc="-15" dirty="0">
                <a:solidFill>
                  <a:srgbClr val="001F5F"/>
                </a:solidFill>
                <a:latin typeface="Segoe UI"/>
                <a:cs typeface="Segoe UI"/>
              </a:rPr>
              <a:t>коллеги </a:t>
            </a:r>
            <a:r>
              <a:rPr sz="2800" b="1" spc="-5" dirty="0">
                <a:solidFill>
                  <a:srgbClr val="001F5F"/>
                </a:solidFill>
                <a:latin typeface="Segoe UI"/>
                <a:cs typeface="Segoe UI"/>
              </a:rPr>
              <a:t>не </a:t>
            </a:r>
            <a:r>
              <a:rPr sz="2800" b="1" spc="-10" dirty="0">
                <a:solidFill>
                  <a:srgbClr val="001F5F"/>
                </a:solidFill>
                <a:latin typeface="Segoe UI"/>
                <a:cs typeface="Segoe UI"/>
              </a:rPr>
              <a:t>обучены особенностям  </a:t>
            </a:r>
            <a:r>
              <a:rPr sz="2800" b="1" spc="-15" dirty="0">
                <a:solidFill>
                  <a:srgbClr val="001F5F"/>
                </a:solidFill>
                <a:latin typeface="Segoe UI"/>
                <a:cs typeface="Segoe UI"/>
              </a:rPr>
              <a:t>коммуникации </a:t>
            </a:r>
            <a:r>
              <a:rPr sz="2800" b="1" spc="-5" dirty="0">
                <a:solidFill>
                  <a:srgbClr val="001F5F"/>
                </a:solidFill>
                <a:latin typeface="Segoe UI"/>
                <a:cs typeface="Segoe UI"/>
              </a:rPr>
              <a:t>с</a:t>
            </a:r>
            <a:r>
              <a:rPr sz="2800" b="1" spc="70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Segoe UI"/>
                <a:cs typeface="Segoe UI"/>
              </a:rPr>
              <a:t>пациентом,</a:t>
            </a:r>
            <a:endParaRPr sz="2800">
              <a:latin typeface="Segoe UI"/>
              <a:cs typeface="Segoe UI"/>
            </a:endParaRPr>
          </a:p>
          <a:p>
            <a:pPr marL="241300" indent="-228600">
              <a:lnSpc>
                <a:spcPct val="100000"/>
              </a:lnSpc>
              <a:spcBef>
                <a:spcPts val="350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1" spc="-10" dirty="0">
                <a:solidFill>
                  <a:srgbClr val="001F5F"/>
                </a:solidFill>
                <a:latin typeface="Segoe UI"/>
                <a:cs typeface="Segoe UI"/>
              </a:rPr>
              <a:t>Все вместе или</a:t>
            </a:r>
            <a:r>
              <a:rPr sz="2800" b="1" spc="55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2800" b="1" spc="-15" dirty="0">
                <a:solidFill>
                  <a:srgbClr val="001F5F"/>
                </a:solidFill>
                <a:latin typeface="Segoe UI"/>
                <a:cs typeface="Segoe UI"/>
              </a:rPr>
              <a:t>комбинация.</a:t>
            </a:r>
            <a:endParaRPr sz="28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2816" y="210311"/>
            <a:ext cx="11361420" cy="83248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42545" rIns="0" bIns="0" rtlCol="0">
            <a:spAutoFit/>
          </a:bodyPr>
          <a:lstStyle/>
          <a:p>
            <a:pPr marL="60325" algn="ctr">
              <a:lnSpc>
                <a:spcPct val="100000"/>
              </a:lnSpc>
              <a:spcBef>
                <a:spcPts val="335"/>
              </a:spcBef>
            </a:pP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Одноуровневая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Международная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классификация</a:t>
            </a:r>
            <a:r>
              <a:rPr sz="2400" b="1" spc="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функционирования,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ограничений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жизнедеятельности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и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здоровья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400" b="1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МКФ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2816" y="5952744"/>
            <a:ext cx="11361420" cy="37084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54"/>
              </a:spcBef>
            </a:pPr>
            <a:r>
              <a:rPr sz="1800" b="1" spc="-5" dirty="0">
                <a:latin typeface="Calibri"/>
                <a:cs typeface="Calibri"/>
              </a:rPr>
              <a:t>pf Персональные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факторы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56560" y="1834642"/>
            <a:ext cx="9424670" cy="4118610"/>
          </a:xfrm>
          <a:custGeom>
            <a:avLst/>
            <a:gdLst/>
            <a:ahLst/>
            <a:cxnLst/>
            <a:rect l="l" t="t" r="r" b="b"/>
            <a:pathLst>
              <a:path w="9424670" h="4118610">
                <a:moveTo>
                  <a:pt x="0" y="0"/>
                </a:moveTo>
                <a:lnTo>
                  <a:pt x="961771" y="1932940"/>
                </a:lnTo>
                <a:lnTo>
                  <a:pt x="961771" y="3493770"/>
                </a:lnTo>
                <a:lnTo>
                  <a:pt x="963649" y="3542560"/>
                </a:lnTo>
                <a:lnTo>
                  <a:pt x="969192" y="3590324"/>
                </a:lnTo>
                <a:lnTo>
                  <a:pt x="978260" y="3636922"/>
                </a:lnTo>
                <a:lnTo>
                  <a:pt x="990715" y="3682215"/>
                </a:lnTo>
                <a:lnTo>
                  <a:pt x="1006417" y="3726065"/>
                </a:lnTo>
                <a:lnTo>
                  <a:pt x="1025229" y="3768333"/>
                </a:lnTo>
                <a:lnTo>
                  <a:pt x="1047011" y="3808880"/>
                </a:lnTo>
                <a:lnTo>
                  <a:pt x="1071624" y="3847567"/>
                </a:lnTo>
                <a:lnTo>
                  <a:pt x="1098931" y="3884256"/>
                </a:lnTo>
                <a:lnTo>
                  <a:pt x="1128790" y="3918807"/>
                </a:lnTo>
                <a:lnTo>
                  <a:pt x="1161065" y="3951082"/>
                </a:lnTo>
                <a:lnTo>
                  <a:pt x="1195616" y="3980942"/>
                </a:lnTo>
                <a:lnTo>
                  <a:pt x="1232305" y="4008248"/>
                </a:lnTo>
                <a:lnTo>
                  <a:pt x="1270992" y="4032861"/>
                </a:lnTo>
                <a:lnTo>
                  <a:pt x="1311539" y="4054643"/>
                </a:lnTo>
                <a:lnTo>
                  <a:pt x="1353807" y="4073455"/>
                </a:lnTo>
                <a:lnTo>
                  <a:pt x="1397657" y="4089157"/>
                </a:lnTo>
                <a:lnTo>
                  <a:pt x="1442950" y="4101612"/>
                </a:lnTo>
                <a:lnTo>
                  <a:pt x="1489548" y="4110680"/>
                </a:lnTo>
                <a:lnTo>
                  <a:pt x="1537312" y="4116223"/>
                </a:lnTo>
                <a:lnTo>
                  <a:pt x="1586102" y="4118102"/>
                </a:lnTo>
                <a:lnTo>
                  <a:pt x="8800211" y="4118102"/>
                </a:lnTo>
                <a:lnTo>
                  <a:pt x="8849001" y="4116223"/>
                </a:lnTo>
                <a:lnTo>
                  <a:pt x="8896765" y="4110680"/>
                </a:lnTo>
                <a:lnTo>
                  <a:pt x="8943363" y="4101612"/>
                </a:lnTo>
                <a:lnTo>
                  <a:pt x="8988656" y="4089157"/>
                </a:lnTo>
                <a:lnTo>
                  <a:pt x="9032506" y="4073455"/>
                </a:lnTo>
                <a:lnTo>
                  <a:pt x="9074774" y="4054643"/>
                </a:lnTo>
                <a:lnTo>
                  <a:pt x="9115321" y="4032861"/>
                </a:lnTo>
                <a:lnTo>
                  <a:pt x="9154008" y="4008248"/>
                </a:lnTo>
                <a:lnTo>
                  <a:pt x="9190697" y="3980942"/>
                </a:lnTo>
                <a:lnTo>
                  <a:pt x="9225248" y="3951082"/>
                </a:lnTo>
                <a:lnTo>
                  <a:pt x="9257523" y="3918807"/>
                </a:lnTo>
                <a:lnTo>
                  <a:pt x="9287383" y="3884256"/>
                </a:lnTo>
                <a:lnTo>
                  <a:pt x="9314689" y="3847567"/>
                </a:lnTo>
                <a:lnTo>
                  <a:pt x="9339302" y="3808880"/>
                </a:lnTo>
                <a:lnTo>
                  <a:pt x="9361084" y="3768333"/>
                </a:lnTo>
                <a:lnTo>
                  <a:pt x="9379896" y="3726065"/>
                </a:lnTo>
                <a:lnTo>
                  <a:pt x="9395598" y="3682215"/>
                </a:lnTo>
                <a:lnTo>
                  <a:pt x="9408053" y="3636922"/>
                </a:lnTo>
                <a:lnTo>
                  <a:pt x="9417121" y="3590324"/>
                </a:lnTo>
                <a:lnTo>
                  <a:pt x="9422664" y="3542560"/>
                </a:lnTo>
                <a:lnTo>
                  <a:pt x="9424542" y="3493770"/>
                </a:lnTo>
                <a:lnTo>
                  <a:pt x="9424542" y="996442"/>
                </a:lnTo>
                <a:lnTo>
                  <a:pt x="961771" y="996442"/>
                </a:lnTo>
                <a:lnTo>
                  <a:pt x="0" y="0"/>
                </a:lnTo>
                <a:close/>
              </a:path>
              <a:path w="9424670" h="4118610">
                <a:moveTo>
                  <a:pt x="8800211" y="372110"/>
                </a:moveTo>
                <a:lnTo>
                  <a:pt x="1586102" y="372110"/>
                </a:lnTo>
                <a:lnTo>
                  <a:pt x="1537312" y="373988"/>
                </a:lnTo>
                <a:lnTo>
                  <a:pt x="1489548" y="379531"/>
                </a:lnTo>
                <a:lnTo>
                  <a:pt x="1442950" y="388599"/>
                </a:lnTo>
                <a:lnTo>
                  <a:pt x="1397657" y="401054"/>
                </a:lnTo>
                <a:lnTo>
                  <a:pt x="1353807" y="416756"/>
                </a:lnTo>
                <a:lnTo>
                  <a:pt x="1311539" y="435568"/>
                </a:lnTo>
                <a:lnTo>
                  <a:pt x="1270992" y="457350"/>
                </a:lnTo>
                <a:lnTo>
                  <a:pt x="1232305" y="481963"/>
                </a:lnTo>
                <a:lnTo>
                  <a:pt x="1195616" y="509270"/>
                </a:lnTo>
                <a:lnTo>
                  <a:pt x="1161065" y="539129"/>
                </a:lnTo>
                <a:lnTo>
                  <a:pt x="1128790" y="571404"/>
                </a:lnTo>
                <a:lnTo>
                  <a:pt x="1098930" y="605955"/>
                </a:lnTo>
                <a:lnTo>
                  <a:pt x="1071624" y="642644"/>
                </a:lnTo>
                <a:lnTo>
                  <a:pt x="1047011" y="681331"/>
                </a:lnTo>
                <a:lnTo>
                  <a:pt x="1025229" y="721878"/>
                </a:lnTo>
                <a:lnTo>
                  <a:pt x="1006417" y="764146"/>
                </a:lnTo>
                <a:lnTo>
                  <a:pt x="990715" y="807996"/>
                </a:lnTo>
                <a:lnTo>
                  <a:pt x="978260" y="853289"/>
                </a:lnTo>
                <a:lnTo>
                  <a:pt x="969192" y="899887"/>
                </a:lnTo>
                <a:lnTo>
                  <a:pt x="963649" y="947651"/>
                </a:lnTo>
                <a:lnTo>
                  <a:pt x="961771" y="996442"/>
                </a:lnTo>
                <a:lnTo>
                  <a:pt x="9424542" y="996442"/>
                </a:lnTo>
                <a:lnTo>
                  <a:pt x="9422664" y="947651"/>
                </a:lnTo>
                <a:lnTo>
                  <a:pt x="9417121" y="899887"/>
                </a:lnTo>
                <a:lnTo>
                  <a:pt x="9408053" y="853289"/>
                </a:lnTo>
                <a:lnTo>
                  <a:pt x="9395598" y="807996"/>
                </a:lnTo>
                <a:lnTo>
                  <a:pt x="9379896" y="764146"/>
                </a:lnTo>
                <a:lnTo>
                  <a:pt x="9361084" y="721878"/>
                </a:lnTo>
                <a:lnTo>
                  <a:pt x="9339302" y="681331"/>
                </a:lnTo>
                <a:lnTo>
                  <a:pt x="9314689" y="642644"/>
                </a:lnTo>
                <a:lnTo>
                  <a:pt x="9287382" y="605955"/>
                </a:lnTo>
                <a:lnTo>
                  <a:pt x="9257523" y="571404"/>
                </a:lnTo>
                <a:lnTo>
                  <a:pt x="9225248" y="539129"/>
                </a:lnTo>
                <a:lnTo>
                  <a:pt x="9190697" y="509270"/>
                </a:lnTo>
                <a:lnTo>
                  <a:pt x="9154008" y="481963"/>
                </a:lnTo>
                <a:lnTo>
                  <a:pt x="9115321" y="457350"/>
                </a:lnTo>
                <a:lnTo>
                  <a:pt x="9074774" y="435568"/>
                </a:lnTo>
                <a:lnTo>
                  <a:pt x="9032506" y="416756"/>
                </a:lnTo>
                <a:lnTo>
                  <a:pt x="8988656" y="401054"/>
                </a:lnTo>
                <a:lnTo>
                  <a:pt x="8943363" y="388599"/>
                </a:lnTo>
                <a:lnTo>
                  <a:pt x="8896765" y="379531"/>
                </a:lnTo>
                <a:lnTo>
                  <a:pt x="8849001" y="373988"/>
                </a:lnTo>
                <a:lnTo>
                  <a:pt x="8800211" y="37211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26719" y="1146302"/>
          <a:ext cx="11497945" cy="46744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4475"/>
                <a:gridCol w="3305175"/>
                <a:gridCol w="2919095"/>
                <a:gridCol w="2489200"/>
              </a:tblGrid>
              <a:tr h="342900">
                <a:tc gridSpan="4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b="1" spc="-10" dirty="0">
                          <a:latin typeface="Arial"/>
                          <a:cs typeface="Arial"/>
                        </a:rPr>
                        <a:t>Категории «составляющих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здоровье»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800" b="1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МКФ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61111">
                <a:tc>
                  <a:txBody>
                    <a:bodyPr/>
                    <a:lstStyle/>
                    <a:p>
                      <a:pPr marL="208915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Функции </a:t>
                      </a:r>
                      <a:r>
                        <a:rPr sz="1600" b="1" spc="-15" dirty="0">
                          <a:latin typeface="Arial"/>
                          <a:cs typeface="Arial"/>
                        </a:rPr>
                        <a:t>организма</a:t>
                      </a:r>
                      <a:r>
                        <a:rPr sz="1600" b="1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(b)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ctr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600" b="1" spc="-15" dirty="0">
                          <a:latin typeface="Arial"/>
                          <a:cs typeface="Arial"/>
                        </a:rPr>
                        <a:t>Структуры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1270" marR="67310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600" b="1" spc="-15" dirty="0">
                          <a:latin typeface="Arial"/>
                          <a:cs typeface="Arial"/>
                        </a:rPr>
                        <a:t>организма</a:t>
                      </a:r>
                      <a:r>
                        <a:rPr sz="1600" b="1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(s)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830" marR="57785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Активность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и </a:t>
                      </a:r>
                      <a:r>
                        <a:rPr sz="1600" b="1" spc="-15" dirty="0">
                          <a:latin typeface="Arial"/>
                          <a:cs typeface="Arial"/>
                        </a:rPr>
                        <a:t>участие</a:t>
                      </a:r>
                      <a:r>
                        <a:rPr sz="1600" b="1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(d)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Факторы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окружающей среды</a:t>
                      </a:r>
                      <a:r>
                        <a:rPr sz="1600" b="1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(e)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70452">
                <a:tc>
                  <a:txBody>
                    <a:bodyPr/>
                    <a:lstStyle/>
                    <a:p>
                      <a:pPr marL="252095" indent="-184150">
                        <a:lnSpc>
                          <a:spcPct val="100000"/>
                        </a:lnSpc>
                        <a:spcBef>
                          <a:spcPts val="229"/>
                        </a:spcBef>
                        <a:buAutoNum type="arabicPeriod"/>
                        <a:tabLst>
                          <a:tab pos="252729" algn="l"/>
                        </a:tabLst>
                      </a:pPr>
                      <a:r>
                        <a:rPr sz="1300" b="1" spc="-20" dirty="0">
                          <a:latin typeface="Arial"/>
                          <a:cs typeface="Arial"/>
                        </a:rPr>
                        <a:t>Умственные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52095" indent="-184150">
                        <a:lnSpc>
                          <a:spcPct val="100000"/>
                        </a:lnSpc>
                        <a:spcBef>
                          <a:spcPts val="315"/>
                        </a:spcBef>
                        <a:buAutoNum type="arabicPeriod"/>
                        <a:tabLst>
                          <a:tab pos="252729" algn="l"/>
                        </a:tabLst>
                      </a:pPr>
                      <a:r>
                        <a:rPr sz="1300" b="1" spc="-10" dirty="0">
                          <a:latin typeface="Arial"/>
                          <a:cs typeface="Arial"/>
                        </a:rPr>
                        <a:t>Сенсорные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b="1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5" dirty="0">
                          <a:latin typeface="Arial"/>
                          <a:cs typeface="Arial"/>
                        </a:rPr>
                        <a:t>боль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52095" indent="-184150">
                        <a:lnSpc>
                          <a:spcPct val="100000"/>
                        </a:lnSpc>
                        <a:spcBef>
                          <a:spcPts val="310"/>
                        </a:spcBef>
                        <a:buAutoNum type="arabicPeriod"/>
                        <a:tabLst>
                          <a:tab pos="252729" algn="l"/>
                        </a:tabLst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Голоса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b="1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5" dirty="0">
                          <a:latin typeface="Arial"/>
                          <a:cs typeface="Arial"/>
                        </a:rPr>
                        <a:t>речи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68580" marR="92075">
                        <a:lnSpc>
                          <a:spcPct val="100000"/>
                        </a:lnSpc>
                        <a:spcBef>
                          <a:spcPts val="315"/>
                        </a:spcBef>
                        <a:buAutoNum type="arabicPeriod"/>
                        <a:tabLst>
                          <a:tab pos="252729" algn="l"/>
                        </a:tabLst>
                      </a:pPr>
                      <a:r>
                        <a:rPr sz="1300" b="1" spc="-10" dirty="0">
                          <a:latin typeface="Arial"/>
                          <a:cs typeface="Arial"/>
                        </a:rPr>
                        <a:t>Сердечно-сосудистой,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крови, 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иммунной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и дыхательной 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систем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68580" marR="850265">
                        <a:lnSpc>
                          <a:spcPct val="100000"/>
                        </a:lnSpc>
                        <a:spcBef>
                          <a:spcPts val="315"/>
                        </a:spcBef>
                        <a:buAutoNum type="arabicPeriod"/>
                        <a:tabLst>
                          <a:tab pos="207010" algn="l"/>
                        </a:tabLst>
                      </a:pPr>
                      <a:r>
                        <a:rPr sz="1300" b="1" spc="-10" dirty="0">
                          <a:latin typeface="Arial"/>
                          <a:cs typeface="Arial"/>
                        </a:rPr>
                        <a:t>Пищеварительной 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эндокринной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систем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и  </a:t>
                      </a:r>
                      <a:r>
                        <a:rPr sz="1300" b="1" spc="-15" dirty="0">
                          <a:latin typeface="Arial"/>
                          <a:cs typeface="Arial"/>
                        </a:rPr>
                        <a:t>метаболизма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68580" marR="1001394">
                        <a:lnSpc>
                          <a:spcPct val="100000"/>
                        </a:lnSpc>
                        <a:spcBef>
                          <a:spcPts val="315"/>
                        </a:spcBef>
                        <a:buAutoNum type="arabicPeriod"/>
                        <a:tabLst>
                          <a:tab pos="253365" algn="l"/>
                        </a:tabLst>
                      </a:pPr>
                      <a:r>
                        <a:rPr sz="1300" b="1" spc="-10" dirty="0">
                          <a:latin typeface="Arial"/>
                          <a:cs typeface="Arial"/>
                        </a:rPr>
                        <a:t>Урогенитальные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и  репродуктивные.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68580" marR="83820">
                        <a:lnSpc>
                          <a:spcPct val="100000"/>
                        </a:lnSpc>
                        <a:spcBef>
                          <a:spcPts val="310"/>
                        </a:spcBef>
                        <a:buAutoNum type="arabicPeriod"/>
                        <a:tabLst>
                          <a:tab pos="252729" algn="l"/>
                        </a:tabLst>
                      </a:pPr>
                      <a:r>
                        <a:rPr sz="1300" b="1" spc="-10" dirty="0">
                          <a:latin typeface="Arial"/>
                          <a:cs typeface="Arial"/>
                        </a:rPr>
                        <a:t>Нейромышечные, скелетные, 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и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связанные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300" b="1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движением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68580" marR="542925">
                        <a:lnSpc>
                          <a:spcPct val="100000"/>
                        </a:lnSpc>
                        <a:spcBef>
                          <a:spcPts val="310"/>
                        </a:spcBef>
                        <a:buAutoNum type="arabicPeriod"/>
                        <a:tabLst>
                          <a:tab pos="252729" algn="l"/>
                        </a:tabLst>
                      </a:pPr>
                      <a:r>
                        <a:rPr sz="1300" b="1" spc="-10" dirty="0">
                          <a:latin typeface="Arial"/>
                          <a:cs typeface="Arial"/>
                        </a:rPr>
                        <a:t>Кожи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и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связанных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с ней 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структур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2729" marR="67310" indent="-184785">
                        <a:lnSpc>
                          <a:spcPts val="1365"/>
                        </a:lnSpc>
                        <a:spcBef>
                          <a:spcPts val="229"/>
                        </a:spcBef>
                        <a:buAutoNum type="arabicPeriod"/>
                        <a:tabLst>
                          <a:tab pos="253365" algn="l"/>
                        </a:tabLst>
                      </a:pPr>
                      <a:r>
                        <a:rPr sz="1300" b="1" spc="-10" dirty="0">
                          <a:latin typeface="Arial"/>
                          <a:cs typeface="Arial"/>
                        </a:rPr>
                        <a:t>Нервной</a:t>
                      </a:r>
                      <a:r>
                        <a:rPr sz="1300" b="1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системы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52729" marR="67310" indent="-184785">
                        <a:lnSpc>
                          <a:spcPts val="2175"/>
                        </a:lnSpc>
                        <a:buAutoNum type="arabicPeriod"/>
                        <a:tabLst>
                          <a:tab pos="253365" algn="l"/>
                        </a:tabLst>
                      </a:pPr>
                      <a:r>
                        <a:rPr sz="1300" b="1" spc="-295" dirty="0">
                          <a:latin typeface="Arial"/>
                          <a:cs typeface="Arial"/>
                        </a:rPr>
                        <a:t>Гла</a:t>
                      </a:r>
                      <a:r>
                        <a:rPr sz="3000" b="1" spc="-442" baseline="13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Ф</a:t>
                      </a:r>
                      <a:r>
                        <a:rPr sz="1300" b="1" spc="-295" dirty="0">
                          <a:latin typeface="Arial"/>
                          <a:cs typeface="Arial"/>
                        </a:rPr>
                        <a:t>з, </a:t>
                      </a:r>
                      <a:r>
                        <a:rPr sz="3000" b="1" spc="-660" baseline="13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у</a:t>
                      </a:r>
                      <a:r>
                        <a:rPr sz="1300" b="1" spc="-440" dirty="0">
                          <a:latin typeface="Arial"/>
                          <a:cs typeface="Arial"/>
                        </a:rPr>
                        <a:t>ух</a:t>
                      </a:r>
                      <a:r>
                        <a:rPr sz="3000" b="1" spc="-660" baseline="13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н</a:t>
                      </a:r>
                      <a:r>
                        <a:rPr sz="1300" b="1" spc="-44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3000" b="1" spc="-660" baseline="13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к</a:t>
                      </a:r>
                      <a:r>
                        <a:rPr sz="1300" b="1" spc="-44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3000" b="1" spc="-660" baseline="13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ц</a:t>
                      </a:r>
                      <a:r>
                        <a:rPr sz="1300" b="1" spc="-440" dirty="0">
                          <a:latin typeface="Arial"/>
                          <a:cs typeface="Arial"/>
                        </a:rPr>
                        <a:t>от</a:t>
                      </a:r>
                      <a:r>
                        <a:rPr sz="3000" b="1" spc="-660" baseline="13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и</a:t>
                      </a:r>
                      <a:r>
                        <a:rPr sz="1300" b="1" spc="-440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3000" b="1" spc="-660" baseline="13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и</a:t>
                      </a:r>
                      <a:r>
                        <a:rPr sz="1300" b="1" spc="-440" dirty="0">
                          <a:latin typeface="Arial"/>
                          <a:cs typeface="Arial"/>
                        </a:rPr>
                        <a:t>ося</a:t>
                      </a:r>
                      <a:r>
                        <a:rPr sz="3000" b="1" spc="-660" baseline="13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н</a:t>
                      </a:r>
                      <a:r>
                        <a:rPr sz="1300" b="1" spc="-440" dirty="0">
                          <a:latin typeface="Arial"/>
                          <a:cs typeface="Arial"/>
                        </a:rPr>
                        <a:t>щ</a:t>
                      </a:r>
                      <a:r>
                        <a:rPr sz="3000" b="1" spc="-660" baseline="13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е</a:t>
                      </a:r>
                      <a:r>
                        <a:rPr sz="1300" b="1" spc="-440" dirty="0">
                          <a:latin typeface="Arial"/>
                          <a:cs typeface="Arial"/>
                        </a:rPr>
                        <a:t>ие</a:t>
                      </a:r>
                      <a:r>
                        <a:rPr sz="3000" b="1" spc="-660" baseline="13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с</a:t>
                      </a:r>
                      <a:r>
                        <a:rPr sz="1300" b="1" spc="-44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3000" b="1" spc="-660" baseline="13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в</a:t>
                      </a:r>
                      <a:r>
                        <a:rPr sz="1300" b="1" spc="-440" dirty="0">
                          <a:latin typeface="Arial"/>
                          <a:cs typeface="Arial"/>
                        </a:rPr>
                        <a:t>я</a:t>
                      </a:r>
                      <a:r>
                        <a:rPr sz="13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spc="-765" baseline="13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я</a:t>
                      </a:r>
                      <a:r>
                        <a:rPr sz="1300" b="1" spc="-509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3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320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3000" b="1" spc="-480" baseline="13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з</a:t>
                      </a:r>
                      <a:r>
                        <a:rPr sz="1300" b="1" spc="-32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3000" b="1" spc="-480" baseline="13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а</a:t>
                      </a:r>
                      <a:r>
                        <a:rPr sz="1300" b="1" spc="-320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3000" b="1" spc="-480" baseline="13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нны</a:t>
                      </a:r>
                      <a:endParaRPr sz="3000" baseline="1388">
                        <a:latin typeface="Segoe UI"/>
                        <a:cs typeface="Segoe UI"/>
                      </a:endParaRPr>
                    </a:p>
                    <a:p>
                      <a:pPr marL="68580" marR="67310">
                        <a:lnSpc>
                          <a:spcPts val="2070"/>
                        </a:lnSpc>
                      </a:pPr>
                      <a:r>
                        <a:rPr sz="1950" b="1" spc="-322" baseline="34188" dirty="0">
                          <a:latin typeface="Arial"/>
                          <a:cs typeface="Arial"/>
                        </a:rPr>
                        <a:t>струк</a:t>
                      </a:r>
                      <a:r>
                        <a:rPr sz="2000" b="1" spc="-21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п</a:t>
                      </a:r>
                      <a:r>
                        <a:rPr sz="1950" b="1" spc="-322" baseline="34188" dirty="0">
                          <a:latin typeface="Arial"/>
                          <a:cs typeface="Arial"/>
                        </a:rPr>
                        <a:t>ту</a:t>
                      </a:r>
                      <a:r>
                        <a:rPr sz="2000" b="1" spc="-21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р</a:t>
                      </a:r>
                      <a:r>
                        <a:rPr sz="1950" b="1" spc="-322" baseline="34188" dirty="0">
                          <a:latin typeface="Arial"/>
                          <a:cs typeface="Arial"/>
                        </a:rPr>
                        <a:t>ры</a:t>
                      </a:r>
                      <a:r>
                        <a:rPr sz="2000" b="1" spc="-21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иводят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к</a:t>
                      </a:r>
                      <a:r>
                        <a:rPr sz="2000" b="1" spc="-22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нарушени</a:t>
                      </a:r>
                      <a:endParaRPr sz="2000">
                        <a:latin typeface="Segoe UI"/>
                        <a:cs typeface="Segoe UI"/>
                      </a:endParaRPr>
                    </a:p>
                    <a:p>
                      <a:pPr marL="252729" marR="67310" indent="-184785">
                        <a:lnSpc>
                          <a:spcPts val="910"/>
                        </a:lnSpc>
                        <a:buAutoNum type="arabicPeriod" startAt="3"/>
                        <a:tabLst>
                          <a:tab pos="253365" algn="l"/>
                        </a:tabLst>
                      </a:pPr>
                      <a:r>
                        <a:rPr sz="1300" b="1" spc="-15" dirty="0">
                          <a:latin typeface="Arial"/>
                          <a:cs typeface="Arial"/>
                        </a:rPr>
                        <a:t>Участвующие</a:t>
                      </a:r>
                      <a:r>
                        <a:rPr sz="1300" b="1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в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68580" marR="21590">
                        <a:lnSpc>
                          <a:spcPts val="1785"/>
                        </a:lnSpc>
                      </a:pPr>
                      <a:r>
                        <a:rPr sz="1300" b="1" spc="-370" dirty="0">
                          <a:latin typeface="Arial"/>
                          <a:cs typeface="Arial"/>
                        </a:rPr>
                        <a:t>голос</a:t>
                      </a:r>
                      <a:r>
                        <a:rPr sz="3000" spc="-555" baseline="6944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-</a:t>
                      </a:r>
                      <a:r>
                        <a:rPr sz="1300" b="1" spc="-370" dirty="0">
                          <a:latin typeface="Arial"/>
                          <a:cs typeface="Arial"/>
                        </a:rPr>
                        <a:t>ооб</a:t>
                      </a:r>
                      <a:r>
                        <a:rPr sz="3000" b="1" spc="-555" baseline="6944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Н</a:t>
                      </a:r>
                      <a:r>
                        <a:rPr sz="1300" b="1" spc="-370" dirty="0">
                          <a:latin typeface="Arial"/>
                          <a:cs typeface="Arial"/>
                        </a:rPr>
                        <a:t>ра</a:t>
                      </a:r>
                      <a:r>
                        <a:rPr sz="3000" b="1" spc="-555" baseline="6944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а</a:t>
                      </a:r>
                      <a:r>
                        <a:rPr sz="1300" b="1" spc="-370" dirty="0">
                          <a:latin typeface="Arial"/>
                          <a:cs typeface="Arial"/>
                        </a:rPr>
                        <a:t>з</a:t>
                      </a:r>
                      <a:r>
                        <a:rPr sz="3000" b="1" spc="-555" baseline="6944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р</a:t>
                      </a:r>
                      <a:r>
                        <a:rPr sz="1300" b="1" spc="-370" dirty="0">
                          <a:latin typeface="Arial"/>
                          <a:cs typeface="Arial"/>
                        </a:rPr>
                        <a:t>ов</a:t>
                      </a:r>
                      <a:r>
                        <a:rPr sz="3000" b="1" spc="-555" baseline="6944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у</a:t>
                      </a:r>
                      <a:r>
                        <a:rPr sz="1300" b="1" spc="-37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3000" b="1" spc="-555" baseline="6944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ш</a:t>
                      </a:r>
                      <a:r>
                        <a:rPr sz="1300" b="1" spc="-370" dirty="0">
                          <a:latin typeface="Arial"/>
                          <a:cs typeface="Arial"/>
                        </a:rPr>
                        <a:t>нии</a:t>
                      </a:r>
                      <a:r>
                        <a:rPr sz="3000" b="1" spc="-555" baseline="6944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ен</a:t>
                      </a:r>
                      <a:r>
                        <a:rPr sz="1300" b="1" spc="-37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95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3000" b="1" spc="-292" baseline="6944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и</a:t>
                      </a:r>
                      <a:r>
                        <a:rPr sz="1300" b="1" spc="-195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3000" b="1" spc="-292" baseline="6944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е</a:t>
                      </a:r>
                      <a:r>
                        <a:rPr sz="1300" b="1" spc="-195" dirty="0">
                          <a:latin typeface="Arial"/>
                          <a:cs typeface="Arial"/>
                        </a:rPr>
                        <a:t>чи</a:t>
                      </a:r>
                      <a:r>
                        <a:rPr sz="3000" b="1" spc="-292" baseline="6944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сознани</a:t>
                      </a:r>
                      <a:endParaRPr sz="3000" baseline="6944">
                        <a:latin typeface="Segoe UI"/>
                        <a:cs typeface="Segoe UI"/>
                      </a:endParaRPr>
                    </a:p>
                    <a:p>
                      <a:pPr marL="253365" marR="67310" indent="-185420">
                        <a:lnSpc>
                          <a:spcPts val="2135"/>
                        </a:lnSpc>
                        <a:buAutoNum type="arabicPeriod" startAt="4"/>
                        <a:tabLst>
                          <a:tab pos="254000" algn="l"/>
                        </a:tabLst>
                      </a:pPr>
                      <a:r>
                        <a:rPr sz="1300" b="1" spc="-390" dirty="0">
                          <a:latin typeface="Arial"/>
                          <a:cs typeface="Arial"/>
                        </a:rPr>
                        <a:t>Сер</a:t>
                      </a:r>
                      <a:r>
                        <a:rPr sz="3000" spc="-585" baseline="-6944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-</a:t>
                      </a:r>
                      <a:r>
                        <a:rPr sz="1300" b="1" spc="-390" dirty="0">
                          <a:latin typeface="Arial"/>
                          <a:cs typeface="Arial"/>
                        </a:rPr>
                        <a:t>деч</a:t>
                      </a:r>
                      <a:r>
                        <a:rPr sz="3000" b="1" spc="-585" baseline="-6944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Н</a:t>
                      </a:r>
                      <a:r>
                        <a:rPr sz="1300" b="1" spc="-390" dirty="0">
                          <a:latin typeface="Arial"/>
                          <a:cs typeface="Arial"/>
                        </a:rPr>
                        <a:t>но</a:t>
                      </a:r>
                      <a:r>
                        <a:rPr sz="3000" b="1" spc="-585" baseline="-6944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и</a:t>
                      </a:r>
                      <a:r>
                        <a:rPr sz="1300" b="1" spc="-390" dirty="0">
                          <a:latin typeface="Arial"/>
                          <a:cs typeface="Arial"/>
                        </a:rPr>
                        <a:t>-с</a:t>
                      </a:r>
                      <a:r>
                        <a:rPr sz="3000" b="1" spc="-585" baseline="-6944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з</a:t>
                      </a:r>
                      <a:r>
                        <a:rPr sz="1300" b="1" spc="-39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3000" b="1" spc="-585" baseline="-6944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к</a:t>
                      </a:r>
                      <a:r>
                        <a:rPr sz="1300" b="1" spc="-39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3000" b="1" spc="-585" baseline="-6944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а</a:t>
                      </a:r>
                      <a:r>
                        <a:rPr sz="1300" b="1" spc="-390" dirty="0">
                          <a:latin typeface="Arial"/>
                          <a:cs typeface="Arial"/>
                        </a:rPr>
                        <a:t>уд</a:t>
                      </a:r>
                      <a:r>
                        <a:rPr sz="3000" b="1" spc="-585" baseline="-6944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я</a:t>
                      </a:r>
                      <a:r>
                        <a:rPr sz="1300" b="1" spc="-390" dirty="0">
                          <a:latin typeface="Arial"/>
                          <a:cs typeface="Arial"/>
                        </a:rPr>
                        <a:t>ис</a:t>
                      </a:r>
                      <a:r>
                        <a:rPr sz="3000" b="1" spc="-585" baseline="-6944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ф</a:t>
                      </a:r>
                      <a:r>
                        <a:rPr sz="1300" b="1" spc="-390" dirty="0">
                          <a:latin typeface="Arial"/>
                          <a:cs typeface="Arial"/>
                        </a:rPr>
                        <a:t>то</a:t>
                      </a:r>
                      <a:r>
                        <a:rPr sz="3000" b="1" spc="-585" baseline="-6944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и</a:t>
                      </a:r>
                      <a:r>
                        <a:rPr sz="1300" b="1" spc="-390" dirty="0">
                          <a:latin typeface="Arial"/>
                          <a:cs typeface="Arial"/>
                        </a:rPr>
                        <a:t>й</a:t>
                      </a:r>
                      <a:r>
                        <a:rPr sz="1300" b="1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spc="-660" baseline="-6944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з</a:t>
                      </a:r>
                      <a:r>
                        <a:rPr sz="1300" b="1" spc="-440" dirty="0">
                          <a:latin typeface="Arial"/>
                          <a:cs typeface="Arial"/>
                        </a:rPr>
                        <a:t>им</a:t>
                      </a:r>
                      <a:r>
                        <a:rPr sz="3000" b="1" spc="-660" baseline="-6944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и</a:t>
                      </a:r>
                      <a:r>
                        <a:rPr sz="1300" b="1" spc="-440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3000" b="1" spc="-660" baseline="-6944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ч</a:t>
                      </a:r>
                      <a:r>
                        <a:rPr sz="1300" b="1" spc="-440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3000" b="1" spc="-660" baseline="-6944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е</a:t>
                      </a:r>
                      <a:r>
                        <a:rPr sz="1300" b="1" spc="-440" dirty="0">
                          <a:latin typeface="Arial"/>
                          <a:cs typeface="Arial"/>
                        </a:rPr>
                        <a:t>нн</a:t>
                      </a:r>
                      <a:r>
                        <a:rPr sz="3000" b="1" spc="-660" baseline="-6944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с</a:t>
                      </a:r>
                      <a:r>
                        <a:rPr sz="1300" b="1" spc="-44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3000" b="1" spc="-660" baseline="-6944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к</a:t>
                      </a:r>
                      <a:r>
                        <a:rPr sz="1300" b="1" spc="-440" dirty="0">
                          <a:latin typeface="Arial"/>
                          <a:cs typeface="Arial"/>
                        </a:rPr>
                        <a:t>й</a:t>
                      </a:r>
                      <a:r>
                        <a:rPr sz="3000" b="1" spc="-660" baseline="-6944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а</a:t>
                      </a:r>
                      <a:r>
                        <a:rPr sz="1300" b="1" spc="-44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3000" b="1" spc="-660" baseline="-6944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я</a:t>
                      </a:r>
                      <a:endParaRPr sz="3000" baseline="-6944">
                        <a:latin typeface="Segoe UI"/>
                        <a:cs typeface="Segoe UI"/>
                      </a:endParaRPr>
                    </a:p>
                    <a:p>
                      <a:pPr marL="68580">
                        <a:lnSpc>
                          <a:spcPts val="1930"/>
                        </a:lnSpc>
                        <a:spcBef>
                          <a:spcPts val="275"/>
                        </a:spcBef>
                      </a:pPr>
                      <a:r>
                        <a:rPr sz="1950" b="1" baseline="47008" dirty="0">
                          <a:latin typeface="Arial"/>
                          <a:cs typeface="Arial"/>
                        </a:rPr>
                        <a:t>дых</a:t>
                      </a:r>
                      <a:r>
                        <a:rPr sz="1950" b="1" spc="-270" baseline="47008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2000" spc="-63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-</a:t>
                      </a:r>
                      <a:r>
                        <a:rPr sz="1950" b="1" baseline="47008" dirty="0">
                          <a:latin typeface="Arial"/>
                          <a:cs typeface="Arial"/>
                        </a:rPr>
                        <a:t>те</a:t>
                      </a:r>
                      <a:r>
                        <a:rPr sz="1950" b="1" spc="-150" baseline="47008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2000" b="1" spc="-144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Н</a:t>
                      </a:r>
                      <a:r>
                        <a:rPr sz="1950" b="1" spc="-7" baseline="47008" dirty="0">
                          <a:latin typeface="Arial"/>
                          <a:cs typeface="Arial"/>
                        </a:rPr>
                        <a:t>ь</a:t>
                      </a:r>
                      <a:r>
                        <a:rPr sz="1950" b="1" spc="-209" baseline="47008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2000" b="1" spc="-112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и</a:t>
                      </a:r>
                      <a:r>
                        <a:rPr sz="1950" b="1" baseline="47008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950" b="1" spc="-712" baseline="47008" dirty="0">
                          <a:latin typeface="Arial"/>
                          <a:cs typeface="Arial"/>
                        </a:rPr>
                        <a:t>й</a:t>
                      </a:r>
                      <a:r>
                        <a:rPr sz="2000" b="1" spc="-9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з</a:t>
                      </a:r>
                      <a:r>
                        <a:rPr sz="1950" b="1" spc="-944" baseline="47008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2000" b="1" spc="-49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к</a:t>
                      </a:r>
                      <a:r>
                        <a:rPr sz="1950" b="1" spc="-465" baseline="47008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2000" b="1" spc="-78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а</a:t>
                      </a:r>
                      <a:r>
                        <a:rPr sz="1950" b="1" spc="-7" baseline="47008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950" b="1" spc="-869" baseline="47008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2000" b="1" spc="-56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я</a:t>
                      </a:r>
                      <a:r>
                        <a:rPr sz="1950" b="1" spc="-22" baseline="47008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950" b="1" spc="-869" baseline="47008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2000" b="1" spc="-4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к</a:t>
                      </a:r>
                      <a:r>
                        <a:rPr sz="2000" b="1" spc="-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о</a:t>
                      </a:r>
                      <a:r>
                        <a:rPr sz="2000" b="1" spc="-1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г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нитивная</a:t>
                      </a:r>
                      <a:endParaRPr sz="2000">
                        <a:latin typeface="Segoe UI"/>
                        <a:cs typeface="Segoe UI"/>
                      </a:endParaRPr>
                    </a:p>
                    <a:p>
                      <a:pPr marL="252729" marR="67310" indent="-184785">
                        <a:lnSpc>
                          <a:spcPts val="780"/>
                        </a:lnSpc>
                        <a:buAutoNum type="arabicPeriod" startAt="5"/>
                        <a:tabLst>
                          <a:tab pos="253365" algn="l"/>
                        </a:tabLst>
                      </a:pPr>
                      <a:r>
                        <a:rPr sz="1300" b="1" spc="-10" dirty="0">
                          <a:latin typeface="Arial"/>
                          <a:cs typeface="Arial"/>
                        </a:rPr>
                        <a:t>Относящиеся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300" b="1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20" dirty="0">
                          <a:latin typeface="Arial"/>
                          <a:cs typeface="Arial"/>
                        </a:rPr>
                        <a:t>пищеварительной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68580" marR="67310">
                        <a:lnSpc>
                          <a:spcPts val="1630"/>
                        </a:lnSpc>
                      </a:pPr>
                      <a:r>
                        <a:rPr sz="1950" b="1" spc="-502" baseline="4273" dirty="0">
                          <a:latin typeface="Arial"/>
                          <a:cs typeface="Arial"/>
                        </a:rPr>
                        <a:t>систе</a:t>
                      </a:r>
                      <a:r>
                        <a:rPr sz="2000" spc="-33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-</a:t>
                      </a:r>
                      <a:r>
                        <a:rPr sz="1950" b="1" spc="-502" baseline="4273" dirty="0">
                          <a:latin typeface="Arial"/>
                          <a:cs typeface="Arial"/>
                        </a:rPr>
                        <a:t>ме,</a:t>
                      </a:r>
                      <a:r>
                        <a:rPr sz="2000" b="1" spc="-33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О</a:t>
                      </a:r>
                      <a:r>
                        <a:rPr sz="1950" b="1" spc="-502" baseline="4273" dirty="0">
                          <a:latin typeface="Arial"/>
                          <a:cs typeface="Arial"/>
                        </a:rPr>
                        <a:t>ме</a:t>
                      </a:r>
                      <a:r>
                        <a:rPr sz="2000" b="1" spc="-33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д</a:t>
                      </a:r>
                      <a:r>
                        <a:rPr sz="1950" b="1" spc="-502" baseline="4273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2000" b="1" spc="-33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ы</a:t>
                      </a:r>
                      <a:r>
                        <a:rPr sz="1950" b="1" spc="-502" baseline="4273" dirty="0">
                          <a:latin typeface="Arial"/>
                          <a:cs typeface="Arial"/>
                        </a:rPr>
                        <a:t>або</a:t>
                      </a:r>
                      <a:r>
                        <a:rPr sz="2000" b="1" spc="-33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ш</a:t>
                      </a:r>
                      <a:r>
                        <a:rPr sz="1950" b="1" spc="-502" baseline="4273" dirty="0">
                          <a:latin typeface="Arial"/>
                          <a:cs typeface="Arial"/>
                        </a:rPr>
                        <a:t>ли</a:t>
                      </a:r>
                      <a:r>
                        <a:rPr sz="2000" b="1" spc="-33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к</a:t>
                      </a:r>
                      <a:r>
                        <a:rPr sz="1950" b="1" spc="-502" baseline="4273" dirty="0">
                          <a:latin typeface="Arial"/>
                          <a:cs typeface="Arial"/>
                        </a:rPr>
                        <a:t>з</a:t>
                      </a:r>
                      <a:r>
                        <a:rPr sz="2000" b="1" spc="-33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а</a:t>
                      </a:r>
                      <a:r>
                        <a:rPr sz="1950" b="1" spc="-502" baseline="4273" dirty="0">
                          <a:latin typeface="Arial"/>
                          <a:cs typeface="Arial"/>
                        </a:rPr>
                        <a:t>му</a:t>
                      </a:r>
                      <a:r>
                        <a:rPr sz="2000" b="1" spc="-33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п</a:t>
                      </a:r>
                      <a:r>
                        <a:rPr sz="1950" b="1" spc="-502" baseline="4273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2000" b="1" spc="-33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ри</a:t>
                      </a:r>
                      <a:r>
                        <a:rPr sz="2000" b="1" spc="-22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дыхат</a:t>
                      </a:r>
                      <a:endParaRPr sz="2000">
                        <a:latin typeface="Segoe UI"/>
                        <a:cs typeface="Segoe UI"/>
                      </a:endParaRPr>
                    </a:p>
                    <a:p>
                      <a:pPr marL="68580" marR="67310">
                        <a:lnSpc>
                          <a:spcPts val="1939"/>
                        </a:lnSpc>
                      </a:pPr>
                      <a:r>
                        <a:rPr sz="1300" b="1" spc="-320" dirty="0">
                          <a:latin typeface="Arial"/>
                          <a:cs typeface="Arial"/>
                        </a:rPr>
                        <a:t>эндок</a:t>
                      </a:r>
                      <a:r>
                        <a:rPr sz="3000" spc="-480" baseline="-2500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-</a:t>
                      </a:r>
                      <a:r>
                        <a:rPr sz="1300" b="1" spc="-320" dirty="0">
                          <a:latin typeface="Arial"/>
                          <a:cs typeface="Arial"/>
                        </a:rPr>
                        <a:t>рин</a:t>
                      </a:r>
                      <a:r>
                        <a:rPr sz="3000" b="1" spc="-480" baseline="-2500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Д</a:t>
                      </a:r>
                      <a:r>
                        <a:rPr sz="1300" b="1" spc="-320" dirty="0">
                          <a:latin typeface="Arial"/>
                          <a:cs typeface="Arial"/>
                        </a:rPr>
                        <a:t>но</a:t>
                      </a:r>
                      <a:r>
                        <a:rPr sz="3000" b="1" spc="-480" baseline="-2500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е</a:t>
                      </a:r>
                      <a:r>
                        <a:rPr sz="1300" b="1" spc="-320" dirty="0">
                          <a:latin typeface="Arial"/>
                          <a:cs typeface="Arial"/>
                        </a:rPr>
                        <a:t>й</a:t>
                      </a:r>
                      <a:r>
                        <a:rPr sz="3000" b="1" spc="-480" baseline="-2500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п</a:t>
                      </a:r>
                      <a:r>
                        <a:rPr sz="1300" b="1" spc="-32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3000" b="1" spc="-480" baseline="-2500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р</a:t>
                      </a:r>
                      <a:r>
                        <a:rPr sz="1300" b="1" spc="-320" dirty="0">
                          <a:latin typeface="Arial"/>
                          <a:cs typeface="Arial"/>
                        </a:rPr>
                        <a:t>ис</a:t>
                      </a:r>
                      <a:r>
                        <a:rPr sz="3000" b="1" spc="-480" baseline="-2500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е</a:t>
                      </a:r>
                      <a:r>
                        <a:rPr sz="1300" b="1" spc="-32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3000" b="1" spc="-480" baseline="-2500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с</a:t>
                      </a:r>
                      <a:r>
                        <a:rPr sz="1300" b="1" spc="-320" dirty="0">
                          <a:latin typeface="Arial"/>
                          <a:cs typeface="Arial"/>
                        </a:rPr>
                        <a:t>ем</a:t>
                      </a:r>
                      <a:r>
                        <a:rPr sz="3000" b="1" spc="-480" baseline="-2500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с</a:t>
                      </a:r>
                      <a:r>
                        <a:rPr sz="1300" b="1" spc="-32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3000" b="1" spc="-480" baseline="-2500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ия,</a:t>
                      </a:r>
                      <a:endParaRPr sz="3000" baseline="-25000">
                        <a:latin typeface="Segoe UI"/>
                        <a:cs typeface="Segoe UI"/>
                      </a:endParaRPr>
                    </a:p>
                    <a:p>
                      <a:pPr marL="68580" marR="278765">
                        <a:lnSpc>
                          <a:spcPct val="69000"/>
                        </a:lnSpc>
                        <a:spcBef>
                          <a:spcPts val="655"/>
                        </a:spcBef>
                        <a:buAutoNum type="arabicPeriod" startAt="6"/>
                        <a:tabLst>
                          <a:tab pos="253365" algn="l"/>
                        </a:tabLst>
                      </a:pPr>
                      <a:r>
                        <a:rPr sz="1300" b="1" spc="-10" dirty="0">
                          <a:latin typeface="Arial"/>
                          <a:cs typeface="Arial"/>
                        </a:rPr>
                        <a:t>Относящиеся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к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урогенетальной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и  </a:t>
                      </a:r>
                      <a:r>
                        <a:rPr sz="1300" b="1" spc="-315" dirty="0">
                          <a:latin typeface="Arial"/>
                          <a:cs typeface="Arial"/>
                        </a:rPr>
                        <a:t>репро</a:t>
                      </a:r>
                      <a:r>
                        <a:rPr sz="3000" spc="-472" baseline="2777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-</a:t>
                      </a:r>
                      <a:r>
                        <a:rPr sz="1300" b="1" spc="-315" dirty="0">
                          <a:latin typeface="Arial"/>
                          <a:cs typeface="Arial"/>
                        </a:rPr>
                        <a:t>дук</a:t>
                      </a:r>
                      <a:r>
                        <a:rPr sz="3000" b="1" spc="-472" baseline="2777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Т</a:t>
                      </a:r>
                      <a:r>
                        <a:rPr sz="1300" b="1" spc="-315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3000" b="1" spc="-472" baseline="2777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р</a:t>
                      </a:r>
                      <a:r>
                        <a:rPr sz="1300" b="1" spc="-315" dirty="0">
                          <a:latin typeface="Arial"/>
                          <a:cs typeface="Arial"/>
                        </a:rPr>
                        <a:t>ив</a:t>
                      </a:r>
                      <a:r>
                        <a:rPr sz="3000" b="1" spc="-472" baseline="2777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е</a:t>
                      </a:r>
                      <a:r>
                        <a:rPr sz="1300" b="1" spc="-315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3000" b="1" spc="-472" baseline="2777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в</a:t>
                      </a:r>
                      <a:r>
                        <a:rPr sz="1300" b="1" spc="-315" dirty="0">
                          <a:latin typeface="Arial"/>
                          <a:cs typeface="Arial"/>
                        </a:rPr>
                        <a:t>ой</a:t>
                      </a:r>
                      <a:r>
                        <a:rPr sz="3000" b="1" spc="-472" baseline="2777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о</a:t>
                      </a:r>
                      <a:r>
                        <a:rPr sz="1300" b="1" spc="-315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3000" b="1" spc="-472" baseline="2777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г</a:t>
                      </a:r>
                      <a:r>
                        <a:rPr sz="1300" b="1" spc="-31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3000" b="1" spc="-472" baseline="2777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а</a:t>
                      </a:r>
                      <a:r>
                        <a:rPr sz="1300" b="1" spc="-315" dirty="0">
                          <a:latin typeface="Arial"/>
                          <a:cs typeface="Arial"/>
                        </a:rPr>
                        <a:t>ст</a:t>
                      </a:r>
                      <a:r>
                        <a:rPr sz="3000" b="1" spc="-472" baseline="2777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и</a:t>
                      </a:r>
                      <a:r>
                        <a:rPr sz="1300" b="1" spc="-315" dirty="0">
                          <a:latin typeface="Arial"/>
                          <a:cs typeface="Arial"/>
                        </a:rPr>
                        <a:t>ем</a:t>
                      </a:r>
                      <a:r>
                        <a:rPr sz="3000" b="1" spc="-472" baseline="2777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с</a:t>
                      </a:r>
                      <a:r>
                        <a:rPr sz="1300" b="1" spc="-315" dirty="0">
                          <a:latin typeface="Arial"/>
                          <a:cs typeface="Arial"/>
                        </a:rPr>
                        <a:t>ам</a:t>
                      </a:r>
                      <a:r>
                        <a:rPr sz="3000" b="1" spc="-472" baseline="2777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трах,</a:t>
                      </a:r>
                      <a:endParaRPr sz="3000" baseline="2777">
                        <a:latin typeface="Segoe UI"/>
                        <a:cs typeface="Segoe UI"/>
                      </a:endParaRPr>
                    </a:p>
                    <a:p>
                      <a:pPr marL="252729" marR="67310" indent="-184785">
                        <a:lnSpc>
                          <a:spcPts val="1610"/>
                        </a:lnSpc>
                        <a:buAutoNum type="arabicPeriod" startAt="6"/>
                        <a:tabLst>
                          <a:tab pos="253365" algn="l"/>
                        </a:tabLst>
                      </a:pPr>
                      <a:r>
                        <a:rPr sz="1300" b="1" spc="-335" dirty="0">
                          <a:latin typeface="Arial"/>
                          <a:cs typeface="Arial"/>
                        </a:rPr>
                        <a:t>Свя</a:t>
                      </a:r>
                      <a:r>
                        <a:rPr sz="3000" spc="-502" baseline="-11111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-</a:t>
                      </a:r>
                      <a:r>
                        <a:rPr sz="1300" b="1" spc="-335" dirty="0">
                          <a:latin typeface="Arial"/>
                          <a:cs typeface="Arial"/>
                        </a:rPr>
                        <a:t>зан</a:t>
                      </a:r>
                      <a:r>
                        <a:rPr sz="3000" b="1" spc="-502" baseline="-11111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Б</a:t>
                      </a:r>
                      <a:r>
                        <a:rPr sz="1300" b="1" spc="-335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3000" b="1" spc="-502" baseline="-11111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о</a:t>
                      </a:r>
                      <a:r>
                        <a:rPr sz="1300" b="1" spc="-335" dirty="0">
                          <a:latin typeface="Arial"/>
                          <a:cs typeface="Arial"/>
                        </a:rPr>
                        <a:t>ые</a:t>
                      </a:r>
                      <a:r>
                        <a:rPr sz="3000" b="1" spc="-502" baseline="-11111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л</a:t>
                      </a:r>
                      <a:r>
                        <a:rPr sz="1300" b="1" spc="-335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3000" b="1" spc="-502" baseline="-11111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ь</a:t>
                      </a:r>
                      <a:r>
                        <a:rPr sz="1300" b="1" spc="-335" dirty="0">
                          <a:latin typeface="Arial"/>
                          <a:cs typeface="Arial"/>
                        </a:rPr>
                        <a:t>д</a:t>
                      </a:r>
                      <a:r>
                        <a:rPr sz="3000" b="1" spc="-502" baseline="-11111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,</a:t>
                      </a:r>
                      <a:r>
                        <a:rPr sz="3000" b="1" spc="-637" baseline="-11111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вижением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52729" marR="67310" indent="-184785">
                        <a:lnSpc>
                          <a:spcPts val="2065"/>
                        </a:lnSpc>
                        <a:buAutoNum type="arabicPeriod" startAt="6"/>
                        <a:tabLst>
                          <a:tab pos="253365" algn="l"/>
                        </a:tabLst>
                      </a:pPr>
                      <a:r>
                        <a:rPr sz="1300" b="1" spc="-165" dirty="0">
                          <a:latin typeface="Arial"/>
                          <a:cs typeface="Arial"/>
                        </a:rPr>
                        <a:t>Кож</a:t>
                      </a:r>
                      <a:r>
                        <a:rPr sz="3000" spc="-247" baseline="-263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-</a:t>
                      </a:r>
                      <a:r>
                        <a:rPr sz="1300" b="1" spc="-165" dirty="0">
                          <a:latin typeface="Arial"/>
                          <a:cs typeface="Arial"/>
                        </a:rPr>
                        <a:t>а </a:t>
                      </a:r>
                      <a:r>
                        <a:rPr sz="1300" b="1" spc="-40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3000" b="1" spc="-607" baseline="-263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И</a:t>
                      </a:r>
                      <a:r>
                        <a:rPr sz="1300" b="1" spc="-405" dirty="0">
                          <a:latin typeface="Arial"/>
                          <a:cs typeface="Arial"/>
                        </a:rPr>
                        <a:t>от</a:t>
                      </a:r>
                      <a:r>
                        <a:rPr sz="3000" b="1" spc="-607" baseline="-263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з</a:t>
                      </a:r>
                      <a:r>
                        <a:rPr sz="1300" b="1" spc="-405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3000" b="1" spc="-607" baseline="-263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ж</a:t>
                      </a:r>
                      <a:r>
                        <a:rPr sz="1300" b="1" spc="-405" dirty="0">
                          <a:latin typeface="Arial"/>
                          <a:cs typeface="Arial"/>
                        </a:rPr>
                        <a:t>ос</a:t>
                      </a:r>
                      <a:r>
                        <a:rPr sz="3000" b="1" spc="-607" baseline="-263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о</a:t>
                      </a:r>
                      <a:r>
                        <a:rPr sz="1300" b="1" spc="-405" dirty="0">
                          <a:latin typeface="Arial"/>
                          <a:cs typeface="Arial"/>
                        </a:rPr>
                        <a:t>ящ</a:t>
                      </a:r>
                      <a:r>
                        <a:rPr sz="3000" b="1" spc="-607" baseline="-263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га</a:t>
                      </a:r>
                      <a:r>
                        <a:rPr sz="1300" b="1" spc="-405" dirty="0">
                          <a:latin typeface="Arial"/>
                          <a:cs typeface="Arial"/>
                        </a:rPr>
                        <a:t>ие</a:t>
                      </a:r>
                      <a:r>
                        <a:rPr sz="3000" b="1" spc="-607" baseline="-263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.</a:t>
                      </a:r>
                      <a:r>
                        <a:rPr sz="1300" b="1" spc="-405" dirty="0">
                          <a:latin typeface="Arial"/>
                          <a:cs typeface="Arial"/>
                        </a:rPr>
                        <a:t>ся</a:t>
                      </a:r>
                      <a:r>
                        <a:rPr sz="1300" b="1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3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ней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68580" marR="67310">
                        <a:lnSpc>
                          <a:spcPts val="1490"/>
                        </a:lnSpc>
                      </a:pPr>
                      <a:r>
                        <a:rPr sz="1300" b="1" spc="-10" dirty="0">
                          <a:latin typeface="Arial"/>
                          <a:cs typeface="Arial"/>
                        </a:rPr>
                        <a:t>структуры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 marR="57785">
                        <a:lnSpc>
                          <a:spcPts val="1335"/>
                        </a:lnSpc>
                        <a:spcBef>
                          <a:spcPts val="229"/>
                        </a:spcBef>
                      </a:pPr>
                      <a:r>
                        <a:rPr sz="1300" b="1" spc="-5" dirty="0">
                          <a:latin typeface="Arial"/>
                          <a:cs typeface="Arial"/>
                        </a:rPr>
                        <a:t>1.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Обучение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b="1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применение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indent="23495">
                        <a:lnSpc>
                          <a:spcPct val="72900"/>
                        </a:lnSpc>
                        <a:spcBef>
                          <a:spcPts val="430"/>
                        </a:spcBef>
                      </a:pPr>
                      <a:r>
                        <a:rPr sz="2000" b="1" spc="-23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е</a:t>
                      </a:r>
                      <a:r>
                        <a:rPr sz="1950" b="1" spc="-352" baseline="10683" dirty="0">
                          <a:latin typeface="Arial"/>
                          <a:cs typeface="Arial"/>
                        </a:rPr>
                        <a:t>зн</a:t>
                      </a:r>
                      <a:r>
                        <a:rPr sz="2000" b="1" spc="-23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н</a:t>
                      </a:r>
                      <a:r>
                        <a:rPr sz="1950" b="1" spc="-352" baseline="10683" dirty="0">
                          <a:latin typeface="Arial"/>
                          <a:cs typeface="Arial"/>
                        </a:rPr>
                        <a:t>ан</a:t>
                      </a:r>
                      <a:r>
                        <a:rPr sz="2000" b="1" spc="-23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а</a:t>
                      </a:r>
                      <a:r>
                        <a:rPr sz="1950" b="1" spc="-352" baseline="10683" dirty="0">
                          <a:latin typeface="Arial"/>
                          <a:cs typeface="Arial"/>
                        </a:rPr>
                        <a:t>ий</a:t>
                      </a:r>
                      <a:r>
                        <a:rPr sz="2000" b="1" spc="-23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прямую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с </a:t>
                      </a:r>
                      <a:r>
                        <a:rPr sz="2000" b="1" spc="-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речью,  </a:t>
                      </a:r>
                      <a:r>
                        <a:rPr sz="3000" b="1" spc="-517" baseline="-22222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ю</a:t>
                      </a:r>
                      <a:r>
                        <a:rPr sz="1300" b="1" spc="-345" dirty="0">
                          <a:latin typeface="Arial"/>
                          <a:cs typeface="Arial"/>
                        </a:rPr>
                        <a:t>2. </a:t>
                      </a:r>
                      <a:r>
                        <a:rPr sz="1300" b="1" spc="-54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3000" b="1" spc="-810" baseline="-22222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р</a:t>
                      </a:r>
                      <a:r>
                        <a:rPr sz="1300" b="1" spc="-540" dirty="0">
                          <a:latin typeface="Arial"/>
                          <a:cs typeface="Arial"/>
                        </a:rPr>
                        <a:t>б</a:t>
                      </a:r>
                      <a:r>
                        <a:rPr sz="3000" b="1" spc="-810" baseline="-22222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е</a:t>
                      </a:r>
                      <a:r>
                        <a:rPr sz="1300" b="1" spc="-540" dirty="0">
                          <a:latin typeface="Arial"/>
                          <a:cs typeface="Arial"/>
                        </a:rPr>
                        <a:t>щ</a:t>
                      </a:r>
                      <a:r>
                        <a:rPr sz="3000" b="1" spc="-810" baseline="-22222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ч</a:t>
                      </a:r>
                      <a:r>
                        <a:rPr sz="1300" b="1" spc="-54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3000" b="1" spc="-810" baseline="-22222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и</a:t>
                      </a:r>
                      <a:r>
                        <a:rPr sz="1300" b="1" spc="-54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300" b="1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409" dirty="0">
                          <a:latin typeface="Arial"/>
                          <a:cs typeface="Arial"/>
                        </a:rPr>
                        <a:t>з</a:t>
                      </a:r>
                      <a:r>
                        <a:rPr sz="3000" b="1" spc="-615" baseline="-22222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и</a:t>
                      </a:r>
                      <a:r>
                        <a:rPr sz="1300" b="1" spc="-409" dirty="0">
                          <a:latin typeface="Arial"/>
                          <a:cs typeface="Arial"/>
                        </a:rPr>
                        <a:t>ада</a:t>
                      </a:r>
                      <a:r>
                        <a:rPr sz="3000" b="1" spc="-615" baseline="-22222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к</a:t>
                      </a:r>
                      <a:r>
                        <a:rPr sz="1300" b="1" spc="-409" dirty="0">
                          <a:latin typeface="Arial"/>
                          <a:cs typeface="Arial"/>
                        </a:rPr>
                        <a:t>ч</a:t>
                      </a:r>
                      <a:r>
                        <a:rPr sz="3000" b="1" spc="-615" baseline="-22222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о</a:t>
                      </a:r>
                      <a:r>
                        <a:rPr sz="1300" b="1" spc="-409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spc="-1117" baseline="-22222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м</a:t>
                      </a:r>
                      <a:r>
                        <a:rPr sz="1300" b="1" spc="-74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409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3000" b="1" spc="-615" baseline="-22222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м</a:t>
                      </a:r>
                      <a:r>
                        <a:rPr sz="1300" b="1" spc="-409" dirty="0">
                          <a:latin typeface="Arial"/>
                          <a:cs typeface="Arial"/>
                        </a:rPr>
                        <a:t>ре</a:t>
                      </a:r>
                      <a:r>
                        <a:rPr sz="3000" b="1" spc="-615" baseline="-22222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у</a:t>
                      </a:r>
                      <a:r>
                        <a:rPr sz="1300" b="1" spc="-409" dirty="0">
                          <a:latin typeface="Arial"/>
                          <a:cs typeface="Arial"/>
                        </a:rPr>
                        <a:t>бо</a:t>
                      </a:r>
                      <a:r>
                        <a:rPr sz="3000" b="1" spc="-615" baseline="-22222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н</a:t>
                      </a:r>
                      <a:r>
                        <a:rPr sz="1300" b="1" spc="-409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3000" b="1" spc="-615" baseline="-22222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и</a:t>
                      </a:r>
                      <a:r>
                        <a:rPr sz="1300" b="1" spc="-409" dirty="0">
                          <a:latin typeface="Arial"/>
                          <a:cs typeface="Arial"/>
                        </a:rPr>
                        <a:t>ан</a:t>
                      </a:r>
                      <a:r>
                        <a:rPr sz="3000" b="1" spc="-615" baseline="-22222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к</a:t>
                      </a:r>
                      <a:r>
                        <a:rPr sz="1300" b="1" spc="-409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3000" b="1" spc="-615" baseline="-22222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а</a:t>
                      </a:r>
                      <a:r>
                        <a:rPr sz="1300" b="1" spc="-409" dirty="0">
                          <a:latin typeface="Arial"/>
                          <a:cs typeface="Arial"/>
                        </a:rPr>
                        <a:t>я</a:t>
                      </a:r>
                      <a:r>
                        <a:rPr sz="3000" b="1" spc="-615" baseline="-22222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ци  </a:t>
                      </a:r>
                      <a:r>
                        <a:rPr sz="3000" b="1" spc="-165" baseline="-36111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я</a:t>
                      </a:r>
                      <a:r>
                        <a:rPr sz="1300" b="1" spc="-110" dirty="0">
                          <a:latin typeface="Arial"/>
                          <a:cs typeface="Arial"/>
                        </a:rPr>
                        <a:t>3.</a:t>
                      </a:r>
                      <a:r>
                        <a:rPr sz="3000" b="1" spc="-165" baseline="-36111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,</a:t>
                      </a:r>
                      <a:r>
                        <a:rPr sz="1300" b="1" spc="-110" dirty="0">
                          <a:latin typeface="Arial"/>
                          <a:cs typeface="Arial"/>
                        </a:rPr>
                        <a:t>Общение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69215" marR="57785">
                        <a:lnSpc>
                          <a:spcPts val="1365"/>
                        </a:lnSpc>
                        <a:spcBef>
                          <a:spcPts val="170"/>
                        </a:spcBef>
                      </a:pPr>
                      <a:r>
                        <a:rPr sz="1300" b="1" spc="-5" dirty="0">
                          <a:latin typeface="Arial"/>
                          <a:cs typeface="Arial"/>
                        </a:rPr>
                        <a:t>4.</a:t>
                      </a:r>
                      <a:r>
                        <a:rPr sz="13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Мобильность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41275" marR="57785">
                        <a:lnSpc>
                          <a:spcPts val="1939"/>
                        </a:lnSpc>
                      </a:pPr>
                      <a:r>
                        <a:rPr sz="3000" b="1" spc="-727" baseline="13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т</a:t>
                      </a:r>
                      <a:r>
                        <a:rPr sz="1300" b="1" spc="-484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3000" b="1" spc="-727" baseline="13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о</a:t>
                      </a:r>
                      <a:r>
                        <a:rPr sz="1300" b="1" spc="-484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300" b="1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45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3000" b="1" spc="-675" baseline="13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л</a:t>
                      </a:r>
                      <a:r>
                        <a:rPr sz="1300" b="1" spc="-45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3000" b="1" spc="-675" baseline="13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е</a:t>
                      </a:r>
                      <a:r>
                        <a:rPr sz="1300" b="1" spc="-450" dirty="0">
                          <a:latin typeface="Arial"/>
                          <a:cs typeface="Arial"/>
                        </a:rPr>
                        <a:t>мо</a:t>
                      </a:r>
                      <a:r>
                        <a:rPr sz="3000" b="1" spc="-675" baseline="13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р</a:t>
                      </a:r>
                      <a:r>
                        <a:rPr sz="1300" b="1" spc="-45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3000" b="1" spc="-675" baseline="13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а</a:t>
                      </a:r>
                      <a:r>
                        <a:rPr sz="1300" b="1" spc="-450" dirty="0">
                          <a:latin typeface="Arial"/>
                          <a:cs typeface="Arial"/>
                        </a:rPr>
                        <a:t>бс</a:t>
                      </a:r>
                      <a:r>
                        <a:rPr sz="3000" b="1" spc="-675" baseline="13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н</a:t>
                      </a:r>
                      <a:r>
                        <a:rPr sz="1300" b="1" spc="-450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3000" b="1" spc="-675" baseline="13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т</a:t>
                      </a:r>
                      <a:r>
                        <a:rPr sz="1300" b="1" spc="-450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3000" b="1" spc="-675" baseline="13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н</a:t>
                      </a:r>
                      <a:r>
                        <a:rPr sz="1300" b="1" spc="-450" dirty="0">
                          <a:latin typeface="Arial"/>
                          <a:cs typeface="Arial"/>
                        </a:rPr>
                        <a:t>жи</a:t>
                      </a:r>
                      <a:r>
                        <a:rPr sz="3000" b="1" spc="-675" baseline="13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о</a:t>
                      </a:r>
                      <a:r>
                        <a:rPr sz="1300" b="1" spc="-450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3000" b="1" spc="-675" baseline="13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с</a:t>
                      </a:r>
                      <a:r>
                        <a:rPr sz="1300" b="1" spc="-450" dirty="0">
                          <a:latin typeface="Arial"/>
                          <a:cs typeface="Arial"/>
                        </a:rPr>
                        <a:t>ан</a:t>
                      </a:r>
                      <a:r>
                        <a:rPr sz="3000" b="1" spc="-675" baseline="13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т</a:t>
                      </a:r>
                      <a:r>
                        <a:rPr sz="1300" b="1" spc="-45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3000" b="1" spc="-675" baseline="13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ь</a:t>
                      </a:r>
                      <a:r>
                        <a:rPr sz="1300" b="1" spc="-45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3000" b="1" spc="-675" baseline="13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,</a:t>
                      </a:r>
                      <a:endParaRPr sz="3000" baseline="1388">
                        <a:latin typeface="Segoe UI"/>
                        <a:cs typeface="Segoe UI"/>
                      </a:endParaRPr>
                    </a:p>
                    <a:p>
                      <a:pPr marL="69215" marR="57785">
                        <a:lnSpc>
                          <a:spcPts val="2135"/>
                        </a:lnSpc>
                      </a:pPr>
                      <a:r>
                        <a:rPr sz="1300" b="1" spc="-310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3000" b="1" spc="-465" baseline="-138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т</a:t>
                      </a:r>
                      <a:r>
                        <a:rPr sz="1300" b="1" spc="-310" dirty="0">
                          <a:latin typeface="Arial"/>
                          <a:cs typeface="Arial"/>
                        </a:rPr>
                        <a:t>.       </a:t>
                      </a:r>
                      <a:r>
                        <a:rPr sz="3000" b="1" spc="-742" baseline="-138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о</a:t>
                      </a:r>
                      <a:r>
                        <a:rPr sz="1300" b="1" spc="-495" dirty="0">
                          <a:latin typeface="Arial"/>
                          <a:cs typeface="Arial"/>
                        </a:rPr>
                        <a:t>Бы</a:t>
                      </a:r>
                      <a:r>
                        <a:rPr sz="3000" b="1" spc="-742" baseline="-138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л</a:t>
                      </a:r>
                      <a:r>
                        <a:rPr sz="1300" b="1" spc="-495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3000" b="1" spc="-742" baseline="-138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е</a:t>
                      </a:r>
                      <a:r>
                        <a:rPr sz="1300" b="1" spc="-495" dirty="0">
                          <a:latin typeface="Arial"/>
                          <a:cs typeface="Arial"/>
                        </a:rPr>
                        <a:t>ов</a:t>
                      </a:r>
                      <a:r>
                        <a:rPr sz="3000" b="1" spc="-742" baseline="-138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р</a:t>
                      </a:r>
                      <a:r>
                        <a:rPr sz="1300" b="1" spc="-49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3000" b="1" spc="-742" baseline="-138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а</a:t>
                      </a:r>
                      <a:r>
                        <a:rPr sz="1300" b="1" spc="-495" dirty="0">
                          <a:latin typeface="Arial"/>
                          <a:cs typeface="Arial"/>
                        </a:rPr>
                        <a:t>я</a:t>
                      </a:r>
                      <a:r>
                        <a:rPr sz="1300" b="1" spc="-2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spc="-727" baseline="-138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н</a:t>
                      </a:r>
                      <a:r>
                        <a:rPr sz="1300" b="1" spc="-484" dirty="0">
                          <a:latin typeface="Arial"/>
                          <a:cs typeface="Arial"/>
                        </a:rPr>
                        <a:t>жи</a:t>
                      </a:r>
                      <a:r>
                        <a:rPr sz="3000" b="1" spc="-727" baseline="-138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т</a:t>
                      </a:r>
                      <a:r>
                        <a:rPr sz="1300" b="1" spc="-484" dirty="0">
                          <a:latin typeface="Arial"/>
                          <a:cs typeface="Arial"/>
                        </a:rPr>
                        <a:t>з</a:t>
                      </a:r>
                      <a:r>
                        <a:rPr sz="3000" b="1" spc="-727" baseline="-138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н</a:t>
                      </a:r>
                      <a:r>
                        <a:rPr sz="1300" b="1" spc="-484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3000" b="1" spc="-727" baseline="-138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о</a:t>
                      </a:r>
                      <a:r>
                        <a:rPr sz="1300" b="1" spc="-484" dirty="0">
                          <a:latin typeface="Arial"/>
                          <a:cs typeface="Arial"/>
                        </a:rPr>
                        <a:t>ь</a:t>
                      </a:r>
                      <a:r>
                        <a:rPr sz="13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0" b="1" spc="-7" baseline="-138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сть,</a:t>
                      </a:r>
                      <a:endParaRPr sz="3000" baseline="-13888">
                        <a:latin typeface="Segoe UI"/>
                        <a:cs typeface="Segoe UI"/>
                      </a:endParaRPr>
                    </a:p>
                    <a:p>
                      <a:pPr marR="57785">
                        <a:lnSpc>
                          <a:spcPts val="1820"/>
                        </a:lnSpc>
                        <a:spcBef>
                          <a:spcPts val="490"/>
                        </a:spcBef>
                      </a:pPr>
                      <a:r>
                        <a:rPr sz="2000" b="1" spc="-34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е</a:t>
                      </a:r>
                      <a:r>
                        <a:rPr sz="1950" b="1" spc="-509" baseline="4273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2000" b="1" spc="-34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л</a:t>
                      </a:r>
                      <a:r>
                        <a:rPr sz="1950" b="1" spc="-509" baseline="42735" dirty="0">
                          <a:latin typeface="Arial"/>
                          <a:cs typeface="Arial"/>
                        </a:rPr>
                        <a:t>. </a:t>
                      </a:r>
                      <a:r>
                        <a:rPr sz="2000" b="1" spc="-33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ь</a:t>
                      </a:r>
                      <a:r>
                        <a:rPr sz="1950" b="1" spc="-502" baseline="42735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2000" b="1" spc="-33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н</a:t>
                      </a:r>
                      <a:r>
                        <a:rPr sz="1950" b="1" spc="-502" baseline="42735" dirty="0">
                          <a:latin typeface="Arial"/>
                          <a:cs typeface="Arial"/>
                        </a:rPr>
                        <a:t>еж</a:t>
                      </a:r>
                      <a:r>
                        <a:rPr sz="2000" b="1" spc="-33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о</a:t>
                      </a:r>
                      <a:r>
                        <a:rPr sz="1950" b="1" spc="-502" baseline="4273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2000" b="1" spc="-33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й</a:t>
                      </a:r>
                      <a:r>
                        <a:rPr sz="1950" b="1" spc="-502" baseline="42735" dirty="0">
                          <a:latin typeface="Arial"/>
                          <a:cs typeface="Arial"/>
                        </a:rPr>
                        <a:t>ичн</a:t>
                      </a:r>
                      <a:r>
                        <a:rPr sz="2000" b="1" spc="-33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и</a:t>
                      </a:r>
                      <a:r>
                        <a:rPr sz="1950" b="1" spc="-502" baseline="4273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2000" b="1" spc="-33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л</a:t>
                      </a:r>
                      <a:r>
                        <a:rPr sz="1950" b="1" spc="-502" baseline="42735" dirty="0">
                          <a:latin typeface="Arial"/>
                          <a:cs typeface="Arial"/>
                        </a:rPr>
                        <a:t>ст</a:t>
                      </a:r>
                      <a:r>
                        <a:rPr sz="2000" b="1" spc="-33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и</a:t>
                      </a:r>
                      <a:r>
                        <a:rPr sz="1950" b="1" spc="-502" baseline="42735" dirty="0">
                          <a:latin typeface="Arial"/>
                          <a:cs typeface="Arial"/>
                        </a:rPr>
                        <a:t>ны</a:t>
                      </a:r>
                      <a:r>
                        <a:rPr sz="2000" b="1" spc="-33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с</a:t>
                      </a:r>
                      <a:r>
                        <a:rPr sz="1950" b="1" spc="-502" baseline="42735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2000" b="1" spc="-33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ердечной</a:t>
                      </a:r>
                      <a:endParaRPr sz="2000">
                        <a:latin typeface="Segoe UI"/>
                        <a:cs typeface="Segoe UI"/>
                      </a:endParaRPr>
                    </a:p>
                    <a:p>
                      <a:pPr marL="69215" marR="57785">
                        <a:lnSpc>
                          <a:spcPts val="980"/>
                        </a:lnSpc>
                      </a:pPr>
                      <a:r>
                        <a:rPr sz="1300" b="1" spc="-10" dirty="0">
                          <a:latin typeface="Arial"/>
                          <a:cs typeface="Arial"/>
                        </a:rPr>
                        <a:t>взаимодействия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b="1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отношения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53365" marR="57785" indent="-184785">
                        <a:lnSpc>
                          <a:spcPct val="100000"/>
                        </a:lnSpc>
                        <a:spcBef>
                          <a:spcPts val="315"/>
                        </a:spcBef>
                        <a:buAutoNum type="arabicPeriod" startAt="8"/>
                        <a:tabLst>
                          <a:tab pos="254000" algn="l"/>
                        </a:tabLst>
                      </a:pPr>
                      <a:r>
                        <a:rPr sz="1300" b="1" spc="-20" dirty="0">
                          <a:latin typeface="Arial"/>
                          <a:cs typeface="Arial"/>
                        </a:rPr>
                        <a:t>Главные </a:t>
                      </a:r>
                      <a:r>
                        <a:rPr sz="1300" b="1" spc="-15" dirty="0">
                          <a:latin typeface="Arial"/>
                          <a:cs typeface="Arial"/>
                        </a:rPr>
                        <a:t>сферы</a:t>
                      </a:r>
                      <a:r>
                        <a:rPr sz="1300" b="1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жизни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53365" marR="57785" indent="-184785">
                        <a:lnSpc>
                          <a:spcPct val="100000"/>
                        </a:lnSpc>
                        <a:spcBef>
                          <a:spcPts val="310"/>
                        </a:spcBef>
                        <a:buAutoNum type="arabicPeriod" startAt="8"/>
                        <a:tabLst>
                          <a:tab pos="254000" algn="l"/>
                        </a:tabLst>
                      </a:pPr>
                      <a:r>
                        <a:rPr sz="1300" b="1" spc="-15" dirty="0">
                          <a:latin typeface="Arial"/>
                          <a:cs typeface="Arial"/>
                        </a:rPr>
                        <a:t>Жизнь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300" b="1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сообществах,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69215" marR="428625">
                        <a:lnSpc>
                          <a:spcPct val="100000"/>
                        </a:lnSpc>
                      </a:pPr>
                      <a:r>
                        <a:rPr sz="1300" b="1" spc="-10" dirty="0">
                          <a:latin typeface="Arial"/>
                          <a:cs typeface="Arial"/>
                        </a:rPr>
                        <a:t>общественная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и гражданская 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жизнь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65"/>
                        </a:lnSpc>
                        <a:spcBef>
                          <a:spcPts val="229"/>
                        </a:spcBef>
                      </a:pPr>
                      <a:r>
                        <a:rPr sz="1300" b="1" spc="-5" dirty="0">
                          <a:latin typeface="Arial"/>
                          <a:cs typeface="Arial"/>
                        </a:rPr>
                        <a:t>1.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Продукция</a:t>
                      </a:r>
                      <a:r>
                        <a:rPr sz="1300" b="1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и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58419" marR="187960" indent="-120650">
                        <a:lnSpc>
                          <a:spcPct val="65000"/>
                        </a:lnSpc>
                        <a:spcBef>
                          <a:spcPts val="650"/>
                        </a:spcBef>
                      </a:pPr>
                      <a:r>
                        <a:rPr sz="3000" b="1" spc="-427" baseline="13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ко</a:t>
                      </a:r>
                      <a:r>
                        <a:rPr sz="1300" b="1" spc="-285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3000" b="1" spc="-427" baseline="13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т</a:t>
                      </a:r>
                      <a:r>
                        <a:rPr sz="1300" b="1" spc="-285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3000" b="1" spc="-427" baseline="13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о</a:t>
                      </a:r>
                      <a:r>
                        <a:rPr sz="1300" b="1" spc="-285" dirty="0">
                          <a:latin typeface="Arial"/>
                          <a:cs typeface="Arial"/>
                        </a:rPr>
                        <a:t>хн</a:t>
                      </a:r>
                      <a:r>
                        <a:rPr sz="3000" b="1" spc="-427" baseline="13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р</a:t>
                      </a:r>
                      <a:r>
                        <a:rPr sz="1300" b="1" spc="-28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3000" b="1" spc="-427" baseline="13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ы</a:t>
                      </a:r>
                      <a:r>
                        <a:rPr sz="1300" b="1" spc="-285" dirty="0">
                          <a:latin typeface="Arial"/>
                          <a:cs typeface="Arial"/>
                        </a:rPr>
                        <a:t>ло</a:t>
                      </a:r>
                      <a:r>
                        <a:rPr sz="3000" b="1" spc="-427" baseline="13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е</a:t>
                      </a:r>
                      <a:r>
                        <a:rPr sz="1300" b="1" spc="-285" dirty="0">
                          <a:latin typeface="Arial"/>
                          <a:cs typeface="Arial"/>
                        </a:rPr>
                        <a:t>гии</a:t>
                      </a:r>
                      <a:r>
                        <a:rPr sz="3000" b="1" spc="-427" baseline="13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вторично  </a:t>
                      </a:r>
                      <a:r>
                        <a:rPr sz="3000" b="1" spc="-120" baseline="-22222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и</a:t>
                      </a:r>
                      <a:r>
                        <a:rPr sz="1300" b="1" spc="-80" dirty="0">
                          <a:latin typeface="Arial"/>
                          <a:cs typeface="Arial"/>
                        </a:rPr>
                        <a:t>2.</a:t>
                      </a:r>
                      <a:r>
                        <a:rPr sz="3000" b="1" spc="-120" baseline="-22222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:</a:t>
                      </a:r>
                      <a:r>
                        <a:rPr sz="1300" b="1" spc="-80" dirty="0">
                          <a:latin typeface="Arial"/>
                          <a:cs typeface="Arial"/>
                        </a:rPr>
                        <a:t>Природное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окружение</a:t>
                      </a:r>
                      <a:r>
                        <a:rPr sz="1300" b="1" spc="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и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115570">
                        <a:lnSpc>
                          <a:spcPts val="1425"/>
                        </a:lnSpc>
                      </a:pPr>
                      <a:r>
                        <a:rPr sz="1300" b="1" spc="-10" dirty="0">
                          <a:latin typeface="Arial"/>
                          <a:cs typeface="Arial"/>
                        </a:rPr>
                        <a:t>изменения</a:t>
                      </a:r>
                      <a:r>
                        <a:rPr sz="1300" b="1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окружающей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69850" marR="335915" indent="45720">
                        <a:lnSpc>
                          <a:spcPct val="100000"/>
                        </a:lnSpc>
                      </a:pPr>
                      <a:r>
                        <a:rPr sz="1300" b="1" spc="-5" dirty="0">
                          <a:latin typeface="Arial"/>
                          <a:cs typeface="Arial"/>
                        </a:rPr>
                        <a:t>среды,</a:t>
                      </a:r>
                      <a:r>
                        <a:rPr sz="13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осуществленные  человеком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69850" marR="1170305">
                        <a:lnSpc>
                          <a:spcPct val="100000"/>
                        </a:lnSpc>
                      </a:pPr>
                      <a:r>
                        <a:rPr sz="1300" b="1" spc="-5" dirty="0">
                          <a:latin typeface="Arial"/>
                          <a:cs typeface="Arial"/>
                        </a:rPr>
                        <a:t>3.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Поддержка</a:t>
                      </a:r>
                      <a:r>
                        <a:rPr sz="13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и  </a:t>
                      </a:r>
                      <a:r>
                        <a:rPr sz="1300" b="1" spc="-15" dirty="0">
                          <a:latin typeface="Arial"/>
                          <a:cs typeface="Arial"/>
                        </a:rPr>
                        <a:t>взаимосвязи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3175">
                        <a:lnSpc>
                          <a:spcPts val="2135"/>
                        </a:lnSpc>
                        <a:spcBef>
                          <a:spcPts val="315"/>
                        </a:spcBef>
                      </a:pPr>
                      <a:r>
                        <a:rPr sz="2000" b="1" spc="-45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н</a:t>
                      </a:r>
                      <a:r>
                        <a:rPr sz="1950" b="1" spc="-675" baseline="29914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2000" b="1" spc="-45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е</a:t>
                      </a:r>
                      <a:r>
                        <a:rPr sz="1950" b="1" spc="-675" baseline="29914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950" b="1" baseline="299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50" b="1" spc="-427" baseline="29914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2000" b="1" spc="-28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д</a:t>
                      </a:r>
                      <a:r>
                        <a:rPr sz="1950" b="1" spc="-427" baseline="29914" dirty="0">
                          <a:latin typeface="Arial"/>
                          <a:cs typeface="Arial"/>
                        </a:rPr>
                        <a:t>ст</a:t>
                      </a:r>
                      <a:r>
                        <a:rPr sz="2000" b="1" spc="-28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о</a:t>
                      </a:r>
                      <a:r>
                        <a:rPr sz="1950" b="1" spc="-427" baseline="29914" dirty="0">
                          <a:latin typeface="Arial"/>
                          <a:cs typeface="Arial"/>
                        </a:rPr>
                        <a:t>ан</a:t>
                      </a:r>
                      <a:r>
                        <a:rPr sz="2000" b="1" spc="-28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с</a:t>
                      </a:r>
                      <a:r>
                        <a:rPr sz="1950" b="1" spc="-427" baseline="29914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2000" b="1" spc="-28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т</a:t>
                      </a:r>
                      <a:r>
                        <a:rPr sz="1950" b="1" spc="-427" baseline="29914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2000" b="1" spc="-28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а</a:t>
                      </a:r>
                      <a:r>
                        <a:rPr sz="1950" b="1" spc="-427" baseline="29914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2000" b="1" spc="-28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т</a:t>
                      </a:r>
                      <a:r>
                        <a:rPr sz="1950" b="1" spc="-427" baseline="29914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2000" b="1" spc="-28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очности,</a:t>
                      </a:r>
                      <a:endParaRPr sz="2000">
                        <a:latin typeface="Segoe UI"/>
                        <a:cs typeface="Segoe UI"/>
                      </a:endParaRPr>
                    </a:p>
                    <a:p>
                      <a:pPr marL="69850">
                        <a:lnSpc>
                          <a:spcPts val="1295"/>
                        </a:lnSpc>
                      </a:pPr>
                      <a:r>
                        <a:rPr sz="1300" b="1" spc="-5" dirty="0">
                          <a:latin typeface="Arial"/>
                          <a:cs typeface="Arial"/>
                        </a:rPr>
                        <a:t>5.</a:t>
                      </a:r>
                      <a:r>
                        <a:rPr sz="13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Службы,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69850" marR="741680">
                        <a:lnSpc>
                          <a:spcPct val="100000"/>
                        </a:lnSpc>
                      </a:pPr>
                      <a:r>
                        <a:rPr sz="1300" b="1" spc="-5" dirty="0">
                          <a:latin typeface="Arial"/>
                          <a:cs typeface="Arial"/>
                        </a:rPr>
                        <a:t>административные 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системы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политика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2816" y="210311"/>
            <a:ext cx="11361420" cy="83248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42545" rIns="0" bIns="0" rtlCol="0">
            <a:spAutoFit/>
          </a:bodyPr>
          <a:lstStyle/>
          <a:p>
            <a:pPr marL="60325" algn="ctr">
              <a:lnSpc>
                <a:spcPct val="100000"/>
              </a:lnSpc>
              <a:spcBef>
                <a:spcPts val="335"/>
              </a:spcBef>
            </a:pP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Одноуровневая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Международная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классификация</a:t>
            </a:r>
            <a:r>
              <a:rPr sz="2400" b="1" spc="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функционирования,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ограничений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жизнедеятельности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и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здоровья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400" b="1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МКФ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2816" y="5952744"/>
            <a:ext cx="11361420" cy="37084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54"/>
              </a:spcBef>
            </a:pPr>
            <a:r>
              <a:rPr sz="1800" b="1" spc="-5" dirty="0">
                <a:latin typeface="Calibri"/>
                <a:cs typeface="Calibri"/>
              </a:rPr>
              <a:t>pf Персональные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факторы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50163" y="1845436"/>
            <a:ext cx="6212205" cy="4107815"/>
          </a:xfrm>
          <a:custGeom>
            <a:avLst/>
            <a:gdLst/>
            <a:ahLst/>
            <a:cxnLst/>
            <a:rect l="l" t="t" r="r" b="b"/>
            <a:pathLst>
              <a:path w="6212205" h="4107815">
                <a:moveTo>
                  <a:pt x="4938268" y="361314"/>
                </a:moveTo>
                <a:lnTo>
                  <a:pt x="624344" y="361314"/>
                </a:lnTo>
                <a:lnTo>
                  <a:pt x="575552" y="363193"/>
                </a:lnTo>
                <a:lnTo>
                  <a:pt x="527787" y="368736"/>
                </a:lnTo>
                <a:lnTo>
                  <a:pt x="481187" y="377804"/>
                </a:lnTo>
                <a:lnTo>
                  <a:pt x="435893" y="390259"/>
                </a:lnTo>
                <a:lnTo>
                  <a:pt x="392041" y="405961"/>
                </a:lnTo>
                <a:lnTo>
                  <a:pt x="349772" y="424773"/>
                </a:lnTo>
                <a:lnTo>
                  <a:pt x="309225" y="446555"/>
                </a:lnTo>
                <a:lnTo>
                  <a:pt x="270537" y="471168"/>
                </a:lnTo>
                <a:lnTo>
                  <a:pt x="233848" y="498475"/>
                </a:lnTo>
                <a:lnTo>
                  <a:pt x="199296" y="528334"/>
                </a:lnTo>
                <a:lnTo>
                  <a:pt x="167021" y="560609"/>
                </a:lnTo>
                <a:lnTo>
                  <a:pt x="137160" y="595160"/>
                </a:lnTo>
                <a:lnTo>
                  <a:pt x="109854" y="631849"/>
                </a:lnTo>
                <a:lnTo>
                  <a:pt x="85240" y="670536"/>
                </a:lnTo>
                <a:lnTo>
                  <a:pt x="63458" y="711083"/>
                </a:lnTo>
                <a:lnTo>
                  <a:pt x="44646" y="753351"/>
                </a:lnTo>
                <a:lnTo>
                  <a:pt x="28944" y="797201"/>
                </a:lnTo>
                <a:lnTo>
                  <a:pt x="16489" y="842494"/>
                </a:lnTo>
                <a:lnTo>
                  <a:pt x="7421" y="889092"/>
                </a:lnTo>
                <a:lnTo>
                  <a:pt x="1878" y="936856"/>
                </a:lnTo>
                <a:lnTo>
                  <a:pt x="0" y="985647"/>
                </a:lnTo>
                <a:lnTo>
                  <a:pt x="0" y="3482975"/>
                </a:lnTo>
                <a:lnTo>
                  <a:pt x="1878" y="3531765"/>
                </a:lnTo>
                <a:lnTo>
                  <a:pt x="7421" y="3579529"/>
                </a:lnTo>
                <a:lnTo>
                  <a:pt x="16489" y="3626127"/>
                </a:lnTo>
                <a:lnTo>
                  <a:pt x="28944" y="3671420"/>
                </a:lnTo>
                <a:lnTo>
                  <a:pt x="44646" y="3715270"/>
                </a:lnTo>
                <a:lnTo>
                  <a:pt x="63458" y="3757538"/>
                </a:lnTo>
                <a:lnTo>
                  <a:pt x="85240" y="3798085"/>
                </a:lnTo>
                <a:lnTo>
                  <a:pt x="109854" y="3836772"/>
                </a:lnTo>
                <a:lnTo>
                  <a:pt x="137160" y="3873461"/>
                </a:lnTo>
                <a:lnTo>
                  <a:pt x="167021" y="3908012"/>
                </a:lnTo>
                <a:lnTo>
                  <a:pt x="199296" y="3940287"/>
                </a:lnTo>
                <a:lnTo>
                  <a:pt x="233848" y="3970147"/>
                </a:lnTo>
                <a:lnTo>
                  <a:pt x="270537" y="3997453"/>
                </a:lnTo>
                <a:lnTo>
                  <a:pt x="309225" y="4022066"/>
                </a:lnTo>
                <a:lnTo>
                  <a:pt x="349772" y="4043848"/>
                </a:lnTo>
                <a:lnTo>
                  <a:pt x="392041" y="4062660"/>
                </a:lnTo>
                <a:lnTo>
                  <a:pt x="435893" y="4078362"/>
                </a:lnTo>
                <a:lnTo>
                  <a:pt x="481187" y="4090817"/>
                </a:lnTo>
                <a:lnTo>
                  <a:pt x="527787" y="4099885"/>
                </a:lnTo>
                <a:lnTo>
                  <a:pt x="575552" y="4105428"/>
                </a:lnTo>
                <a:lnTo>
                  <a:pt x="624344" y="4107306"/>
                </a:lnTo>
                <a:lnTo>
                  <a:pt x="4938268" y="4107306"/>
                </a:lnTo>
                <a:lnTo>
                  <a:pt x="4987058" y="4105428"/>
                </a:lnTo>
                <a:lnTo>
                  <a:pt x="5034822" y="4099885"/>
                </a:lnTo>
                <a:lnTo>
                  <a:pt x="5081420" y="4090817"/>
                </a:lnTo>
                <a:lnTo>
                  <a:pt x="5126713" y="4078362"/>
                </a:lnTo>
                <a:lnTo>
                  <a:pt x="5170563" y="4062660"/>
                </a:lnTo>
                <a:lnTo>
                  <a:pt x="5212831" y="4043848"/>
                </a:lnTo>
                <a:lnTo>
                  <a:pt x="5253378" y="4022066"/>
                </a:lnTo>
                <a:lnTo>
                  <a:pt x="5292065" y="3997453"/>
                </a:lnTo>
                <a:lnTo>
                  <a:pt x="5328754" y="3970147"/>
                </a:lnTo>
                <a:lnTo>
                  <a:pt x="5363305" y="3940287"/>
                </a:lnTo>
                <a:lnTo>
                  <a:pt x="5395580" y="3908012"/>
                </a:lnTo>
                <a:lnTo>
                  <a:pt x="5425440" y="3873461"/>
                </a:lnTo>
                <a:lnTo>
                  <a:pt x="5452746" y="3836772"/>
                </a:lnTo>
                <a:lnTo>
                  <a:pt x="5477359" y="3798085"/>
                </a:lnTo>
                <a:lnTo>
                  <a:pt x="5499141" y="3757538"/>
                </a:lnTo>
                <a:lnTo>
                  <a:pt x="5517953" y="3715270"/>
                </a:lnTo>
                <a:lnTo>
                  <a:pt x="5533655" y="3671420"/>
                </a:lnTo>
                <a:lnTo>
                  <a:pt x="5546110" y="3626127"/>
                </a:lnTo>
                <a:lnTo>
                  <a:pt x="5555178" y="3579529"/>
                </a:lnTo>
                <a:lnTo>
                  <a:pt x="5560721" y="3531765"/>
                </a:lnTo>
                <a:lnTo>
                  <a:pt x="5562600" y="3482975"/>
                </a:lnTo>
                <a:lnTo>
                  <a:pt x="5562600" y="1922145"/>
                </a:lnTo>
                <a:lnTo>
                  <a:pt x="5879097" y="985647"/>
                </a:lnTo>
                <a:lnTo>
                  <a:pt x="5562600" y="985647"/>
                </a:lnTo>
                <a:lnTo>
                  <a:pt x="5560721" y="936856"/>
                </a:lnTo>
                <a:lnTo>
                  <a:pt x="5555178" y="889092"/>
                </a:lnTo>
                <a:lnTo>
                  <a:pt x="5546110" y="842494"/>
                </a:lnTo>
                <a:lnTo>
                  <a:pt x="5533655" y="797201"/>
                </a:lnTo>
                <a:lnTo>
                  <a:pt x="5517953" y="753351"/>
                </a:lnTo>
                <a:lnTo>
                  <a:pt x="5499141" y="711083"/>
                </a:lnTo>
                <a:lnTo>
                  <a:pt x="5477359" y="670536"/>
                </a:lnTo>
                <a:lnTo>
                  <a:pt x="5452746" y="631849"/>
                </a:lnTo>
                <a:lnTo>
                  <a:pt x="5425440" y="595160"/>
                </a:lnTo>
                <a:lnTo>
                  <a:pt x="5395580" y="560609"/>
                </a:lnTo>
                <a:lnTo>
                  <a:pt x="5363305" y="528334"/>
                </a:lnTo>
                <a:lnTo>
                  <a:pt x="5328754" y="498475"/>
                </a:lnTo>
                <a:lnTo>
                  <a:pt x="5292065" y="471168"/>
                </a:lnTo>
                <a:lnTo>
                  <a:pt x="5253378" y="446555"/>
                </a:lnTo>
                <a:lnTo>
                  <a:pt x="5212831" y="424773"/>
                </a:lnTo>
                <a:lnTo>
                  <a:pt x="5170563" y="405961"/>
                </a:lnTo>
                <a:lnTo>
                  <a:pt x="5126713" y="390259"/>
                </a:lnTo>
                <a:lnTo>
                  <a:pt x="5081420" y="377804"/>
                </a:lnTo>
                <a:lnTo>
                  <a:pt x="5034822" y="368736"/>
                </a:lnTo>
                <a:lnTo>
                  <a:pt x="4987058" y="363193"/>
                </a:lnTo>
                <a:lnTo>
                  <a:pt x="4938268" y="361314"/>
                </a:lnTo>
                <a:close/>
              </a:path>
              <a:path w="6212205" h="4107815">
                <a:moveTo>
                  <a:pt x="6212205" y="0"/>
                </a:moveTo>
                <a:lnTo>
                  <a:pt x="5562600" y="985647"/>
                </a:lnTo>
                <a:lnTo>
                  <a:pt x="5879097" y="985647"/>
                </a:lnTo>
                <a:lnTo>
                  <a:pt x="6212205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26719" y="1146302"/>
          <a:ext cx="11442700" cy="46744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67025"/>
                <a:gridCol w="3231515"/>
                <a:gridCol w="2854960"/>
                <a:gridCol w="2489200"/>
              </a:tblGrid>
              <a:tr h="342900">
                <a:tc gridSpan="4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b="1" spc="-10" dirty="0">
                          <a:latin typeface="Arial"/>
                          <a:cs typeface="Arial"/>
                        </a:rPr>
                        <a:t>Категории «составляющих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здоровье»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800" b="1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МКФ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761111">
                <a:tc>
                  <a:txBody>
                    <a:bodyPr/>
                    <a:lstStyle/>
                    <a:p>
                      <a:pPr marL="208915" marR="76200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Функции </a:t>
                      </a:r>
                      <a:r>
                        <a:rPr sz="1600" b="1" spc="-15" dirty="0">
                          <a:latin typeface="Arial"/>
                          <a:cs typeface="Arial"/>
                        </a:rPr>
                        <a:t>организма</a:t>
                      </a:r>
                      <a:r>
                        <a:rPr sz="1600" b="1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(b)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600" b="1" spc="-15" dirty="0">
                          <a:latin typeface="Arial"/>
                          <a:cs typeface="Arial"/>
                        </a:rPr>
                        <a:t>Структуры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600" b="1" spc="-15" dirty="0">
                          <a:latin typeface="Arial"/>
                          <a:cs typeface="Arial"/>
                        </a:rPr>
                        <a:t>организма</a:t>
                      </a:r>
                      <a:r>
                        <a:rPr sz="1600" b="1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(s)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3830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Активность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и </a:t>
                      </a:r>
                      <a:r>
                        <a:rPr sz="1600" b="1" spc="-15" dirty="0">
                          <a:latin typeface="Arial"/>
                          <a:cs typeface="Arial"/>
                        </a:rPr>
                        <a:t>участие</a:t>
                      </a:r>
                      <a:r>
                        <a:rPr sz="1600" b="1" spc="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(d)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Факторы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окружающей среды</a:t>
                      </a:r>
                      <a:r>
                        <a:rPr sz="1600" b="1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(e)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98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70452">
                <a:tc>
                  <a:txBody>
                    <a:bodyPr/>
                    <a:lstStyle/>
                    <a:p>
                      <a:pPr marL="252095" indent="-184150">
                        <a:lnSpc>
                          <a:spcPct val="100000"/>
                        </a:lnSpc>
                        <a:spcBef>
                          <a:spcPts val="150"/>
                        </a:spcBef>
                        <a:buAutoNum type="arabicPeriod"/>
                        <a:tabLst>
                          <a:tab pos="252729" algn="l"/>
                        </a:tabLst>
                      </a:pPr>
                      <a:r>
                        <a:rPr sz="1950" b="1" spc="-585" baseline="17094" dirty="0">
                          <a:latin typeface="Arial"/>
                          <a:cs typeface="Arial"/>
                        </a:rPr>
                        <a:t>Ум</a:t>
                      </a:r>
                      <a:r>
                        <a:rPr sz="1800" b="1" spc="-39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П</a:t>
                      </a:r>
                      <a:r>
                        <a:rPr sz="1950" b="1" spc="-585" baseline="17094" dirty="0">
                          <a:latin typeface="Arial"/>
                          <a:cs typeface="Arial"/>
                        </a:rPr>
                        <a:t>ст</a:t>
                      </a:r>
                      <a:r>
                        <a:rPr sz="1800" b="1" spc="-39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р</a:t>
                      </a:r>
                      <a:r>
                        <a:rPr sz="1950" b="1" spc="-585" baseline="17094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800" b="1" spc="-39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о</a:t>
                      </a:r>
                      <a:r>
                        <a:rPr sz="1950" b="1" spc="-585" baseline="17094" dirty="0">
                          <a:latin typeface="Arial"/>
                          <a:cs typeface="Arial"/>
                        </a:rPr>
                        <a:t>ен</a:t>
                      </a:r>
                      <a:r>
                        <a:rPr sz="1800" b="1" spc="-39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б</a:t>
                      </a:r>
                      <a:r>
                        <a:rPr sz="1950" b="1" spc="-585" baseline="17094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1800" b="1" spc="-39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л</a:t>
                      </a:r>
                      <a:r>
                        <a:rPr sz="1950" b="1" spc="-585" baseline="17094" dirty="0">
                          <a:latin typeface="Arial"/>
                          <a:cs typeface="Arial"/>
                        </a:rPr>
                        <a:t>ы</a:t>
                      </a:r>
                      <a:r>
                        <a:rPr sz="1800" b="1" spc="-39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е</a:t>
                      </a:r>
                      <a:r>
                        <a:rPr sz="1950" b="1" spc="-585" baseline="17094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b="1" spc="-39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мы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в сфере</a:t>
                      </a:r>
                      <a:r>
                        <a:rPr sz="1800" b="1" spc="-13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ак</a:t>
                      </a:r>
                      <a:endParaRPr sz="1800">
                        <a:latin typeface="Segoe UI"/>
                        <a:cs typeface="Segoe UI"/>
                      </a:endParaRPr>
                    </a:p>
                    <a:p>
                      <a:pPr marL="252095" marR="30480" indent="-184150">
                        <a:lnSpc>
                          <a:spcPct val="100000"/>
                        </a:lnSpc>
                        <a:buAutoNum type="arabicPeriod"/>
                        <a:tabLst>
                          <a:tab pos="252729" algn="l"/>
                        </a:tabLst>
                      </a:pPr>
                      <a:r>
                        <a:rPr sz="1950" b="1" spc="-667" baseline="29914" dirty="0">
                          <a:latin typeface="Arial"/>
                          <a:cs typeface="Arial"/>
                        </a:rPr>
                        <a:t>Се</a:t>
                      </a:r>
                      <a:r>
                        <a:rPr sz="1800" b="1" spc="-44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к</a:t>
                      </a:r>
                      <a:r>
                        <a:rPr sz="1950" b="1" spc="-667" baseline="29914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1800" b="1" spc="-44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о</a:t>
                      </a:r>
                      <a:r>
                        <a:rPr sz="1950" b="1" spc="-667" baseline="29914" dirty="0">
                          <a:latin typeface="Arial"/>
                          <a:cs typeface="Arial"/>
                        </a:rPr>
                        <a:t>со</a:t>
                      </a:r>
                      <a:r>
                        <a:rPr sz="1800" b="1" spc="-44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т</a:t>
                      </a:r>
                      <a:r>
                        <a:rPr sz="1950" b="1" spc="-667" baseline="29914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b="1" spc="-44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о</a:t>
                      </a:r>
                      <a:r>
                        <a:rPr sz="1950" b="1" spc="-667" baseline="29914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1800" b="1" spc="-44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р</a:t>
                      </a:r>
                      <a:r>
                        <a:rPr sz="1950" b="1" spc="-667" baseline="29914" dirty="0">
                          <a:latin typeface="Arial"/>
                          <a:cs typeface="Arial"/>
                        </a:rPr>
                        <a:t>ы</a:t>
                      </a:r>
                      <a:r>
                        <a:rPr sz="1800" b="1" spc="-44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ы</a:t>
                      </a:r>
                      <a:r>
                        <a:rPr sz="1950" b="1" spc="-667" baseline="29914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950" b="1" spc="-150" baseline="299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25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е</a:t>
                      </a:r>
                      <a:r>
                        <a:rPr sz="1950" b="1" spc="-375" baseline="29914" dirty="0">
                          <a:latin typeface="Arial"/>
                          <a:cs typeface="Arial"/>
                        </a:rPr>
                        <a:t>и </a:t>
                      </a:r>
                      <a:r>
                        <a:rPr sz="1800" b="1" spc="-27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в</a:t>
                      </a:r>
                      <a:r>
                        <a:rPr sz="1950" b="1" spc="-412" baseline="29914" dirty="0">
                          <a:latin typeface="Arial"/>
                          <a:cs typeface="Arial"/>
                        </a:rPr>
                        <a:t>бо</a:t>
                      </a:r>
                      <a:r>
                        <a:rPr sz="1800" b="1" spc="-27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т</a:t>
                      </a:r>
                      <a:r>
                        <a:rPr sz="1950" b="1" spc="-412" baseline="29914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b="1" spc="-27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о</a:t>
                      </a:r>
                      <a:r>
                        <a:rPr sz="1950" b="1" spc="-412" baseline="29914" dirty="0">
                          <a:latin typeface="Arial"/>
                          <a:cs typeface="Arial"/>
                        </a:rPr>
                        <a:t>ь</a:t>
                      </a:r>
                      <a:r>
                        <a:rPr sz="1800" b="1" spc="-27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рично</a:t>
                      </a:r>
                      <a:r>
                        <a:rPr sz="1800" b="1" spc="-13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пр</a:t>
                      </a:r>
                      <a:endParaRPr sz="1800">
                        <a:latin typeface="Segoe UI"/>
                        <a:cs typeface="Segoe UI"/>
                      </a:endParaRPr>
                    </a:p>
                    <a:p>
                      <a:pPr marL="252095" marR="76200" indent="-184150">
                        <a:lnSpc>
                          <a:spcPts val="1770"/>
                        </a:lnSpc>
                        <a:buAutoNum type="arabicPeriod"/>
                        <a:tabLst>
                          <a:tab pos="252729" algn="l"/>
                        </a:tabLst>
                      </a:pPr>
                      <a:r>
                        <a:rPr sz="1950" b="1" spc="-555" baseline="42735" dirty="0">
                          <a:latin typeface="Arial"/>
                          <a:cs typeface="Arial"/>
                        </a:rPr>
                        <a:t>Го</a:t>
                      </a:r>
                      <a:r>
                        <a:rPr sz="1800" b="1" spc="-37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р</a:t>
                      </a:r>
                      <a:r>
                        <a:rPr sz="1950" b="1" spc="-555" baseline="4273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1800" b="1" spc="-37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е</a:t>
                      </a:r>
                      <a:r>
                        <a:rPr sz="1950" b="1" spc="-555" baseline="42735" dirty="0">
                          <a:latin typeface="Arial"/>
                          <a:cs typeface="Arial"/>
                        </a:rPr>
                        <a:t>ос</a:t>
                      </a:r>
                      <a:r>
                        <a:rPr sz="1800" b="1" spc="-37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ч</a:t>
                      </a:r>
                      <a:r>
                        <a:rPr sz="1950" b="1" spc="-555" baseline="4273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800" b="1" spc="-37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и</a:t>
                      </a:r>
                      <a:r>
                        <a:rPr sz="1950" b="1" spc="-555" baseline="4273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950" b="1" spc="-270" baseline="427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16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и</a:t>
                      </a:r>
                      <a:r>
                        <a:rPr sz="1950" b="1" spc="-247" baseline="42735" dirty="0">
                          <a:latin typeface="Arial"/>
                          <a:cs typeface="Arial"/>
                        </a:rPr>
                        <a:t>реч</a:t>
                      </a:r>
                      <a:r>
                        <a:rPr sz="1800" b="1" spc="-16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к</a:t>
                      </a:r>
                      <a:r>
                        <a:rPr sz="1950" b="1" spc="-247" baseline="4273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800" b="1" spc="-16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оммуникаци</a:t>
                      </a:r>
                      <a:endParaRPr sz="1800">
                        <a:latin typeface="Segoe UI"/>
                        <a:cs typeface="Segoe UI"/>
                      </a:endParaRPr>
                    </a:p>
                    <a:p>
                      <a:pPr marL="252095" marR="76200" indent="-184150">
                        <a:lnSpc>
                          <a:spcPts val="919"/>
                        </a:lnSpc>
                        <a:buAutoNum type="arabicPeriod"/>
                        <a:tabLst>
                          <a:tab pos="252729" algn="l"/>
                        </a:tabLst>
                      </a:pPr>
                      <a:r>
                        <a:rPr sz="1300" b="1" spc="-10" dirty="0">
                          <a:latin typeface="Arial"/>
                          <a:cs typeface="Arial"/>
                        </a:rPr>
                        <a:t>Сердечно-сосудистой,</a:t>
                      </a:r>
                      <a:r>
                        <a:rPr sz="1300" b="1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крови,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68580" marR="76200">
                        <a:lnSpc>
                          <a:spcPts val="1770"/>
                        </a:lnSpc>
                      </a:pPr>
                      <a:r>
                        <a:rPr sz="1300" b="1" spc="-270" dirty="0">
                          <a:latin typeface="Arial"/>
                          <a:cs typeface="Arial"/>
                        </a:rPr>
                        <a:t>имм</a:t>
                      </a:r>
                      <a:r>
                        <a:rPr sz="2700" spc="-405" baseline="9259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-</a:t>
                      </a:r>
                      <a:r>
                        <a:rPr sz="1300" b="1" spc="-270" dirty="0">
                          <a:latin typeface="Arial"/>
                          <a:cs typeface="Arial"/>
                        </a:rPr>
                        <a:t>унн</a:t>
                      </a:r>
                      <a:r>
                        <a:rPr sz="2700" b="1" spc="-405" baseline="9259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Т</a:t>
                      </a:r>
                      <a:r>
                        <a:rPr sz="1300" b="1" spc="-27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2700" b="1" spc="-405" baseline="9259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р</a:t>
                      </a:r>
                      <a:r>
                        <a:rPr sz="1300" b="1" spc="-270" dirty="0">
                          <a:latin typeface="Arial"/>
                          <a:cs typeface="Arial"/>
                        </a:rPr>
                        <a:t>й</a:t>
                      </a:r>
                      <a:r>
                        <a:rPr sz="1300" b="1" spc="-2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spc="-660" baseline="9259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у</a:t>
                      </a:r>
                      <a:r>
                        <a:rPr sz="1300" b="1" spc="-44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2700" b="1" spc="-660" baseline="9259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д</a:t>
                      </a:r>
                      <a:r>
                        <a:rPr sz="1300" b="1" spc="-440" dirty="0">
                          <a:latin typeface="Arial"/>
                          <a:cs typeface="Arial"/>
                        </a:rPr>
                        <a:t>д</a:t>
                      </a:r>
                      <a:r>
                        <a:rPr sz="2700" b="1" spc="-660" baseline="9259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н</a:t>
                      </a:r>
                      <a:r>
                        <a:rPr sz="1300" b="1" spc="-440" dirty="0">
                          <a:latin typeface="Arial"/>
                          <a:cs typeface="Arial"/>
                        </a:rPr>
                        <a:t>ы</a:t>
                      </a:r>
                      <a:r>
                        <a:rPr sz="2700" b="1" spc="-660" baseline="9259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о</a:t>
                      </a:r>
                      <a:r>
                        <a:rPr sz="1300" b="1" spc="-440" dirty="0">
                          <a:latin typeface="Arial"/>
                          <a:cs typeface="Arial"/>
                        </a:rPr>
                        <a:t>ха</a:t>
                      </a:r>
                      <a:r>
                        <a:rPr sz="2700" b="1" spc="-660" baseline="9259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с</a:t>
                      </a:r>
                      <a:r>
                        <a:rPr sz="1300" b="1" spc="-44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2700" b="1" spc="-660" baseline="9259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т</a:t>
                      </a:r>
                      <a:r>
                        <a:rPr sz="1300" b="1" spc="-44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2700" b="1" spc="-660" baseline="9259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и</a:t>
                      </a:r>
                      <a:r>
                        <a:rPr sz="1300" b="1" spc="-440" dirty="0">
                          <a:latin typeface="Arial"/>
                          <a:cs typeface="Arial"/>
                        </a:rPr>
                        <a:t>ль</a:t>
                      </a:r>
                      <a:r>
                        <a:rPr sz="2700" b="1" spc="-660" baseline="9259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в</a:t>
                      </a:r>
                      <a:r>
                        <a:rPr sz="1300" b="1" spc="-440" dirty="0">
                          <a:latin typeface="Arial"/>
                          <a:cs typeface="Arial"/>
                        </a:rPr>
                        <a:t>но</a:t>
                      </a:r>
                      <a:r>
                        <a:rPr sz="2700" b="1" spc="-660" baseline="9259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м</a:t>
                      </a:r>
                      <a:r>
                        <a:rPr sz="1300" b="1" spc="-440" dirty="0">
                          <a:latin typeface="Arial"/>
                          <a:cs typeface="Arial"/>
                        </a:rPr>
                        <a:t>й</a:t>
                      </a:r>
                      <a:r>
                        <a:rPr sz="1300" b="1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spc="22" baseline="9259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ежл</a:t>
                      </a:r>
                      <a:endParaRPr sz="2700" baseline="9259">
                        <a:latin typeface="Segoe UI"/>
                        <a:cs typeface="Segoe UI"/>
                      </a:endParaRPr>
                    </a:p>
                    <a:p>
                      <a:pPr marL="68580" marR="76200">
                        <a:lnSpc>
                          <a:spcPts val="1714"/>
                        </a:lnSpc>
                      </a:pPr>
                      <a:r>
                        <a:rPr sz="1950" b="1" spc="-15" baseline="12820" dirty="0">
                          <a:latin typeface="Arial"/>
                          <a:cs typeface="Arial"/>
                        </a:rPr>
                        <a:t>систем</a:t>
                      </a:r>
                      <a:r>
                        <a:rPr sz="1950" b="1" spc="-150" baseline="128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отношениях,</a:t>
                      </a:r>
                      <a:endParaRPr sz="1800">
                        <a:latin typeface="Segoe UI"/>
                        <a:cs typeface="Segoe UI"/>
                      </a:endParaRPr>
                    </a:p>
                    <a:p>
                      <a:pPr marL="206375" marR="2540" indent="-138430">
                        <a:lnSpc>
                          <a:spcPts val="1805"/>
                        </a:lnSpc>
                        <a:buAutoNum type="arabicPeriod" startAt="5"/>
                        <a:tabLst>
                          <a:tab pos="207010" algn="l"/>
                        </a:tabLst>
                      </a:pPr>
                      <a:r>
                        <a:rPr sz="1300" b="1" spc="-355" dirty="0">
                          <a:latin typeface="Arial"/>
                          <a:cs typeface="Arial"/>
                        </a:rPr>
                        <a:t>Пи</a:t>
                      </a:r>
                      <a:r>
                        <a:rPr sz="2700" spc="-532" baseline="-1851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-</a:t>
                      </a:r>
                      <a:r>
                        <a:rPr sz="1300" b="1" spc="-355" dirty="0">
                          <a:latin typeface="Arial"/>
                          <a:cs typeface="Arial"/>
                        </a:rPr>
                        <a:t>щев</a:t>
                      </a:r>
                      <a:r>
                        <a:rPr sz="2700" b="1" spc="-532" baseline="-1851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О</a:t>
                      </a:r>
                      <a:r>
                        <a:rPr sz="1300" b="1" spc="-355" dirty="0">
                          <a:latin typeface="Arial"/>
                          <a:cs typeface="Arial"/>
                        </a:rPr>
                        <a:t>ар</a:t>
                      </a:r>
                      <a:r>
                        <a:rPr sz="2700" b="1" spc="-532" baseline="-1851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т</a:t>
                      </a:r>
                      <a:r>
                        <a:rPr sz="1300" b="1" spc="-35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2700" b="1" spc="-532" baseline="-1851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с</a:t>
                      </a:r>
                      <a:r>
                        <a:rPr sz="1300" b="1" spc="-355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2700" b="1" spc="-532" baseline="-1851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у</a:t>
                      </a:r>
                      <a:r>
                        <a:rPr sz="1300" b="1" spc="-355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2700" b="1" spc="-532" baseline="-1851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т</a:t>
                      </a:r>
                      <a:r>
                        <a:rPr sz="1300" b="1" spc="-355" dirty="0">
                          <a:latin typeface="Arial"/>
                          <a:cs typeface="Arial"/>
                        </a:rPr>
                        <a:t>л</a:t>
                      </a:r>
                      <a:r>
                        <a:rPr sz="2700" b="1" spc="-532" baseline="-1851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с</a:t>
                      </a:r>
                      <a:r>
                        <a:rPr sz="1300" b="1" spc="-355" dirty="0">
                          <a:latin typeface="Arial"/>
                          <a:cs typeface="Arial"/>
                        </a:rPr>
                        <a:t>ь</a:t>
                      </a:r>
                      <a:r>
                        <a:rPr sz="2700" b="1" spc="-532" baseline="-1851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т</a:t>
                      </a:r>
                      <a:r>
                        <a:rPr sz="1300" b="1" spc="-355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2700" b="1" spc="-532" baseline="-1851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в</a:t>
                      </a:r>
                      <a:r>
                        <a:rPr sz="1300" b="1" spc="-355" dirty="0">
                          <a:latin typeface="Arial"/>
                          <a:cs typeface="Arial"/>
                        </a:rPr>
                        <a:t>ой</a:t>
                      </a:r>
                      <a:r>
                        <a:rPr sz="2700" b="1" spc="-532" baseline="-1851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ие</a:t>
                      </a:r>
                      <a:r>
                        <a:rPr sz="2700" b="1" spc="-450" baseline="-1851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2700" b="1" spc="-7" baseline="-1851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возмож</a:t>
                      </a:r>
                      <a:endParaRPr sz="2700" baseline="-18518">
                        <a:latin typeface="Segoe UI"/>
                        <a:cs typeface="Segoe UI"/>
                      </a:endParaRPr>
                    </a:p>
                    <a:p>
                      <a:pPr marL="68580" marR="932815">
                        <a:lnSpc>
                          <a:spcPct val="75700"/>
                        </a:lnSpc>
                        <a:spcBef>
                          <a:spcPts val="330"/>
                        </a:spcBef>
                      </a:pPr>
                      <a:r>
                        <a:rPr sz="1300" b="1" spc="-5" dirty="0">
                          <a:latin typeface="Arial"/>
                          <a:cs typeface="Arial"/>
                        </a:rPr>
                        <a:t>эндокринной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систем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и  </a:t>
                      </a:r>
                      <a:r>
                        <a:rPr sz="1300" b="1" spc="-245" dirty="0">
                          <a:latin typeface="Arial"/>
                          <a:cs typeface="Arial"/>
                        </a:rPr>
                        <a:t>метабол</a:t>
                      </a:r>
                      <a:r>
                        <a:rPr sz="2700" b="1" spc="-367" baseline="10802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р</a:t>
                      </a:r>
                      <a:r>
                        <a:rPr sz="1300" b="1" spc="-24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2700" b="1" spc="-367" baseline="10802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е</a:t>
                      </a:r>
                      <a:r>
                        <a:rPr sz="1300" b="1" spc="-245" dirty="0">
                          <a:latin typeface="Arial"/>
                          <a:cs typeface="Arial"/>
                        </a:rPr>
                        <a:t>зм</a:t>
                      </a:r>
                      <a:r>
                        <a:rPr sz="2700" b="1" spc="-367" baseline="10802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ч</a:t>
                      </a:r>
                      <a:r>
                        <a:rPr sz="1300" b="1" spc="-24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2700" b="1" spc="-367" baseline="10802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ь,</a:t>
                      </a:r>
                      <a:endParaRPr sz="2700" baseline="10802">
                        <a:latin typeface="Segoe UI"/>
                        <a:cs typeface="Segoe UI"/>
                      </a:endParaRPr>
                    </a:p>
                    <a:p>
                      <a:pPr marL="252729" marR="76200" indent="-184785">
                        <a:lnSpc>
                          <a:spcPts val="1575"/>
                        </a:lnSpc>
                        <a:buAutoNum type="arabicPeriod" startAt="6"/>
                        <a:tabLst>
                          <a:tab pos="253365" algn="l"/>
                        </a:tabLst>
                      </a:pPr>
                      <a:r>
                        <a:rPr sz="1300" b="1" spc="-370" dirty="0">
                          <a:latin typeface="Arial"/>
                          <a:cs typeface="Arial"/>
                        </a:rPr>
                        <a:t>Ур</a:t>
                      </a:r>
                      <a:r>
                        <a:rPr sz="2700" spc="-555" baseline="1543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-</a:t>
                      </a:r>
                      <a:r>
                        <a:rPr sz="1300" b="1" spc="-370" dirty="0">
                          <a:latin typeface="Arial"/>
                          <a:cs typeface="Arial"/>
                        </a:rPr>
                        <a:t>оге</a:t>
                      </a:r>
                      <a:r>
                        <a:rPr sz="2700" b="1" spc="-555" baseline="1543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О</a:t>
                      </a:r>
                      <a:r>
                        <a:rPr sz="1300" b="1" spc="-370" dirty="0">
                          <a:latin typeface="Arial"/>
                          <a:cs typeface="Arial"/>
                        </a:rPr>
                        <a:t>ни</a:t>
                      </a:r>
                      <a:r>
                        <a:rPr sz="2700" b="1" spc="-555" baseline="1543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т</a:t>
                      </a:r>
                      <a:r>
                        <a:rPr sz="1300" b="1" spc="-37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2700" b="1" spc="-555" baseline="1543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с</a:t>
                      </a:r>
                      <a:r>
                        <a:rPr sz="1300" b="1" spc="-370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2700" b="1" spc="-555" baseline="1543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у</a:t>
                      </a:r>
                      <a:r>
                        <a:rPr sz="1300" b="1" spc="-370" dirty="0">
                          <a:latin typeface="Arial"/>
                          <a:cs typeface="Arial"/>
                        </a:rPr>
                        <a:t>ль</a:t>
                      </a:r>
                      <a:r>
                        <a:rPr sz="2700" b="1" spc="-555" baseline="1543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т</a:t>
                      </a:r>
                      <a:r>
                        <a:rPr sz="1300" b="1" spc="-370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2700" b="1" spc="-555" baseline="1543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с</a:t>
                      </a:r>
                      <a:r>
                        <a:rPr sz="1300" b="1" spc="-370" dirty="0">
                          <a:latin typeface="Arial"/>
                          <a:cs typeface="Arial"/>
                        </a:rPr>
                        <a:t>ы</a:t>
                      </a:r>
                      <a:r>
                        <a:rPr sz="2700" b="1" spc="-555" baseline="1543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тв</a:t>
                      </a:r>
                      <a:r>
                        <a:rPr sz="1300" b="1" spc="-37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300" b="1" spc="-2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spc="-405" baseline="1543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и</a:t>
                      </a:r>
                      <a:r>
                        <a:rPr sz="1300" b="1" spc="-27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2700" b="1" spc="-405" baseline="1543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е</a:t>
                      </a:r>
                      <a:r>
                        <a:rPr sz="2700" b="1" spc="-390" baseline="1543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2700" b="1" spc="-7" baseline="1543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потреб</a:t>
                      </a:r>
                      <a:endParaRPr sz="2700" baseline="1543">
                        <a:latin typeface="Segoe UI"/>
                        <a:cs typeface="Segoe UI"/>
                      </a:endParaRPr>
                    </a:p>
                    <a:p>
                      <a:pPr marL="68580" marR="76200">
                        <a:lnSpc>
                          <a:spcPts val="1714"/>
                        </a:lnSpc>
                      </a:pPr>
                      <a:r>
                        <a:rPr sz="1300" b="1" spc="-240" dirty="0">
                          <a:latin typeface="Arial"/>
                          <a:cs typeface="Arial"/>
                        </a:rPr>
                        <a:t>репроду</a:t>
                      </a:r>
                      <a:r>
                        <a:rPr sz="2700" b="1" spc="-359" baseline="-1697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р</a:t>
                      </a:r>
                      <a:r>
                        <a:rPr sz="1300" b="1" spc="-240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2700" b="1" spc="-359" baseline="-1697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е</a:t>
                      </a:r>
                      <a:r>
                        <a:rPr sz="1300" b="1" spc="-240" dirty="0">
                          <a:latin typeface="Arial"/>
                          <a:cs typeface="Arial"/>
                        </a:rPr>
                        <a:t>ти</a:t>
                      </a:r>
                      <a:r>
                        <a:rPr sz="2700" b="1" spc="-359" baseline="-1697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ч</a:t>
                      </a:r>
                      <a:r>
                        <a:rPr sz="1300" b="1" spc="-240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2700" b="1" spc="-359" baseline="-1697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ь</a:t>
                      </a:r>
                      <a:r>
                        <a:rPr sz="1300" b="1" spc="-240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2700" b="1" spc="-359" baseline="-1697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,</a:t>
                      </a:r>
                      <a:r>
                        <a:rPr sz="1300" b="1" spc="-240" dirty="0">
                          <a:latin typeface="Arial"/>
                          <a:cs typeface="Arial"/>
                        </a:rPr>
                        <a:t>ые.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52095" marR="76200" indent="-184150">
                        <a:lnSpc>
                          <a:spcPts val="1964"/>
                        </a:lnSpc>
                        <a:buAutoNum type="arabicPeriod" startAt="7"/>
                        <a:tabLst>
                          <a:tab pos="252729" algn="l"/>
                        </a:tabLst>
                      </a:pPr>
                      <a:r>
                        <a:rPr sz="1300" b="1" spc="-325" dirty="0">
                          <a:latin typeface="Arial"/>
                          <a:cs typeface="Arial"/>
                        </a:rPr>
                        <a:t>Не</a:t>
                      </a:r>
                      <a:r>
                        <a:rPr sz="2700" spc="-487" baseline="-26234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-</a:t>
                      </a:r>
                      <a:r>
                        <a:rPr sz="1300" b="1" spc="-325" dirty="0">
                          <a:latin typeface="Arial"/>
                          <a:cs typeface="Arial"/>
                        </a:rPr>
                        <a:t>йро</a:t>
                      </a:r>
                      <a:r>
                        <a:rPr sz="2700" b="1" spc="-487" baseline="-26234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С</a:t>
                      </a:r>
                      <a:r>
                        <a:rPr sz="1300" b="1" spc="-325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2700" b="1" spc="-487" baseline="-26234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т</a:t>
                      </a:r>
                      <a:r>
                        <a:rPr sz="1300" b="1" spc="-325" dirty="0">
                          <a:latin typeface="Arial"/>
                          <a:cs typeface="Arial"/>
                        </a:rPr>
                        <a:t>ы</a:t>
                      </a:r>
                      <a:r>
                        <a:rPr sz="2700" b="1" spc="-487" baseline="-26234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р</a:t>
                      </a:r>
                      <a:r>
                        <a:rPr sz="1300" b="1" spc="-325" dirty="0">
                          <a:latin typeface="Arial"/>
                          <a:cs typeface="Arial"/>
                        </a:rPr>
                        <a:t>ш</a:t>
                      </a:r>
                      <a:r>
                        <a:rPr sz="2700" b="1" spc="-487" baseline="-26234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е</a:t>
                      </a:r>
                      <a:r>
                        <a:rPr sz="1300" b="1" spc="-325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2700" b="1" spc="-487" baseline="-26234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с</a:t>
                      </a:r>
                      <a:r>
                        <a:rPr sz="1300" b="1" spc="-325" dirty="0">
                          <a:latin typeface="Arial"/>
                          <a:cs typeface="Arial"/>
                        </a:rPr>
                        <a:t>ч</a:t>
                      </a:r>
                      <a:r>
                        <a:rPr sz="2700" b="1" spc="-487" baseline="-26234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с</a:t>
                      </a:r>
                      <a:r>
                        <a:rPr sz="1300" b="1" spc="-325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2700" b="1" spc="-487" baseline="-26234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,</a:t>
                      </a:r>
                      <a:r>
                        <a:rPr sz="1300" b="1" spc="-325" dirty="0">
                          <a:latin typeface="Arial"/>
                          <a:cs typeface="Arial"/>
                        </a:rPr>
                        <a:t>ые,</a:t>
                      </a:r>
                      <a:r>
                        <a:rPr sz="1300" b="1" spc="-3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скелетные,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68580" marR="76200">
                        <a:lnSpc>
                          <a:spcPts val="1415"/>
                        </a:lnSpc>
                      </a:pPr>
                      <a:r>
                        <a:rPr sz="1300" b="1" spc="-5" dirty="0">
                          <a:latin typeface="Arial"/>
                          <a:cs typeface="Arial"/>
                        </a:rPr>
                        <a:t>и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связанные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300" b="1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движением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68580" marR="39370">
                        <a:lnSpc>
                          <a:spcPct val="79400"/>
                        </a:lnSpc>
                        <a:spcBef>
                          <a:spcPts val="350"/>
                        </a:spcBef>
                        <a:buAutoNum type="arabicPeriod" startAt="8"/>
                        <a:tabLst>
                          <a:tab pos="252729" algn="l"/>
                        </a:tabLst>
                      </a:pPr>
                      <a:r>
                        <a:rPr sz="1300" b="1" spc="-320" dirty="0">
                          <a:latin typeface="Arial"/>
                          <a:cs typeface="Arial"/>
                        </a:rPr>
                        <a:t>Ко</a:t>
                      </a:r>
                      <a:r>
                        <a:rPr sz="2700" spc="-480" baseline="138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-</a:t>
                      </a:r>
                      <a:r>
                        <a:rPr sz="1300" b="1" spc="-320" dirty="0">
                          <a:latin typeface="Arial"/>
                          <a:cs typeface="Arial"/>
                        </a:rPr>
                        <a:t>жи</a:t>
                      </a:r>
                      <a:r>
                        <a:rPr sz="2700" b="1" spc="-480" baseline="138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Т</a:t>
                      </a:r>
                      <a:r>
                        <a:rPr sz="1300" b="1" spc="-32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2700" b="1" spc="-480" baseline="138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р</a:t>
                      </a:r>
                      <a:r>
                        <a:rPr sz="1300" b="1" spc="-32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2700" b="1" spc="-480" baseline="138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у</a:t>
                      </a:r>
                      <a:r>
                        <a:rPr sz="1300" b="1" spc="-320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2700" b="1" spc="-480" baseline="138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д</a:t>
                      </a:r>
                      <a:r>
                        <a:rPr sz="1300" b="1" spc="-320" dirty="0">
                          <a:latin typeface="Arial"/>
                          <a:cs typeface="Arial"/>
                        </a:rPr>
                        <a:t>яз</a:t>
                      </a:r>
                      <a:r>
                        <a:rPr sz="2700" b="1" spc="-480" baseline="138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н</a:t>
                      </a:r>
                      <a:r>
                        <a:rPr sz="1300" b="1" spc="-320" dirty="0">
                          <a:latin typeface="Arial"/>
                          <a:cs typeface="Arial"/>
                        </a:rPr>
                        <a:t>ан</a:t>
                      </a:r>
                      <a:r>
                        <a:rPr sz="2700" b="1" spc="-480" baseline="138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о</a:t>
                      </a:r>
                      <a:r>
                        <a:rPr sz="1300" b="1" spc="-320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2700" b="1" spc="-480" baseline="138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с</a:t>
                      </a:r>
                      <a:r>
                        <a:rPr sz="1300" b="1" spc="-320" dirty="0">
                          <a:latin typeface="Arial"/>
                          <a:cs typeface="Arial"/>
                        </a:rPr>
                        <a:t>ы</a:t>
                      </a:r>
                      <a:r>
                        <a:rPr sz="2700" b="1" spc="-480" baseline="138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т</a:t>
                      </a:r>
                      <a:r>
                        <a:rPr sz="1300" b="1" spc="-320" dirty="0">
                          <a:latin typeface="Arial"/>
                          <a:cs typeface="Arial"/>
                        </a:rPr>
                        <a:t>х</a:t>
                      </a:r>
                      <a:r>
                        <a:rPr sz="2700" b="1" spc="-480" baseline="138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и</a:t>
                      </a:r>
                      <a:r>
                        <a:rPr sz="1300" b="1" spc="-32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2700" b="1" spc="-480" baseline="138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в</a:t>
                      </a:r>
                      <a:r>
                        <a:rPr sz="1300" b="1" spc="-320" dirty="0">
                          <a:latin typeface="Arial"/>
                          <a:cs typeface="Arial"/>
                        </a:rPr>
                        <a:t>не</a:t>
                      </a:r>
                      <a:r>
                        <a:rPr sz="2700" b="1" spc="-480" baseline="138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п</a:t>
                      </a:r>
                      <a:r>
                        <a:rPr sz="1300" b="1" spc="-320" dirty="0">
                          <a:latin typeface="Arial"/>
                          <a:cs typeface="Arial"/>
                        </a:rPr>
                        <a:t>й</a:t>
                      </a:r>
                      <a:r>
                        <a:rPr sz="2700" b="1" spc="-480" baseline="138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озиц </a:t>
                      </a:r>
                      <a:r>
                        <a:rPr sz="2700" b="1" spc="-480" baseline="4629" dirty="0">
                          <a:latin typeface="Segoe UI"/>
                          <a:cs typeface="Segoe UI"/>
                        </a:rPr>
                        <a:t> </a:t>
                      </a:r>
                      <a:r>
                        <a:rPr sz="1950" b="1" spc="-330" baseline="6410" dirty="0">
                          <a:latin typeface="Arial"/>
                          <a:cs typeface="Arial"/>
                        </a:rPr>
                        <a:t>стру</a:t>
                      </a:r>
                      <a:r>
                        <a:rPr sz="1800" spc="-22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-</a:t>
                      </a:r>
                      <a:r>
                        <a:rPr sz="1950" b="1" spc="-330" baseline="6410" dirty="0">
                          <a:latin typeface="Arial"/>
                          <a:cs typeface="Arial"/>
                        </a:rPr>
                        <a:t>кту</a:t>
                      </a:r>
                      <a:r>
                        <a:rPr sz="1800" b="1" spc="-22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Н</a:t>
                      </a:r>
                      <a:r>
                        <a:rPr sz="1950" b="1" spc="-330" baseline="6410" dirty="0">
                          <a:latin typeface="Arial"/>
                          <a:cs typeface="Arial"/>
                        </a:rPr>
                        <a:t>р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евозможность</a:t>
                      </a:r>
                      <a:r>
                        <a:rPr sz="1800" b="1" spc="-9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хо</a:t>
                      </a:r>
                      <a:endParaRPr sz="1800">
                        <a:latin typeface="Segoe UI"/>
                        <a:cs typeface="Segoe UI"/>
                      </a:endParaRPr>
                    </a:p>
                    <a:p>
                      <a:pPr marL="678180" marR="76200">
                        <a:lnSpc>
                          <a:spcPts val="1935"/>
                        </a:lnSpc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активность</a:t>
                      </a:r>
                      <a:r>
                        <a:rPr sz="1800" b="1" spc="-4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речи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2755" indent="75565">
                        <a:lnSpc>
                          <a:spcPct val="69800"/>
                        </a:lnSpc>
                        <a:spcBef>
                          <a:spcPts val="805"/>
                        </a:spcBef>
                      </a:pPr>
                      <a:r>
                        <a:rPr sz="1950" b="1" spc="-525" baseline="17094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800" b="1" spc="-35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т</a:t>
                      </a:r>
                      <a:r>
                        <a:rPr sz="1950" b="1" spc="-525" baseline="17094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800" b="1" spc="-35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и</a:t>
                      </a:r>
                      <a:r>
                        <a:rPr sz="1950" b="1" spc="-525" baseline="17094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1800" b="1" spc="-35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в</a:t>
                      </a:r>
                      <a:r>
                        <a:rPr sz="1950" b="1" spc="-525" baseline="17094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1800" b="1" spc="-35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н</a:t>
                      </a:r>
                      <a:r>
                        <a:rPr sz="1950" b="1" spc="-525" baseline="17094" dirty="0">
                          <a:latin typeface="Arial"/>
                          <a:cs typeface="Arial"/>
                        </a:rPr>
                        <a:t>рв</a:t>
                      </a:r>
                      <a:r>
                        <a:rPr sz="1800" b="1" spc="-35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о</a:t>
                      </a:r>
                      <a:r>
                        <a:rPr sz="1950" b="1" spc="-525" baseline="17094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1800" b="1" spc="-35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с</a:t>
                      </a:r>
                      <a:r>
                        <a:rPr sz="1950" b="1" spc="-525" baseline="17094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b="1" spc="-35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т</a:t>
                      </a:r>
                      <a:r>
                        <a:rPr sz="1950" b="1" spc="-525" baseline="17094" dirty="0">
                          <a:latin typeface="Arial"/>
                          <a:cs typeface="Arial"/>
                        </a:rPr>
                        <a:t>й</a:t>
                      </a:r>
                      <a:r>
                        <a:rPr sz="1800" b="1" spc="-35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и</a:t>
                      </a:r>
                      <a:r>
                        <a:rPr sz="1950" b="1" spc="-525" baseline="17094" dirty="0">
                          <a:latin typeface="Arial"/>
                          <a:cs typeface="Arial"/>
                        </a:rPr>
                        <a:t>си</a:t>
                      </a:r>
                      <a:r>
                        <a:rPr sz="1800" b="1" spc="-35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и</a:t>
                      </a:r>
                      <a:r>
                        <a:rPr sz="1950" b="1" spc="-525" baseline="17094" dirty="0">
                          <a:latin typeface="Arial"/>
                          <a:cs typeface="Arial"/>
                        </a:rPr>
                        <a:t>ст</a:t>
                      </a:r>
                      <a:r>
                        <a:rPr sz="1800" b="1" spc="-35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у</a:t>
                      </a:r>
                      <a:r>
                        <a:rPr sz="1950" b="1" spc="-525" baseline="17094" dirty="0">
                          <a:latin typeface="Arial"/>
                          <a:cs typeface="Arial"/>
                        </a:rPr>
                        <a:t>ем</a:t>
                      </a:r>
                      <a:r>
                        <a:rPr sz="1800" b="1" spc="-35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ч</a:t>
                      </a:r>
                      <a:r>
                        <a:rPr sz="1950" b="1" spc="-525" baseline="17094" dirty="0">
                          <a:latin typeface="Arial"/>
                          <a:cs typeface="Arial"/>
                        </a:rPr>
                        <a:t>ы</a:t>
                      </a:r>
                      <a:r>
                        <a:rPr sz="1800" b="1" spc="-35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астия,  </a:t>
                      </a:r>
                      <a:r>
                        <a:rPr sz="2700" b="1" spc="-615" baseline="-21604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и</a:t>
                      </a:r>
                      <a:r>
                        <a:rPr sz="1300" b="1" spc="-409" dirty="0">
                          <a:latin typeface="Arial"/>
                          <a:cs typeface="Arial"/>
                        </a:rPr>
                        <a:t>2.</a:t>
                      </a:r>
                      <a:r>
                        <a:rPr sz="2700" b="1" spc="-615" baseline="-21604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в</a:t>
                      </a:r>
                      <a:r>
                        <a:rPr sz="1300" b="1" spc="-409" dirty="0">
                          <a:latin typeface="Arial"/>
                          <a:cs typeface="Arial"/>
                        </a:rPr>
                        <a:t>Г</a:t>
                      </a:r>
                      <a:r>
                        <a:rPr sz="2700" b="1" spc="-615" baseline="-21604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о</a:t>
                      </a:r>
                      <a:r>
                        <a:rPr sz="1300" b="1" spc="-409" dirty="0">
                          <a:latin typeface="Arial"/>
                          <a:cs typeface="Arial"/>
                        </a:rPr>
                        <a:t>ла</a:t>
                      </a:r>
                      <a:r>
                        <a:rPr sz="2700" b="1" spc="-615" baseline="-21604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д</a:t>
                      </a:r>
                      <a:r>
                        <a:rPr sz="1300" b="1" spc="-409" dirty="0">
                          <a:latin typeface="Arial"/>
                          <a:cs typeface="Arial"/>
                        </a:rPr>
                        <a:t>з</a:t>
                      </a:r>
                      <a:r>
                        <a:rPr sz="2700" b="1" spc="-615" baseline="-21604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я</a:t>
                      </a:r>
                      <a:r>
                        <a:rPr sz="1300" b="1" spc="-409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3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340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2700" b="1" spc="-509" baseline="-21604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т</a:t>
                      </a:r>
                      <a:r>
                        <a:rPr sz="1300" b="1" spc="-340" dirty="0">
                          <a:latin typeface="Arial"/>
                          <a:cs typeface="Arial"/>
                        </a:rPr>
                        <a:t>хо</a:t>
                      </a:r>
                      <a:r>
                        <a:rPr sz="2700" b="1" spc="-509" baseline="-21604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к </a:t>
                      </a:r>
                      <a:r>
                        <a:rPr sz="1300" b="1" spc="-45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2700" b="1" spc="-675" baseline="-21604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н</a:t>
                      </a:r>
                      <a:r>
                        <a:rPr sz="1300" b="1" spc="-45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2700" b="1" spc="-675" baseline="-21604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а</a:t>
                      </a:r>
                      <a:r>
                        <a:rPr sz="1300" b="1" spc="-450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2700" b="1" spc="-675" baseline="-21604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р</a:t>
                      </a:r>
                      <a:r>
                        <a:rPr sz="1300" b="1" spc="-450" dirty="0">
                          <a:latin typeface="Arial"/>
                          <a:cs typeface="Arial"/>
                        </a:rPr>
                        <a:t>но</a:t>
                      </a:r>
                      <a:r>
                        <a:rPr sz="2700" b="1" spc="-675" baseline="-21604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у</a:t>
                      </a:r>
                      <a:r>
                        <a:rPr sz="1300" b="1" spc="-45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2700" b="1" spc="-675" baseline="-21604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ш</a:t>
                      </a:r>
                      <a:r>
                        <a:rPr sz="1300" b="1" spc="-450" dirty="0">
                          <a:latin typeface="Arial"/>
                          <a:cs typeface="Arial"/>
                        </a:rPr>
                        <a:t>ящ</a:t>
                      </a:r>
                      <a:r>
                        <a:rPr sz="2700" b="1" spc="-675" baseline="-21604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е</a:t>
                      </a:r>
                      <a:r>
                        <a:rPr sz="1300" b="1" spc="-450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2700" b="1" spc="-675" baseline="-21604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н</a:t>
                      </a:r>
                      <a:r>
                        <a:rPr sz="1300" b="1" spc="-450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2700" b="1" spc="-675" baseline="-21604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и</a:t>
                      </a:r>
                      <a:r>
                        <a:rPr sz="1300" b="1" spc="-450" dirty="0">
                          <a:latin typeface="Arial"/>
                          <a:cs typeface="Arial"/>
                        </a:rPr>
                        <a:t>ся</a:t>
                      </a:r>
                      <a:r>
                        <a:rPr sz="2700" b="1" spc="-675" baseline="-21604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ю</a:t>
                      </a:r>
                      <a:r>
                        <a:rPr sz="1300" b="1" spc="-450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ним  </a:t>
                      </a:r>
                      <a:r>
                        <a:rPr sz="2700" b="1" spc="-150" baseline="-40123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и</a:t>
                      </a:r>
                      <a:r>
                        <a:rPr sz="1300" b="1" spc="-100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2700" b="1" spc="-150" baseline="-40123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:</a:t>
                      </a:r>
                      <a:r>
                        <a:rPr sz="1300" b="1" spc="-100" dirty="0">
                          <a:latin typeface="Arial"/>
                          <a:cs typeface="Arial"/>
                        </a:rPr>
                        <a:t>труктуры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52729" indent="-184785">
                        <a:lnSpc>
                          <a:spcPts val="1325"/>
                        </a:lnSpc>
                        <a:spcBef>
                          <a:spcPts val="215"/>
                        </a:spcBef>
                        <a:buAutoNum type="arabicPeriod" startAt="3"/>
                        <a:tabLst>
                          <a:tab pos="253365" algn="l"/>
                        </a:tabLst>
                      </a:pPr>
                      <a:r>
                        <a:rPr sz="1300" b="1" spc="-15" dirty="0">
                          <a:latin typeface="Arial"/>
                          <a:cs typeface="Arial"/>
                        </a:rPr>
                        <a:t>Участвующие</a:t>
                      </a:r>
                      <a:r>
                        <a:rPr sz="1300" b="1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в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1925"/>
                        </a:lnSpc>
                      </a:pPr>
                      <a:r>
                        <a:rPr sz="1800" b="1" spc="-34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и</a:t>
                      </a:r>
                      <a:r>
                        <a:rPr sz="1950" b="1" spc="-517" baseline="2136" dirty="0">
                          <a:latin typeface="Arial"/>
                          <a:cs typeface="Arial"/>
                        </a:rPr>
                        <a:t>г</a:t>
                      </a:r>
                      <a:r>
                        <a:rPr sz="1800" b="1" spc="-34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ч</a:t>
                      </a:r>
                      <a:r>
                        <a:rPr sz="1950" b="1" spc="-517" baseline="2136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b="1" spc="-34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н</a:t>
                      </a:r>
                      <a:r>
                        <a:rPr sz="1950" b="1" spc="-517" baseline="2136" dirty="0">
                          <a:latin typeface="Arial"/>
                          <a:cs typeface="Arial"/>
                        </a:rPr>
                        <a:t>ло</a:t>
                      </a:r>
                      <a:r>
                        <a:rPr sz="1800" b="1" spc="-34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о</a:t>
                      </a:r>
                      <a:r>
                        <a:rPr sz="1950" b="1" spc="-517" baseline="2136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800" b="1" spc="-34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с</a:t>
                      </a:r>
                      <a:r>
                        <a:rPr sz="1950" b="1" spc="-517" baseline="2136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b="1" spc="-34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т</a:t>
                      </a:r>
                      <a:r>
                        <a:rPr sz="1950" b="1" spc="-517" baseline="2136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800" b="1" spc="-34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н</a:t>
                      </a:r>
                      <a:r>
                        <a:rPr sz="1950" b="1" spc="-517" baseline="2136" dirty="0">
                          <a:latin typeface="Arial"/>
                          <a:cs typeface="Arial"/>
                        </a:rPr>
                        <a:t>бр</a:t>
                      </a:r>
                      <a:r>
                        <a:rPr sz="1800" b="1" spc="-34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ы</a:t>
                      </a:r>
                      <a:r>
                        <a:rPr sz="1950" b="1" spc="-517" baseline="2136" dirty="0">
                          <a:latin typeface="Arial"/>
                          <a:cs typeface="Arial"/>
                        </a:rPr>
                        <a:t>аз</a:t>
                      </a:r>
                      <a:r>
                        <a:rPr sz="1800" b="1" spc="-345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х</a:t>
                      </a:r>
                      <a:r>
                        <a:rPr sz="1950" b="1" spc="-517" baseline="2136" dirty="0">
                          <a:latin typeface="Arial"/>
                          <a:cs typeface="Arial"/>
                        </a:rPr>
                        <a:t>овании </a:t>
                      </a:r>
                      <a:r>
                        <a:rPr sz="1950" b="1" spc="-7" baseline="2136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950" b="1" spc="-15" baseline="2136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50" b="1" spc="-22" baseline="2136" dirty="0">
                          <a:latin typeface="Arial"/>
                          <a:cs typeface="Arial"/>
                        </a:rPr>
                        <a:t>речи</a:t>
                      </a:r>
                      <a:endParaRPr sz="1950" baseline="2136">
                        <a:latin typeface="Arial"/>
                        <a:cs typeface="Arial"/>
                      </a:endParaRPr>
                    </a:p>
                    <a:p>
                      <a:pPr marL="253365" indent="-185420">
                        <a:lnSpc>
                          <a:spcPts val="1310"/>
                        </a:lnSpc>
                        <a:spcBef>
                          <a:spcPts val="180"/>
                        </a:spcBef>
                        <a:buAutoNum type="arabicPeriod" startAt="4"/>
                        <a:tabLst>
                          <a:tab pos="254000" algn="l"/>
                        </a:tabLst>
                      </a:pPr>
                      <a:r>
                        <a:rPr sz="1300" b="1" spc="-15" dirty="0">
                          <a:latin typeface="Arial"/>
                          <a:cs typeface="Arial"/>
                        </a:rPr>
                        <a:t>Сердечно-сосудистой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иммунной</a:t>
                      </a:r>
                      <a:r>
                        <a:rPr sz="1300" b="1" spc="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и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68580">
                        <a:lnSpc>
                          <a:spcPts val="1910"/>
                        </a:lnSpc>
                      </a:pPr>
                      <a:r>
                        <a:rPr sz="2700" b="1" spc="-577" baseline="-27777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н</a:t>
                      </a:r>
                      <a:r>
                        <a:rPr sz="1300" b="1" spc="-385" dirty="0">
                          <a:latin typeface="Arial"/>
                          <a:cs typeface="Arial"/>
                        </a:rPr>
                        <a:t>ды</a:t>
                      </a:r>
                      <a:r>
                        <a:rPr sz="2700" b="1" spc="-577" baseline="-27777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о</a:t>
                      </a:r>
                      <a:r>
                        <a:rPr sz="1300" b="1" spc="-385" dirty="0">
                          <a:latin typeface="Arial"/>
                          <a:cs typeface="Arial"/>
                        </a:rPr>
                        <a:t>х</a:t>
                      </a:r>
                      <a:r>
                        <a:rPr sz="2700" b="1" spc="-577" baseline="-27777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с</a:t>
                      </a:r>
                      <a:r>
                        <a:rPr sz="1300" b="1" spc="-38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2700" b="1" spc="-577" baseline="-27777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т</a:t>
                      </a:r>
                      <a:r>
                        <a:rPr sz="1300" b="1" spc="-385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2700" b="1" spc="-577" baseline="-27777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и</a:t>
                      </a:r>
                      <a:r>
                        <a:rPr sz="1300" b="1" spc="-385" dirty="0">
                          <a:latin typeface="Arial"/>
                          <a:cs typeface="Arial"/>
                        </a:rPr>
                        <a:t>ел</a:t>
                      </a:r>
                      <a:r>
                        <a:rPr sz="2700" b="1" spc="-577" baseline="-27777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и</a:t>
                      </a:r>
                      <a:r>
                        <a:rPr sz="1300" b="1" spc="-385" dirty="0">
                          <a:latin typeface="Arial"/>
                          <a:cs typeface="Arial"/>
                        </a:rPr>
                        <a:t>ьн</a:t>
                      </a:r>
                      <a:r>
                        <a:rPr sz="2700" b="1" spc="-577" baseline="-27777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с</a:t>
                      </a:r>
                      <a:r>
                        <a:rPr sz="1300" b="1" spc="-38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2700" b="1" spc="-577" baseline="-27777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п</a:t>
                      </a:r>
                      <a:r>
                        <a:rPr sz="1300" b="1" spc="-385" dirty="0">
                          <a:latin typeface="Arial"/>
                          <a:cs typeface="Arial"/>
                        </a:rPr>
                        <a:t>й</a:t>
                      </a:r>
                      <a:r>
                        <a:rPr sz="2700" b="1" spc="-577" baseline="-27777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о</a:t>
                      </a:r>
                      <a:r>
                        <a:rPr sz="1300" b="1" spc="-385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2700" b="1" spc="-577" baseline="-27777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л</a:t>
                      </a:r>
                      <a:r>
                        <a:rPr sz="1300" b="1" spc="-385" dirty="0">
                          <a:latin typeface="Arial"/>
                          <a:cs typeface="Arial"/>
                        </a:rPr>
                        <a:t>ис</a:t>
                      </a:r>
                      <a:r>
                        <a:rPr sz="2700" b="1" spc="-577" baseline="-27777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ь</a:t>
                      </a:r>
                      <a:r>
                        <a:rPr sz="1300" b="1" spc="-385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2700" b="1" spc="-577" baseline="-27777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з</a:t>
                      </a:r>
                      <a:r>
                        <a:rPr sz="1300" b="1" spc="-385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2700" b="1" spc="-577" baseline="-27777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о</a:t>
                      </a:r>
                      <a:r>
                        <a:rPr sz="1300" b="1" spc="-385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2700" b="1" spc="-577" baseline="-27777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вать</a:t>
                      </a:r>
                      <a:endParaRPr sz="2700" baseline="-27777">
                        <a:latin typeface="Segoe UI"/>
                        <a:cs typeface="Segoe UI"/>
                      </a:endParaRPr>
                    </a:p>
                    <a:p>
                      <a:pPr marL="68580" marR="176530">
                        <a:lnSpc>
                          <a:spcPct val="100000"/>
                        </a:lnSpc>
                        <a:spcBef>
                          <a:spcPts val="210"/>
                        </a:spcBef>
                        <a:buAutoNum type="arabicPeriod" startAt="5"/>
                        <a:tabLst>
                          <a:tab pos="253365" algn="l"/>
                        </a:tabLst>
                      </a:pPr>
                      <a:r>
                        <a:rPr sz="1300" b="1" spc="-10" dirty="0">
                          <a:latin typeface="Arial"/>
                          <a:cs typeface="Arial"/>
                        </a:rPr>
                        <a:t>Относящиеся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к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пищеварительной  системе, </a:t>
                      </a:r>
                      <a:r>
                        <a:rPr sz="1300" b="1" spc="-15" dirty="0">
                          <a:latin typeface="Arial"/>
                          <a:cs typeface="Arial"/>
                        </a:rPr>
                        <a:t>метаболизму</a:t>
                      </a:r>
                      <a:r>
                        <a:rPr sz="1300" b="1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и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1660"/>
                        </a:lnSpc>
                      </a:pPr>
                      <a:r>
                        <a:rPr sz="2700" b="1" spc="-577" baseline="-7716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н</a:t>
                      </a:r>
                      <a:r>
                        <a:rPr sz="1300" b="1" spc="-385" dirty="0">
                          <a:latin typeface="Arial"/>
                          <a:cs typeface="Arial"/>
                        </a:rPr>
                        <a:t>э</a:t>
                      </a:r>
                      <a:r>
                        <a:rPr sz="2700" b="1" spc="-577" baseline="-7716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о</a:t>
                      </a:r>
                      <a:r>
                        <a:rPr sz="1300" b="1" spc="-385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2700" b="1" spc="-577" baseline="-7716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с</a:t>
                      </a:r>
                      <a:r>
                        <a:rPr sz="1300" b="1" spc="-385" dirty="0">
                          <a:latin typeface="Arial"/>
                          <a:cs typeface="Arial"/>
                        </a:rPr>
                        <a:t>д</a:t>
                      </a:r>
                      <a:r>
                        <a:rPr sz="2700" b="1" spc="-577" baseline="-7716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т</a:t>
                      </a:r>
                      <a:r>
                        <a:rPr sz="1300" b="1" spc="-38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2700" b="1" spc="-577" baseline="-7716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и</a:t>
                      </a:r>
                      <a:r>
                        <a:rPr sz="1300" b="1" spc="-385" dirty="0">
                          <a:latin typeface="Arial"/>
                          <a:cs typeface="Arial"/>
                        </a:rPr>
                        <a:t>кри</a:t>
                      </a:r>
                      <a:r>
                        <a:rPr sz="2700" b="1" spc="-577" baseline="-7716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и</a:t>
                      </a:r>
                      <a:r>
                        <a:rPr sz="1300" b="1" spc="-385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2700" b="1" spc="-577" baseline="-7716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с</a:t>
                      </a:r>
                      <a:r>
                        <a:rPr sz="1300" b="1" spc="-385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2700" b="1" spc="-577" baseline="-7716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п</a:t>
                      </a:r>
                      <a:r>
                        <a:rPr sz="1300" b="1" spc="-385" dirty="0">
                          <a:latin typeface="Arial"/>
                          <a:cs typeface="Arial"/>
                        </a:rPr>
                        <a:t>ой</a:t>
                      </a:r>
                      <a:r>
                        <a:rPr sz="2700" b="1" spc="-577" baseline="-7716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ол</a:t>
                      </a:r>
                      <a:r>
                        <a:rPr sz="1300" b="1" spc="-385" dirty="0">
                          <a:latin typeface="Arial"/>
                          <a:cs typeface="Arial"/>
                        </a:rPr>
                        <a:t>си</a:t>
                      </a:r>
                      <a:r>
                        <a:rPr sz="2700" b="1" spc="-577" baseline="-7716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ь</a:t>
                      </a:r>
                      <a:r>
                        <a:rPr sz="1300" b="1" spc="-385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2700" b="1" spc="-577" baseline="-7716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з</a:t>
                      </a:r>
                      <a:r>
                        <a:rPr sz="1300" b="1" spc="-385" dirty="0">
                          <a:latin typeface="Arial"/>
                          <a:cs typeface="Arial"/>
                        </a:rPr>
                        <a:t>те</a:t>
                      </a:r>
                      <a:r>
                        <a:rPr sz="2700" b="1" spc="-577" baseline="-7716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о</a:t>
                      </a:r>
                      <a:r>
                        <a:rPr sz="1300" b="1" spc="-385" dirty="0">
                          <a:latin typeface="Arial"/>
                          <a:cs typeface="Arial"/>
                        </a:rPr>
                        <a:t>м</a:t>
                      </a:r>
                      <a:r>
                        <a:rPr sz="2700" b="1" spc="-577" baseline="-7716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в</a:t>
                      </a:r>
                      <a:r>
                        <a:rPr sz="1300" b="1" spc="-385" dirty="0">
                          <a:latin typeface="Arial"/>
                          <a:cs typeface="Arial"/>
                        </a:rPr>
                        <a:t>е</a:t>
                      </a:r>
                      <a:r>
                        <a:rPr sz="2700" b="1" spc="-577" baseline="-7716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ать</a:t>
                      </a:r>
                      <a:endParaRPr sz="2700" baseline="-7716">
                        <a:latin typeface="Segoe UI"/>
                        <a:cs typeface="Segoe UI"/>
                      </a:endParaRPr>
                    </a:p>
                    <a:p>
                      <a:pPr marL="68580" marR="205104">
                        <a:lnSpc>
                          <a:spcPct val="100000"/>
                        </a:lnSpc>
                        <a:spcBef>
                          <a:spcPts val="215"/>
                        </a:spcBef>
                        <a:buAutoNum type="arabicPeriod" startAt="6"/>
                        <a:tabLst>
                          <a:tab pos="253365" algn="l"/>
                        </a:tabLst>
                      </a:pPr>
                      <a:r>
                        <a:rPr sz="1300" b="1" spc="-10" dirty="0">
                          <a:latin typeface="Arial"/>
                          <a:cs typeface="Arial"/>
                        </a:rPr>
                        <a:t>Относящиеся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к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урогенетальной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и  репродуктивной</a:t>
                      </a:r>
                      <a:r>
                        <a:rPr sz="1300" b="1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5" dirty="0">
                          <a:latin typeface="Arial"/>
                          <a:cs typeface="Arial"/>
                        </a:rPr>
                        <a:t>системам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R="814705" indent="85090">
                        <a:lnSpc>
                          <a:spcPct val="85000"/>
                        </a:lnSpc>
                        <a:spcBef>
                          <a:spcPts val="545"/>
                        </a:spcBef>
                        <a:buAutoNum type="arabicPeriod" startAt="6"/>
                        <a:tabLst>
                          <a:tab pos="253365" algn="l"/>
                        </a:tabLst>
                      </a:pPr>
                      <a:r>
                        <a:rPr sz="1300" b="1" spc="-10" dirty="0">
                          <a:latin typeface="Arial"/>
                          <a:cs typeface="Arial"/>
                        </a:rPr>
                        <a:t>Связанные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с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движением </a:t>
                      </a:r>
                      <a:r>
                        <a:rPr sz="1950" b="1" spc="-15" baseline="192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spc="-592" baseline="138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и</a:t>
                      </a:r>
                      <a:r>
                        <a:rPr sz="1300" b="1" spc="-395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2700" b="1" spc="-592" baseline="138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о</a:t>
                      </a:r>
                      <a:r>
                        <a:rPr sz="1300" b="1" spc="-39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3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484" dirty="0">
                          <a:latin typeface="Arial"/>
                          <a:cs typeface="Arial"/>
                        </a:rPr>
                        <a:t>К</a:t>
                      </a:r>
                      <a:r>
                        <a:rPr sz="2700" b="1" spc="-727" baseline="138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н</a:t>
                      </a:r>
                      <a:r>
                        <a:rPr sz="1300" b="1" spc="-484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2700" b="1" spc="-727" baseline="138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и</a:t>
                      </a:r>
                      <a:r>
                        <a:rPr sz="1300" b="1" spc="-484" dirty="0">
                          <a:latin typeface="Arial"/>
                          <a:cs typeface="Arial"/>
                        </a:rPr>
                        <a:t>ж</a:t>
                      </a:r>
                      <a:r>
                        <a:rPr sz="2700" b="1" spc="-727" baseline="138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р</a:t>
                      </a:r>
                      <a:r>
                        <a:rPr sz="1300" b="1" spc="-484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300" b="1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spc="-727" baseline="138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о</a:t>
                      </a:r>
                      <a:r>
                        <a:rPr sz="1300" b="1" spc="-484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b="1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700" b="1" spc="-517" baseline="138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в</a:t>
                      </a:r>
                      <a:r>
                        <a:rPr sz="1300" b="1" spc="-345" dirty="0">
                          <a:latin typeface="Arial"/>
                          <a:cs typeface="Arial"/>
                        </a:rPr>
                        <a:t>от</a:t>
                      </a:r>
                      <a:r>
                        <a:rPr sz="2700" b="1" spc="-517" baseline="138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а</a:t>
                      </a:r>
                      <a:r>
                        <a:rPr sz="1300" b="1" spc="-345" dirty="0">
                          <a:latin typeface="Arial"/>
                          <a:cs typeface="Arial"/>
                        </a:rPr>
                        <a:t>н</a:t>
                      </a:r>
                      <a:r>
                        <a:rPr sz="2700" b="1" spc="-517" baseline="138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н</a:t>
                      </a:r>
                      <a:r>
                        <a:rPr sz="1300" b="1" spc="-345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2700" b="1" spc="-517" baseline="138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и</a:t>
                      </a:r>
                      <a:r>
                        <a:rPr sz="1300" b="1" spc="-345" dirty="0">
                          <a:latin typeface="Arial"/>
                          <a:cs typeface="Arial"/>
                        </a:rPr>
                        <a:t>ся</a:t>
                      </a:r>
                      <a:r>
                        <a:rPr sz="2700" b="1" spc="-517" baseline="138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и</a:t>
                      </a:r>
                      <a:r>
                        <a:rPr sz="1300" b="1" spc="-345" dirty="0">
                          <a:latin typeface="Arial"/>
                          <a:cs typeface="Arial"/>
                        </a:rPr>
                        <a:t>щ</a:t>
                      </a:r>
                      <a:r>
                        <a:rPr sz="2700" b="1" spc="-517" baseline="13888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,</a:t>
                      </a:r>
                      <a:r>
                        <a:rPr sz="1300" b="1" spc="-345" dirty="0">
                          <a:latin typeface="Arial"/>
                          <a:cs typeface="Arial"/>
                        </a:rPr>
                        <a:t>иеся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к ней </a:t>
                      </a:r>
                      <a:r>
                        <a:rPr sz="13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26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д</a:t>
                      </a:r>
                      <a:r>
                        <a:rPr sz="1950" b="1" spc="-390" baseline="6410" dirty="0">
                          <a:latin typeface="Arial"/>
                          <a:cs typeface="Arial"/>
                        </a:rPr>
                        <a:t>ст</a:t>
                      </a:r>
                      <a:r>
                        <a:rPr sz="1800" b="1" spc="-26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и</a:t>
                      </a:r>
                      <a:r>
                        <a:rPr sz="1950" b="1" spc="-390" baseline="641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b="1" spc="-26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т</a:t>
                      </a:r>
                      <a:r>
                        <a:rPr sz="1950" b="1" spc="-390" baseline="6410" dirty="0">
                          <a:latin typeface="Arial"/>
                          <a:cs typeface="Arial"/>
                        </a:rPr>
                        <a:t>у</a:t>
                      </a:r>
                      <a:r>
                        <a:rPr sz="1800" b="1" spc="-26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ь</a:t>
                      </a:r>
                      <a:r>
                        <a:rPr sz="1950" b="1" spc="-390" baseline="6410" dirty="0">
                          <a:latin typeface="Arial"/>
                          <a:cs typeface="Arial"/>
                        </a:rPr>
                        <a:t>кту</a:t>
                      </a:r>
                      <a:r>
                        <a:rPr sz="1800" b="1" spc="-26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о</a:t>
                      </a:r>
                      <a:r>
                        <a:rPr sz="1950" b="1" spc="-390" baseline="6410" dirty="0">
                          <a:latin typeface="Arial"/>
                          <a:cs typeface="Arial"/>
                        </a:rPr>
                        <a:t>р</a:t>
                      </a:r>
                      <a:r>
                        <a:rPr sz="1800" b="1" spc="-26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г</a:t>
                      </a:r>
                      <a:r>
                        <a:rPr sz="1950" b="1" spc="-390" baseline="6410" dirty="0">
                          <a:latin typeface="Arial"/>
                          <a:cs typeface="Arial"/>
                        </a:rPr>
                        <a:t>ы</a:t>
                      </a:r>
                      <a:r>
                        <a:rPr sz="1800" b="1" spc="-260" dirty="0">
                          <a:solidFill>
                            <a:srgbClr val="FFFFFF"/>
                          </a:solidFill>
                          <a:latin typeface="Segoe UI"/>
                          <a:cs typeface="Segoe UI"/>
                        </a:rPr>
                        <a:t>раничивает</a:t>
                      </a:r>
                      <a:endParaRPr sz="1800">
                        <a:latin typeface="Segoe UI"/>
                        <a:cs typeface="Segoe UI"/>
                      </a:endParaRPr>
                    </a:p>
                  </a:txBody>
                  <a:tcPr marL="0" marR="0" marT="1022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 marR="602615">
                        <a:lnSpc>
                          <a:spcPct val="100000"/>
                        </a:lnSpc>
                        <a:spcBef>
                          <a:spcPts val="229"/>
                        </a:spcBef>
                        <a:buAutoNum type="arabicPeriod"/>
                        <a:tabLst>
                          <a:tab pos="254000" algn="l"/>
                        </a:tabLst>
                      </a:pPr>
                      <a:r>
                        <a:rPr sz="1300" b="1" spc="-10" dirty="0">
                          <a:latin typeface="Arial"/>
                          <a:cs typeface="Arial"/>
                        </a:rPr>
                        <a:t>Обучение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и применение 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знаний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53365" indent="-184785">
                        <a:lnSpc>
                          <a:spcPct val="100000"/>
                        </a:lnSpc>
                        <a:spcBef>
                          <a:spcPts val="315"/>
                        </a:spcBef>
                        <a:buAutoNum type="arabicPeriod"/>
                        <a:tabLst>
                          <a:tab pos="254000" algn="l"/>
                        </a:tabLst>
                      </a:pPr>
                      <a:r>
                        <a:rPr sz="1300" b="1" spc="-10" dirty="0">
                          <a:latin typeface="Arial"/>
                          <a:cs typeface="Arial"/>
                        </a:rPr>
                        <a:t>Общие </a:t>
                      </a:r>
                      <a:r>
                        <a:rPr sz="1300" b="1" spc="-15" dirty="0">
                          <a:latin typeface="Arial"/>
                          <a:cs typeface="Arial"/>
                        </a:rPr>
                        <a:t>задачи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b="1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требования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53365" indent="-184785">
                        <a:lnSpc>
                          <a:spcPct val="100000"/>
                        </a:lnSpc>
                        <a:spcBef>
                          <a:spcPts val="315"/>
                        </a:spcBef>
                        <a:buAutoNum type="arabicPeriod"/>
                        <a:tabLst>
                          <a:tab pos="254000" algn="l"/>
                        </a:tabLst>
                      </a:pPr>
                      <a:r>
                        <a:rPr sz="1300" b="1" spc="-10" dirty="0">
                          <a:latin typeface="Arial"/>
                          <a:cs typeface="Arial"/>
                        </a:rPr>
                        <a:t>Общение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53365" indent="-184785">
                        <a:lnSpc>
                          <a:spcPct val="100000"/>
                        </a:lnSpc>
                        <a:spcBef>
                          <a:spcPts val="310"/>
                        </a:spcBef>
                        <a:buAutoNum type="arabicPeriod"/>
                        <a:tabLst>
                          <a:tab pos="254000" algn="l"/>
                        </a:tabLst>
                      </a:pPr>
                      <a:r>
                        <a:rPr sz="1300" b="1" spc="-5" dirty="0">
                          <a:latin typeface="Arial"/>
                          <a:cs typeface="Arial"/>
                        </a:rPr>
                        <a:t>Мобильность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53365" indent="-184785">
                        <a:lnSpc>
                          <a:spcPct val="100000"/>
                        </a:lnSpc>
                        <a:spcBef>
                          <a:spcPts val="315"/>
                        </a:spcBef>
                        <a:buAutoNum type="arabicPeriod"/>
                        <a:tabLst>
                          <a:tab pos="254000" algn="l"/>
                        </a:tabLst>
                      </a:pPr>
                      <a:r>
                        <a:rPr sz="1300" b="1" spc="-10" dirty="0">
                          <a:latin typeface="Arial"/>
                          <a:cs typeface="Arial"/>
                        </a:rPr>
                        <a:t>Самообслуживание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53365" indent="-184785">
                        <a:lnSpc>
                          <a:spcPct val="100000"/>
                        </a:lnSpc>
                        <a:spcBef>
                          <a:spcPts val="310"/>
                        </a:spcBef>
                        <a:buAutoNum type="arabicPeriod"/>
                        <a:tabLst>
                          <a:tab pos="254000" algn="l"/>
                        </a:tabLst>
                      </a:pPr>
                      <a:r>
                        <a:rPr sz="1300" b="1" spc="-10" dirty="0">
                          <a:latin typeface="Arial"/>
                          <a:cs typeface="Arial"/>
                        </a:rPr>
                        <a:t>Бытовая</a:t>
                      </a:r>
                      <a:r>
                        <a:rPr sz="13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жизнь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53365" indent="-184785">
                        <a:lnSpc>
                          <a:spcPct val="100000"/>
                        </a:lnSpc>
                        <a:spcBef>
                          <a:spcPts val="310"/>
                        </a:spcBef>
                        <a:buAutoNum type="arabicPeriod"/>
                        <a:tabLst>
                          <a:tab pos="254000" algn="l"/>
                        </a:tabLst>
                      </a:pPr>
                      <a:r>
                        <a:rPr sz="1300" b="1" spc="-10" dirty="0">
                          <a:latin typeface="Arial"/>
                          <a:cs typeface="Arial"/>
                        </a:rPr>
                        <a:t>Межличностные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300" b="1" spc="-10" dirty="0">
                          <a:latin typeface="Arial"/>
                          <a:cs typeface="Arial"/>
                        </a:rPr>
                        <a:t>взаимодействия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b="1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отношения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53365" indent="-184785">
                        <a:lnSpc>
                          <a:spcPct val="100000"/>
                        </a:lnSpc>
                        <a:spcBef>
                          <a:spcPts val="310"/>
                        </a:spcBef>
                        <a:buAutoNum type="arabicPeriod" startAt="8"/>
                        <a:tabLst>
                          <a:tab pos="254000" algn="l"/>
                        </a:tabLst>
                      </a:pPr>
                      <a:r>
                        <a:rPr sz="1300" b="1" spc="-20" dirty="0">
                          <a:latin typeface="Arial"/>
                          <a:cs typeface="Arial"/>
                        </a:rPr>
                        <a:t>Главные </a:t>
                      </a:r>
                      <a:r>
                        <a:rPr sz="1300" b="1" spc="-15" dirty="0">
                          <a:latin typeface="Arial"/>
                          <a:cs typeface="Arial"/>
                        </a:rPr>
                        <a:t>сферы</a:t>
                      </a:r>
                      <a:r>
                        <a:rPr sz="1300" b="1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жизни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53365" indent="-184785">
                        <a:lnSpc>
                          <a:spcPct val="100000"/>
                        </a:lnSpc>
                        <a:spcBef>
                          <a:spcPts val="315"/>
                        </a:spcBef>
                        <a:buAutoNum type="arabicPeriod" startAt="8"/>
                        <a:tabLst>
                          <a:tab pos="254000" algn="l"/>
                        </a:tabLst>
                      </a:pPr>
                      <a:r>
                        <a:rPr sz="1300" b="1" spc="-15" dirty="0">
                          <a:latin typeface="Arial"/>
                          <a:cs typeface="Arial"/>
                        </a:rPr>
                        <a:t>Жизнь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в</a:t>
                      </a:r>
                      <a:r>
                        <a:rPr sz="1300" b="1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сообществах,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69215" marR="364490">
                        <a:lnSpc>
                          <a:spcPct val="100000"/>
                        </a:lnSpc>
                      </a:pPr>
                      <a:r>
                        <a:rPr sz="1300" b="1" spc="-10" dirty="0">
                          <a:latin typeface="Arial"/>
                          <a:cs typeface="Arial"/>
                        </a:rPr>
                        <a:t>общественная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и гражданская 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жизнь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8279" marR="1179195" indent="-139065">
                        <a:lnSpc>
                          <a:spcPts val="1870"/>
                        </a:lnSpc>
                        <a:spcBef>
                          <a:spcPts val="35"/>
                        </a:spcBef>
                        <a:buAutoNum type="arabicPeriod"/>
                        <a:tabLst>
                          <a:tab pos="254000" algn="l"/>
                        </a:tabLst>
                      </a:pPr>
                      <a:r>
                        <a:rPr sz="1300" b="1" spc="-10" dirty="0">
                          <a:latin typeface="Arial"/>
                          <a:cs typeface="Arial"/>
                        </a:rPr>
                        <a:t>Продукция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и  </a:t>
                      </a:r>
                      <a:r>
                        <a:rPr sz="1300" b="1" spc="-15" dirty="0">
                          <a:latin typeface="Arial"/>
                          <a:cs typeface="Arial"/>
                        </a:rPr>
                        <a:t>технологии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99085" indent="-184150">
                        <a:lnSpc>
                          <a:spcPts val="1450"/>
                        </a:lnSpc>
                        <a:buAutoNum type="arabicPeriod"/>
                        <a:tabLst>
                          <a:tab pos="299720" algn="l"/>
                        </a:tabLst>
                      </a:pPr>
                      <a:r>
                        <a:rPr sz="1300" b="1" spc="-5" dirty="0">
                          <a:latin typeface="Arial"/>
                          <a:cs typeface="Arial"/>
                        </a:rPr>
                        <a:t>Природное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окружение</a:t>
                      </a:r>
                      <a:r>
                        <a:rPr sz="1300" b="1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и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69850" marR="335915" indent="45720" algn="just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300" b="1" spc="-10" dirty="0">
                          <a:latin typeface="Arial"/>
                          <a:cs typeface="Arial"/>
                        </a:rPr>
                        <a:t>изменения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окружающей  среды,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осуществленные  человеком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69850" marR="1170305">
                        <a:lnSpc>
                          <a:spcPct val="100000"/>
                        </a:lnSpc>
                        <a:buAutoNum type="arabicPeriod" startAt="3"/>
                        <a:tabLst>
                          <a:tab pos="254000" algn="l"/>
                        </a:tabLst>
                      </a:pPr>
                      <a:r>
                        <a:rPr sz="1300" b="1" spc="-10" dirty="0">
                          <a:latin typeface="Arial"/>
                          <a:cs typeface="Arial"/>
                        </a:rPr>
                        <a:t>Поддержка</a:t>
                      </a:r>
                      <a:r>
                        <a:rPr sz="13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и  </a:t>
                      </a:r>
                      <a:r>
                        <a:rPr sz="1300" b="1" spc="-15" dirty="0">
                          <a:latin typeface="Arial"/>
                          <a:cs typeface="Arial"/>
                        </a:rPr>
                        <a:t>взаимосвязи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53365" indent="-184150">
                        <a:lnSpc>
                          <a:spcPct val="100000"/>
                        </a:lnSpc>
                        <a:spcBef>
                          <a:spcPts val="310"/>
                        </a:spcBef>
                        <a:buAutoNum type="arabicPeriod" startAt="3"/>
                        <a:tabLst>
                          <a:tab pos="254000" algn="l"/>
                        </a:tabLst>
                      </a:pPr>
                      <a:r>
                        <a:rPr sz="1300" b="1" spc="-20" dirty="0">
                          <a:latin typeface="Arial"/>
                          <a:cs typeface="Arial"/>
                        </a:rPr>
                        <a:t>Установки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53365" indent="-184150">
                        <a:lnSpc>
                          <a:spcPct val="100000"/>
                        </a:lnSpc>
                        <a:spcBef>
                          <a:spcPts val="315"/>
                        </a:spcBef>
                        <a:buAutoNum type="arabicPeriod" startAt="3"/>
                        <a:tabLst>
                          <a:tab pos="254000" algn="l"/>
                        </a:tabLst>
                      </a:pPr>
                      <a:r>
                        <a:rPr sz="1300" b="1" spc="-10" dirty="0">
                          <a:latin typeface="Arial"/>
                          <a:cs typeface="Arial"/>
                        </a:rPr>
                        <a:t>Службы,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69850" marR="741680">
                        <a:lnSpc>
                          <a:spcPct val="100000"/>
                        </a:lnSpc>
                      </a:pPr>
                      <a:r>
                        <a:rPr sz="1300" b="1" spc="-5" dirty="0">
                          <a:latin typeface="Arial"/>
                          <a:cs typeface="Arial"/>
                        </a:rPr>
                        <a:t>административные 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системы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3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политика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2816" y="210311"/>
            <a:ext cx="11361420" cy="83248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42545" rIns="0" bIns="0" rtlCol="0">
            <a:spAutoFit/>
          </a:bodyPr>
          <a:lstStyle/>
          <a:p>
            <a:pPr marL="60325" algn="ctr">
              <a:lnSpc>
                <a:spcPct val="100000"/>
              </a:lnSpc>
              <a:spcBef>
                <a:spcPts val="335"/>
              </a:spcBef>
            </a:pP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Одноуровневая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Международная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классификация</a:t>
            </a:r>
            <a:r>
              <a:rPr sz="2400" b="1" spc="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функционирования,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ограничений </a:t>
            </a:r>
            <a:r>
              <a:rPr sz="2400" b="1" spc="-10" dirty="0">
                <a:solidFill>
                  <a:srgbClr val="FFFFFF"/>
                </a:solidFill>
                <a:latin typeface="Arial"/>
                <a:cs typeface="Arial"/>
              </a:rPr>
              <a:t>жизнедеятельности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и 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здоровья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400" b="1" spc="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МКФ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26719" y="1146302"/>
            <a:ext cx="11373485" cy="4687570"/>
          </a:xfrm>
          <a:custGeom>
            <a:avLst/>
            <a:gdLst/>
            <a:ahLst/>
            <a:cxnLst/>
            <a:rect l="l" t="t" r="r" b="b"/>
            <a:pathLst>
              <a:path w="11373485" h="4687570">
                <a:moveTo>
                  <a:pt x="2790825" y="342900"/>
                </a:moveTo>
                <a:lnTo>
                  <a:pt x="2790825" y="4687163"/>
                </a:lnTo>
              </a:path>
              <a:path w="11373485" h="4687570">
                <a:moveTo>
                  <a:pt x="6022594" y="342900"/>
                </a:moveTo>
                <a:lnTo>
                  <a:pt x="6022594" y="4687163"/>
                </a:lnTo>
              </a:path>
              <a:path w="11373485" h="4687570">
                <a:moveTo>
                  <a:pt x="8877554" y="342900"/>
                </a:moveTo>
                <a:lnTo>
                  <a:pt x="8877554" y="4687163"/>
                </a:lnTo>
              </a:path>
              <a:path w="11373485" h="4687570">
                <a:moveTo>
                  <a:pt x="0" y="349250"/>
                </a:moveTo>
                <a:lnTo>
                  <a:pt x="11373104" y="349250"/>
                </a:lnTo>
              </a:path>
              <a:path w="11373485" h="4687570">
                <a:moveTo>
                  <a:pt x="0" y="1110361"/>
                </a:moveTo>
                <a:lnTo>
                  <a:pt x="11373104" y="1110361"/>
                </a:lnTo>
              </a:path>
              <a:path w="11373485" h="4687570">
                <a:moveTo>
                  <a:pt x="6350" y="0"/>
                </a:moveTo>
                <a:lnTo>
                  <a:pt x="6350" y="4687163"/>
                </a:lnTo>
              </a:path>
              <a:path w="11373485" h="4687570">
                <a:moveTo>
                  <a:pt x="11366754" y="0"/>
                </a:moveTo>
                <a:lnTo>
                  <a:pt x="11366754" y="4687163"/>
                </a:lnTo>
              </a:path>
              <a:path w="11373485" h="4687570">
                <a:moveTo>
                  <a:pt x="0" y="6350"/>
                </a:moveTo>
                <a:lnTo>
                  <a:pt x="11373104" y="6350"/>
                </a:lnTo>
              </a:path>
              <a:path w="11373485" h="4687570">
                <a:moveTo>
                  <a:pt x="0" y="4680813"/>
                </a:moveTo>
                <a:lnTo>
                  <a:pt x="11373104" y="468081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29818" y="1513078"/>
            <a:ext cx="23895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Функции </a:t>
            </a:r>
            <a:r>
              <a:rPr sz="1600" b="1" spc="-15" dirty="0">
                <a:latin typeface="Arial"/>
                <a:cs typeface="Arial"/>
              </a:rPr>
              <a:t>организма</a:t>
            </a:r>
            <a:r>
              <a:rPr sz="1600" b="1" spc="4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(b)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37965" y="1088706"/>
            <a:ext cx="5616575" cy="986155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25"/>
              </a:spcBef>
            </a:pPr>
            <a:r>
              <a:rPr sz="1800" b="1" spc="-10" dirty="0">
                <a:latin typeface="Arial"/>
                <a:cs typeface="Arial"/>
              </a:rPr>
              <a:t>Категории «составляющих </a:t>
            </a:r>
            <a:r>
              <a:rPr sz="1800" b="1" spc="-5" dirty="0">
                <a:latin typeface="Arial"/>
                <a:cs typeface="Arial"/>
              </a:rPr>
              <a:t>здоровье» </a:t>
            </a:r>
            <a:r>
              <a:rPr sz="1800" b="1" dirty="0">
                <a:latin typeface="Arial"/>
                <a:cs typeface="Arial"/>
              </a:rPr>
              <a:t>и</a:t>
            </a:r>
            <a:r>
              <a:rPr sz="1800" b="1" spc="11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МКФ</a:t>
            </a:r>
            <a:endParaRPr sz="1800">
              <a:latin typeface="Arial"/>
              <a:cs typeface="Arial"/>
            </a:endParaRPr>
          </a:p>
          <a:p>
            <a:pPr marL="619125" marR="5080" indent="132080">
              <a:lnSpc>
                <a:spcPct val="120000"/>
              </a:lnSpc>
              <a:spcBef>
                <a:spcPts val="165"/>
              </a:spcBef>
              <a:tabLst>
                <a:tab pos="3074670" algn="l"/>
              </a:tabLst>
            </a:pPr>
            <a:r>
              <a:rPr sz="1600" b="1" spc="-15" dirty="0">
                <a:latin typeface="Arial"/>
                <a:cs typeface="Arial"/>
              </a:rPr>
              <a:t>Структуры	</a:t>
            </a:r>
            <a:r>
              <a:rPr sz="1600" b="1" spc="-10" dirty="0">
                <a:latin typeface="Arial"/>
                <a:cs typeface="Arial"/>
              </a:rPr>
              <a:t>Активность </a:t>
            </a:r>
            <a:r>
              <a:rPr sz="1600" b="1" spc="-5" dirty="0">
                <a:latin typeface="Arial"/>
                <a:cs typeface="Arial"/>
              </a:rPr>
              <a:t>и </a:t>
            </a:r>
            <a:r>
              <a:rPr sz="1600" b="1" spc="-15" dirty="0">
                <a:latin typeface="Arial"/>
                <a:cs typeface="Arial"/>
              </a:rPr>
              <a:t>участие </a:t>
            </a:r>
            <a:r>
              <a:rPr sz="1600" b="1" spc="-10" dirty="0">
                <a:latin typeface="Arial"/>
                <a:cs typeface="Arial"/>
              </a:rPr>
              <a:t>(d)  </a:t>
            </a:r>
            <a:r>
              <a:rPr sz="1600" b="1" spc="-15" dirty="0">
                <a:latin typeface="Arial"/>
                <a:cs typeface="Arial"/>
              </a:rPr>
              <a:t>организма</a:t>
            </a:r>
            <a:r>
              <a:rPr sz="1600" b="1" spc="3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(s)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378442" y="1488084"/>
            <a:ext cx="2343150" cy="56197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290"/>
              </a:spcBef>
            </a:pPr>
            <a:r>
              <a:rPr sz="1600" b="1" spc="-10" dirty="0">
                <a:latin typeface="Arial"/>
                <a:cs typeface="Arial"/>
              </a:rPr>
              <a:t>Факторы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95"/>
              </a:spcBef>
            </a:pPr>
            <a:r>
              <a:rPr sz="1600" b="1" spc="-10" dirty="0">
                <a:latin typeface="Arial"/>
                <a:cs typeface="Arial"/>
              </a:rPr>
              <a:t>окружающей среды</a:t>
            </a:r>
            <a:r>
              <a:rPr sz="1600" b="1" spc="5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(e)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9000" y="2987801"/>
            <a:ext cx="264160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Arial"/>
                <a:cs typeface="Arial"/>
              </a:rPr>
              <a:t>4. </a:t>
            </a:r>
            <a:r>
              <a:rPr sz="1300" b="1" spc="-10" dirty="0">
                <a:latin typeface="Arial"/>
                <a:cs typeface="Arial"/>
              </a:rPr>
              <a:t>Сердечно-сосудистой,</a:t>
            </a:r>
            <a:r>
              <a:rPr sz="1300" b="1" spc="5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крови,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73933" y="3146298"/>
            <a:ext cx="223647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15" dirty="0">
                <a:latin typeface="Arial"/>
                <a:cs typeface="Arial"/>
              </a:rPr>
              <a:t>голосообразовании </a:t>
            </a:r>
            <a:r>
              <a:rPr sz="1300" b="1" spc="-5" dirty="0">
                <a:latin typeface="Arial"/>
                <a:cs typeface="Arial"/>
              </a:rPr>
              <a:t>и</a:t>
            </a:r>
            <a:r>
              <a:rPr sz="1300" b="1" spc="50" dirty="0">
                <a:latin typeface="Arial"/>
                <a:cs typeface="Arial"/>
              </a:rPr>
              <a:t> </a:t>
            </a:r>
            <a:r>
              <a:rPr sz="1300" b="1" spc="-15" dirty="0">
                <a:latin typeface="Arial"/>
                <a:cs typeface="Arial"/>
              </a:rPr>
              <a:t>речи</a:t>
            </a:r>
            <a:endParaRPr sz="13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9000" y="3819905"/>
            <a:ext cx="578929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797175" algn="l"/>
              </a:tabLst>
            </a:pPr>
            <a:r>
              <a:rPr sz="1300" b="1" spc="-5" dirty="0">
                <a:latin typeface="Arial"/>
                <a:cs typeface="Arial"/>
              </a:rPr>
              <a:t>эндокринной</a:t>
            </a:r>
            <a:r>
              <a:rPr sz="1300" b="1" spc="50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систем</a:t>
            </a:r>
            <a:r>
              <a:rPr sz="1300" b="1" spc="25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и	5. </a:t>
            </a:r>
            <a:r>
              <a:rPr sz="1300" b="1" spc="-10" dirty="0">
                <a:latin typeface="Arial"/>
                <a:cs typeface="Arial"/>
              </a:rPr>
              <a:t>Относящиеся </a:t>
            </a:r>
            <a:r>
              <a:rPr sz="1300" b="1" spc="-5" dirty="0">
                <a:latin typeface="Arial"/>
                <a:cs typeface="Arial"/>
              </a:rPr>
              <a:t>к</a:t>
            </a:r>
            <a:r>
              <a:rPr sz="1300" b="1" spc="75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пищеварительной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73933" y="4454144"/>
            <a:ext cx="297561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Arial"/>
                <a:cs typeface="Arial"/>
              </a:rPr>
              <a:t>6. </a:t>
            </a:r>
            <a:r>
              <a:rPr sz="1300" b="1" spc="-10" dirty="0">
                <a:latin typeface="Arial"/>
                <a:cs typeface="Arial"/>
              </a:rPr>
              <a:t>Относящиеся </a:t>
            </a:r>
            <a:r>
              <a:rPr sz="1300" b="1" spc="-5" dirty="0">
                <a:latin typeface="Arial"/>
                <a:cs typeface="Arial"/>
              </a:rPr>
              <a:t>к </a:t>
            </a:r>
            <a:r>
              <a:rPr sz="1300" b="1" spc="-10" dirty="0">
                <a:latin typeface="Arial"/>
                <a:cs typeface="Arial"/>
              </a:rPr>
              <a:t>урогенетальной</a:t>
            </a:r>
            <a:r>
              <a:rPr sz="1300" b="1" spc="125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и</a:t>
            </a:r>
            <a:endParaRPr sz="13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9000" y="4890008"/>
            <a:ext cx="501967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797175" algn="l"/>
              </a:tabLst>
            </a:pPr>
            <a:r>
              <a:rPr sz="1300" b="1" spc="-5" dirty="0">
                <a:latin typeface="Arial"/>
                <a:cs typeface="Arial"/>
              </a:rPr>
              <a:t>и </a:t>
            </a:r>
            <a:r>
              <a:rPr sz="1300" b="1" spc="-10" dirty="0">
                <a:latin typeface="Arial"/>
                <a:cs typeface="Arial"/>
              </a:rPr>
              <a:t>связанные</a:t>
            </a:r>
            <a:r>
              <a:rPr sz="1300" b="1" spc="55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с</a:t>
            </a:r>
            <a:r>
              <a:rPr sz="1300" b="1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движением	</a:t>
            </a:r>
            <a:r>
              <a:rPr sz="1300" b="1" spc="-5" dirty="0">
                <a:latin typeface="Arial"/>
                <a:cs typeface="Arial"/>
              </a:rPr>
              <a:t>7. </a:t>
            </a:r>
            <a:r>
              <a:rPr sz="1300" b="1" spc="-10" dirty="0">
                <a:latin typeface="Arial"/>
                <a:cs typeface="Arial"/>
              </a:rPr>
              <a:t>Связанные </a:t>
            </a:r>
            <a:r>
              <a:rPr sz="1300" b="1" spc="-5" dirty="0">
                <a:latin typeface="Arial"/>
                <a:cs typeface="Arial"/>
              </a:rPr>
              <a:t>с </a:t>
            </a:r>
            <a:r>
              <a:rPr sz="1300" b="1" spc="-15" dirty="0">
                <a:latin typeface="Arial"/>
                <a:cs typeface="Arial"/>
              </a:rPr>
              <a:t>движением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506082" y="2472308"/>
            <a:ext cx="59944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10" dirty="0">
                <a:latin typeface="Arial"/>
                <a:cs typeface="Arial"/>
              </a:rPr>
              <a:t>знаний</a:t>
            </a:r>
            <a:endParaRPr sz="13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73933" y="2948177"/>
            <a:ext cx="419036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244215" algn="l"/>
              </a:tabLst>
            </a:pPr>
            <a:r>
              <a:rPr sz="1300" b="1" spc="-5" dirty="0">
                <a:latin typeface="Arial"/>
                <a:cs typeface="Arial"/>
              </a:rPr>
              <a:t>3.</a:t>
            </a:r>
            <a:r>
              <a:rPr sz="1300" b="1" spc="15" dirty="0">
                <a:latin typeface="Arial"/>
                <a:cs typeface="Arial"/>
              </a:rPr>
              <a:t> </a:t>
            </a:r>
            <a:r>
              <a:rPr sz="1300" b="1" spc="-15" dirty="0">
                <a:latin typeface="Arial"/>
                <a:cs typeface="Arial"/>
              </a:rPr>
              <a:t>Участвующие</a:t>
            </a:r>
            <a:r>
              <a:rPr sz="1300" b="1" spc="7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в	3.</a:t>
            </a:r>
            <a:r>
              <a:rPr sz="1300" b="1" spc="-65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Общение</a:t>
            </a:r>
            <a:endParaRPr sz="13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506082" y="3185922"/>
            <a:ext cx="132905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Arial"/>
                <a:cs typeface="Arial"/>
              </a:rPr>
              <a:t>4.</a:t>
            </a:r>
            <a:r>
              <a:rPr sz="1300" b="1" spc="-7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Мобильность</a:t>
            </a:r>
            <a:endParaRPr sz="13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06082" y="4335272"/>
            <a:ext cx="2088514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Arial"/>
                <a:cs typeface="Arial"/>
              </a:rPr>
              <a:t>8. </a:t>
            </a:r>
            <a:r>
              <a:rPr sz="1300" b="1" spc="-20" dirty="0">
                <a:latin typeface="Arial"/>
                <a:cs typeface="Arial"/>
              </a:rPr>
              <a:t>Главные </a:t>
            </a:r>
            <a:r>
              <a:rPr sz="1300" b="1" spc="-15" dirty="0">
                <a:latin typeface="Arial"/>
                <a:cs typeface="Arial"/>
              </a:rPr>
              <a:t>сферы</a:t>
            </a:r>
            <a:r>
              <a:rPr sz="1300" b="1" spc="65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жизни</a:t>
            </a:r>
            <a:endParaRPr sz="13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506082" y="4573015"/>
            <a:ext cx="205867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Arial"/>
                <a:cs typeface="Arial"/>
              </a:rPr>
              <a:t>9. </a:t>
            </a:r>
            <a:r>
              <a:rPr sz="1300" b="1" spc="-15" dirty="0">
                <a:latin typeface="Arial"/>
                <a:cs typeface="Arial"/>
              </a:rPr>
              <a:t>Жизнь </a:t>
            </a:r>
            <a:r>
              <a:rPr sz="1300" b="1" spc="-5" dirty="0">
                <a:latin typeface="Arial"/>
                <a:cs typeface="Arial"/>
              </a:rPr>
              <a:t>в</a:t>
            </a:r>
            <a:r>
              <a:rPr sz="1300" b="1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сообществах,</a:t>
            </a:r>
            <a:endParaRPr sz="13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361423" y="2233955"/>
            <a:ext cx="2249170" cy="2562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1130" marR="996315" indent="-139065">
              <a:lnSpc>
                <a:spcPct val="120000"/>
              </a:lnSpc>
              <a:spcBef>
                <a:spcPts val="100"/>
              </a:spcBef>
              <a:buAutoNum type="arabicPeriod"/>
              <a:tabLst>
                <a:tab pos="196850" algn="l"/>
              </a:tabLst>
            </a:pPr>
            <a:r>
              <a:rPr sz="1300" b="1" spc="-10" dirty="0">
                <a:latin typeface="Arial"/>
                <a:cs typeface="Arial"/>
              </a:rPr>
              <a:t>Продукция </a:t>
            </a:r>
            <a:r>
              <a:rPr sz="1300" b="1" spc="-5" dirty="0">
                <a:latin typeface="Arial"/>
                <a:cs typeface="Arial"/>
              </a:rPr>
              <a:t>и  </a:t>
            </a:r>
            <a:r>
              <a:rPr sz="1300" b="1" spc="-15" dirty="0">
                <a:latin typeface="Arial"/>
                <a:cs typeface="Arial"/>
              </a:rPr>
              <a:t>технологии</a:t>
            </a:r>
            <a:endParaRPr sz="1300">
              <a:latin typeface="Arial"/>
              <a:cs typeface="Arial"/>
            </a:endParaRPr>
          </a:p>
          <a:p>
            <a:pPr marL="58419" marR="5080">
              <a:lnSpc>
                <a:spcPct val="100000"/>
              </a:lnSpc>
              <a:buAutoNum type="arabicPeriod"/>
              <a:tabLst>
                <a:tab pos="242570" algn="l"/>
              </a:tabLst>
            </a:pPr>
            <a:r>
              <a:rPr sz="1300" b="1" spc="-5" dirty="0">
                <a:latin typeface="Arial"/>
                <a:cs typeface="Arial"/>
              </a:rPr>
              <a:t>Природное </a:t>
            </a:r>
            <a:r>
              <a:rPr sz="1300" b="1" spc="-10" dirty="0">
                <a:latin typeface="Arial"/>
                <a:cs typeface="Arial"/>
              </a:rPr>
              <a:t>окружение </a:t>
            </a:r>
            <a:r>
              <a:rPr sz="1300" b="1" spc="-5" dirty="0">
                <a:latin typeface="Arial"/>
                <a:cs typeface="Arial"/>
              </a:rPr>
              <a:t>и  </a:t>
            </a:r>
            <a:r>
              <a:rPr sz="1300" b="1" spc="-10" dirty="0">
                <a:latin typeface="Arial"/>
                <a:cs typeface="Arial"/>
              </a:rPr>
              <a:t>изменения </a:t>
            </a:r>
            <a:r>
              <a:rPr sz="1300" b="1" spc="-5" dirty="0">
                <a:latin typeface="Arial"/>
                <a:cs typeface="Arial"/>
              </a:rPr>
              <a:t>окружающей  среды,</a:t>
            </a:r>
            <a:r>
              <a:rPr sz="1300" b="1" spc="5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осуществленные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300" b="1" spc="-10" dirty="0">
                <a:latin typeface="Arial"/>
                <a:cs typeface="Arial"/>
              </a:rPr>
              <a:t>человеком</a:t>
            </a:r>
            <a:endParaRPr sz="1300">
              <a:latin typeface="Arial"/>
              <a:cs typeface="Arial"/>
            </a:endParaRPr>
          </a:p>
          <a:p>
            <a:pPr marL="12700" marR="986790">
              <a:lnSpc>
                <a:spcPct val="100000"/>
              </a:lnSpc>
              <a:buAutoNum type="arabicPeriod" startAt="3"/>
              <a:tabLst>
                <a:tab pos="196850" algn="l"/>
              </a:tabLst>
            </a:pPr>
            <a:r>
              <a:rPr sz="1300" b="1" spc="-10" dirty="0">
                <a:latin typeface="Arial"/>
                <a:cs typeface="Arial"/>
              </a:rPr>
              <a:t>Поддержка</a:t>
            </a:r>
            <a:r>
              <a:rPr sz="1300" b="1" spc="-6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и  </a:t>
            </a:r>
            <a:r>
              <a:rPr sz="1300" b="1" spc="-15" dirty="0">
                <a:latin typeface="Arial"/>
                <a:cs typeface="Arial"/>
              </a:rPr>
              <a:t>взаимосвязи</a:t>
            </a:r>
            <a:endParaRPr sz="1300">
              <a:latin typeface="Arial"/>
              <a:cs typeface="Arial"/>
            </a:endParaRPr>
          </a:p>
          <a:p>
            <a:pPr marL="196215" indent="-184150">
              <a:lnSpc>
                <a:spcPct val="100000"/>
              </a:lnSpc>
              <a:spcBef>
                <a:spcPts val="315"/>
              </a:spcBef>
              <a:buAutoNum type="arabicPeriod" startAt="3"/>
              <a:tabLst>
                <a:tab pos="196850" algn="l"/>
              </a:tabLst>
            </a:pPr>
            <a:r>
              <a:rPr sz="1300" b="1" spc="-20" dirty="0">
                <a:latin typeface="Arial"/>
                <a:cs typeface="Arial"/>
              </a:rPr>
              <a:t>Установки</a:t>
            </a:r>
            <a:endParaRPr sz="1300">
              <a:latin typeface="Arial"/>
              <a:cs typeface="Arial"/>
            </a:endParaRPr>
          </a:p>
          <a:p>
            <a:pPr marL="196215" indent="-184150">
              <a:lnSpc>
                <a:spcPct val="100000"/>
              </a:lnSpc>
              <a:spcBef>
                <a:spcPts val="310"/>
              </a:spcBef>
              <a:buAutoNum type="arabicPeriod" startAt="3"/>
              <a:tabLst>
                <a:tab pos="196850" algn="l"/>
              </a:tabLst>
            </a:pPr>
            <a:r>
              <a:rPr sz="1300" b="1" spc="-10" dirty="0">
                <a:latin typeface="Arial"/>
                <a:cs typeface="Arial"/>
              </a:rPr>
              <a:t>Службы,</a:t>
            </a:r>
            <a:endParaRPr sz="1300">
              <a:latin typeface="Arial"/>
              <a:cs typeface="Arial"/>
            </a:endParaRPr>
          </a:p>
          <a:p>
            <a:pPr marL="12700" marR="558800">
              <a:lnSpc>
                <a:spcPct val="100000"/>
              </a:lnSpc>
              <a:spcBef>
                <a:spcPts val="5"/>
              </a:spcBef>
            </a:pPr>
            <a:r>
              <a:rPr sz="1300" b="1" spc="-5" dirty="0">
                <a:latin typeface="Arial"/>
                <a:cs typeface="Arial"/>
              </a:rPr>
              <a:t>административные  </a:t>
            </a:r>
            <a:r>
              <a:rPr sz="1300" b="1" spc="-10" dirty="0">
                <a:latin typeface="Arial"/>
                <a:cs typeface="Arial"/>
              </a:rPr>
              <a:t>системы </a:t>
            </a:r>
            <a:r>
              <a:rPr sz="1300" b="1" spc="-5" dirty="0">
                <a:latin typeface="Arial"/>
                <a:cs typeface="Arial"/>
              </a:rPr>
              <a:t>и</a:t>
            </a:r>
            <a:r>
              <a:rPr sz="1300" b="1" spc="-40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политика</a:t>
            </a:r>
            <a:endParaRPr sz="13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32816" y="5952744"/>
            <a:ext cx="11361420" cy="37084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54"/>
              </a:spcBef>
            </a:pPr>
            <a:r>
              <a:rPr sz="1800" b="1" spc="-5" dirty="0">
                <a:latin typeface="Calibri"/>
                <a:cs typeface="Calibri"/>
              </a:rPr>
              <a:t>pf Персональные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факторы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50163" y="2063114"/>
            <a:ext cx="8950325" cy="3890010"/>
          </a:xfrm>
          <a:custGeom>
            <a:avLst/>
            <a:gdLst/>
            <a:ahLst/>
            <a:cxnLst/>
            <a:rect l="l" t="t" r="r" b="b"/>
            <a:pathLst>
              <a:path w="8950325" h="3890010">
                <a:moveTo>
                  <a:pt x="7914639" y="143637"/>
                </a:moveTo>
                <a:lnTo>
                  <a:pt x="624344" y="143637"/>
                </a:lnTo>
                <a:lnTo>
                  <a:pt x="575552" y="145515"/>
                </a:lnTo>
                <a:lnTo>
                  <a:pt x="527787" y="151058"/>
                </a:lnTo>
                <a:lnTo>
                  <a:pt x="481187" y="160126"/>
                </a:lnTo>
                <a:lnTo>
                  <a:pt x="435893" y="172581"/>
                </a:lnTo>
                <a:lnTo>
                  <a:pt x="392041" y="188283"/>
                </a:lnTo>
                <a:lnTo>
                  <a:pt x="349772" y="207095"/>
                </a:lnTo>
                <a:lnTo>
                  <a:pt x="309225" y="228877"/>
                </a:lnTo>
                <a:lnTo>
                  <a:pt x="270537" y="253490"/>
                </a:lnTo>
                <a:lnTo>
                  <a:pt x="233848" y="280797"/>
                </a:lnTo>
                <a:lnTo>
                  <a:pt x="199296" y="310656"/>
                </a:lnTo>
                <a:lnTo>
                  <a:pt x="167021" y="342931"/>
                </a:lnTo>
                <a:lnTo>
                  <a:pt x="137160" y="377482"/>
                </a:lnTo>
                <a:lnTo>
                  <a:pt x="109854" y="414171"/>
                </a:lnTo>
                <a:lnTo>
                  <a:pt x="85240" y="452858"/>
                </a:lnTo>
                <a:lnTo>
                  <a:pt x="63458" y="493405"/>
                </a:lnTo>
                <a:lnTo>
                  <a:pt x="44646" y="535673"/>
                </a:lnTo>
                <a:lnTo>
                  <a:pt x="28944" y="579523"/>
                </a:lnTo>
                <a:lnTo>
                  <a:pt x="16489" y="624816"/>
                </a:lnTo>
                <a:lnTo>
                  <a:pt x="7421" y="671414"/>
                </a:lnTo>
                <a:lnTo>
                  <a:pt x="1878" y="719178"/>
                </a:lnTo>
                <a:lnTo>
                  <a:pt x="0" y="767969"/>
                </a:lnTo>
                <a:lnTo>
                  <a:pt x="0" y="3265297"/>
                </a:lnTo>
                <a:lnTo>
                  <a:pt x="1878" y="3314087"/>
                </a:lnTo>
                <a:lnTo>
                  <a:pt x="7421" y="3361851"/>
                </a:lnTo>
                <a:lnTo>
                  <a:pt x="16489" y="3408449"/>
                </a:lnTo>
                <a:lnTo>
                  <a:pt x="28944" y="3453742"/>
                </a:lnTo>
                <a:lnTo>
                  <a:pt x="44646" y="3497592"/>
                </a:lnTo>
                <a:lnTo>
                  <a:pt x="63458" y="3539860"/>
                </a:lnTo>
                <a:lnTo>
                  <a:pt x="85240" y="3580407"/>
                </a:lnTo>
                <a:lnTo>
                  <a:pt x="109854" y="3619094"/>
                </a:lnTo>
                <a:lnTo>
                  <a:pt x="137160" y="3655783"/>
                </a:lnTo>
                <a:lnTo>
                  <a:pt x="167021" y="3690334"/>
                </a:lnTo>
                <a:lnTo>
                  <a:pt x="199296" y="3722609"/>
                </a:lnTo>
                <a:lnTo>
                  <a:pt x="233848" y="3752469"/>
                </a:lnTo>
                <a:lnTo>
                  <a:pt x="270537" y="3779775"/>
                </a:lnTo>
                <a:lnTo>
                  <a:pt x="309225" y="3804388"/>
                </a:lnTo>
                <a:lnTo>
                  <a:pt x="349772" y="3826170"/>
                </a:lnTo>
                <a:lnTo>
                  <a:pt x="392041" y="3844982"/>
                </a:lnTo>
                <a:lnTo>
                  <a:pt x="435893" y="3860684"/>
                </a:lnTo>
                <a:lnTo>
                  <a:pt x="481187" y="3873139"/>
                </a:lnTo>
                <a:lnTo>
                  <a:pt x="527787" y="3882207"/>
                </a:lnTo>
                <a:lnTo>
                  <a:pt x="575552" y="3887750"/>
                </a:lnTo>
                <a:lnTo>
                  <a:pt x="624344" y="3889629"/>
                </a:lnTo>
                <a:lnTo>
                  <a:pt x="7914639" y="3889629"/>
                </a:lnTo>
                <a:lnTo>
                  <a:pt x="7963430" y="3887750"/>
                </a:lnTo>
                <a:lnTo>
                  <a:pt x="8011194" y="3882207"/>
                </a:lnTo>
                <a:lnTo>
                  <a:pt x="8057792" y="3873139"/>
                </a:lnTo>
                <a:lnTo>
                  <a:pt x="8103085" y="3860684"/>
                </a:lnTo>
                <a:lnTo>
                  <a:pt x="8146935" y="3844982"/>
                </a:lnTo>
                <a:lnTo>
                  <a:pt x="8189203" y="3826170"/>
                </a:lnTo>
                <a:lnTo>
                  <a:pt x="8229750" y="3804388"/>
                </a:lnTo>
                <a:lnTo>
                  <a:pt x="8268437" y="3779775"/>
                </a:lnTo>
                <a:lnTo>
                  <a:pt x="8305126" y="3752469"/>
                </a:lnTo>
                <a:lnTo>
                  <a:pt x="8339677" y="3722609"/>
                </a:lnTo>
                <a:lnTo>
                  <a:pt x="8371952" y="3690334"/>
                </a:lnTo>
                <a:lnTo>
                  <a:pt x="8401812" y="3655783"/>
                </a:lnTo>
                <a:lnTo>
                  <a:pt x="8429118" y="3619094"/>
                </a:lnTo>
                <a:lnTo>
                  <a:pt x="8453731" y="3580407"/>
                </a:lnTo>
                <a:lnTo>
                  <a:pt x="8475513" y="3539860"/>
                </a:lnTo>
                <a:lnTo>
                  <a:pt x="8494325" y="3497592"/>
                </a:lnTo>
                <a:lnTo>
                  <a:pt x="8510027" y="3453742"/>
                </a:lnTo>
                <a:lnTo>
                  <a:pt x="8522482" y="3408449"/>
                </a:lnTo>
                <a:lnTo>
                  <a:pt x="8531550" y="3361851"/>
                </a:lnTo>
                <a:lnTo>
                  <a:pt x="8537093" y="3314087"/>
                </a:lnTo>
                <a:lnTo>
                  <a:pt x="8538971" y="3265297"/>
                </a:lnTo>
                <a:lnTo>
                  <a:pt x="8538971" y="1704467"/>
                </a:lnTo>
                <a:lnTo>
                  <a:pt x="8764775" y="767969"/>
                </a:lnTo>
                <a:lnTo>
                  <a:pt x="8538971" y="767969"/>
                </a:lnTo>
                <a:lnTo>
                  <a:pt x="8537093" y="719178"/>
                </a:lnTo>
                <a:lnTo>
                  <a:pt x="8531550" y="671414"/>
                </a:lnTo>
                <a:lnTo>
                  <a:pt x="8522482" y="624816"/>
                </a:lnTo>
                <a:lnTo>
                  <a:pt x="8510027" y="579523"/>
                </a:lnTo>
                <a:lnTo>
                  <a:pt x="8494325" y="535673"/>
                </a:lnTo>
                <a:lnTo>
                  <a:pt x="8475513" y="493405"/>
                </a:lnTo>
                <a:lnTo>
                  <a:pt x="8453731" y="452858"/>
                </a:lnTo>
                <a:lnTo>
                  <a:pt x="8429118" y="414171"/>
                </a:lnTo>
                <a:lnTo>
                  <a:pt x="8401811" y="377482"/>
                </a:lnTo>
                <a:lnTo>
                  <a:pt x="8371952" y="342931"/>
                </a:lnTo>
                <a:lnTo>
                  <a:pt x="8339677" y="310656"/>
                </a:lnTo>
                <a:lnTo>
                  <a:pt x="8305126" y="280797"/>
                </a:lnTo>
                <a:lnTo>
                  <a:pt x="8268437" y="253490"/>
                </a:lnTo>
                <a:lnTo>
                  <a:pt x="8229750" y="228877"/>
                </a:lnTo>
                <a:lnTo>
                  <a:pt x="8189203" y="207095"/>
                </a:lnTo>
                <a:lnTo>
                  <a:pt x="8146935" y="188283"/>
                </a:lnTo>
                <a:lnTo>
                  <a:pt x="8103085" y="172581"/>
                </a:lnTo>
                <a:lnTo>
                  <a:pt x="8057792" y="160126"/>
                </a:lnTo>
                <a:lnTo>
                  <a:pt x="8011194" y="151058"/>
                </a:lnTo>
                <a:lnTo>
                  <a:pt x="7963430" y="145515"/>
                </a:lnTo>
                <a:lnTo>
                  <a:pt x="7914639" y="143637"/>
                </a:lnTo>
                <a:close/>
              </a:path>
              <a:path w="8950325" h="3890010">
                <a:moveTo>
                  <a:pt x="8949943" y="0"/>
                </a:moveTo>
                <a:lnTo>
                  <a:pt x="8538971" y="767969"/>
                </a:lnTo>
                <a:lnTo>
                  <a:pt x="8764775" y="767969"/>
                </a:lnTo>
                <a:lnTo>
                  <a:pt x="8949943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63600" y="2210180"/>
            <a:ext cx="826833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300" b="1" spc="-5" dirty="0">
                <a:latin typeface="Arial"/>
                <a:cs typeface="Arial"/>
              </a:rPr>
              <a:t>1. </a:t>
            </a:r>
            <a:r>
              <a:rPr sz="1300" b="1" spc="-355" dirty="0">
                <a:latin typeface="Arial"/>
                <a:cs typeface="Arial"/>
              </a:rPr>
              <a:t>Ум</a:t>
            </a:r>
            <a:r>
              <a:rPr sz="2700" b="1" spc="-532" baseline="-12345" dirty="0">
                <a:solidFill>
                  <a:srgbClr val="FFFFFF"/>
                </a:solidFill>
                <a:latin typeface="Segoe UI"/>
                <a:cs typeface="Segoe UI"/>
              </a:rPr>
              <a:t>П</a:t>
            </a:r>
            <a:r>
              <a:rPr sz="1300" b="1" spc="-355" dirty="0">
                <a:latin typeface="Arial"/>
                <a:cs typeface="Arial"/>
              </a:rPr>
              <a:t>ст</a:t>
            </a:r>
            <a:r>
              <a:rPr sz="2700" b="1" spc="-532" baseline="-12345" dirty="0">
                <a:solidFill>
                  <a:srgbClr val="FFFFFF"/>
                </a:solidFill>
                <a:latin typeface="Segoe UI"/>
                <a:cs typeface="Segoe UI"/>
              </a:rPr>
              <a:t>р</a:t>
            </a:r>
            <a:r>
              <a:rPr sz="1300" b="1" spc="-355" dirty="0">
                <a:latin typeface="Arial"/>
                <a:cs typeface="Arial"/>
              </a:rPr>
              <a:t>в</a:t>
            </a:r>
            <a:r>
              <a:rPr sz="2700" b="1" spc="-532" baseline="-12345" dirty="0">
                <a:solidFill>
                  <a:srgbClr val="FFFFFF"/>
                </a:solidFill>
                <a:latin typeface="Segoe UI"/>
                <a:cs typeface="Segoe UI"/>
              </a:rPr>
              <a:t>о</a:t>
            </a:r>
            <a:r>
              <a:rPr sz="1300" b="1" spc="-355" dirty="0">
                <a:latin typeface="Arial"/>
                <a:cs typeface="Arial"/>
              </a:rPr>
              <a:t>ен</a:t>
            </a:r>
            <a:r>
              <a:rPr sz="2700" b="1" spc="-532" baseline="-12345" dirty="0">
                <a:solidFill>
                  <a:srgbClr val="FFFFFF"/>
                </a:solidFill>
                <a:latin typeface="Segoe UI"/>
                <a:cs typeface="Segoe UI"/>
              </a:rPr>
              <a:t>б</a:t>
            </a:r>
            <a:r>
              <a:rPr sz="1300" b="1" spc="-355" dirty="0">
                <a:latin typeface="Arial"/>
                <a:cs typeface="Arial"/>
              </a:rPr>
              <a:t>н</a:t>
            </a:r>
            <a:r>
              <a:rPr sz="2700" b="1" spc="-532" baseline="-12345" dirty="0">
                <a:solidFill>
                  <a:srgbClr val="FFFFFF"/>
                </a:solidFill>
                <a:latin typeface="Segoe UI"/>
                <a:cs typeface="Segoe UI"/>
              </a:rPr>
              <a:t>л</a:t>
            </a:r>
            <a:r>
              <a:rPr sz="1300" b="1" spc="-355" dirty="0">
                <a:latin typeface="Arial"/>
                <a:cs typeface="Arial"/>
              </a:rPr>
              <a:t>ы</a:t>
            </a:r>
            <a:r>
              <a:rPr sz="2700" b="1" spc="-532" baseline="-12345" dirty="0">
                <a:solidFill>
                  <a:srgbClr val="FFFFFF"/>
                </a:solidFill>
                <a:latin typeface="Segoe UI"/>
                <a:cs typeface="Segoe UI"/>
              </a:rPr>
              <a:t>е</a:t>
            </a:r>
            <a:r>
              <a:rPr sz="1300" b="1" spc="-355" dirty="0">
                <a:latin typeface="Arial"/>
                <a:cs typeface="Arial"/>
              </a:rPr>
              <a:t>е</a:t>
            </a:r>
            <a:r>
              <a:rPr sz="2700" b="1" spc="-532" baseline="-12345" dirty="0">
                <a:solidFill>
                  <a:srgbClr val="FFFFFF"/>
                </a:solidFill>
                <a:latin typeface="Segoe UI"/>
                <a:cs typeface="Segoe UI"/>
              </a:rPr>
              <a:t>мные </a:t>
            </a:r>
            <a:r>
              <a:rPr sz="2700" b="1" spc="-434" baseline="-12345" dirty="0">
                <a:solidFill>
                  <a:srgbClr val="FFFFFF"/>
                </a:solidFill>
                <a:latin typeface="Segoe UI"/>
                <a:cs typeface="Segoe UI"/>
              </a:rPr>
              <a:t>факторы</a:t>
            </a:r>
            <a:r>
              <a:rPr sz="1300" b="1" spc="-290" dirty="0">
                <a:latin typeface="Arial"/>
                <a:cs typeface="Arial"/>
              </a:rPr>
              <a:t>1.</a:t>
            </a:r>
            <a:r>
              <a:rPr sz="2700" b="1" spc="-434" baseline="-12345" dirty="0">
                <a:solidFill>
                  <a:srgbClr val="FFFFFF"/>
                </a:solidFill>
                <a:latin typeface="Segoe UI"/>
                <a:cs typeface="Segoe UI"/>
              </a:rPr>
              <a:t>с</a:t>
            </a:r>
            <a:r>
              <a:rPr sz="1300" b="1" spc="-290" dirty="0">
                <a:latin typeface="Arial"/>
                <a:cs typeface="Arial"/>
              </a:rPr>
              <a:t>Н</a:t>
            </a:r>
            <a:r>
              <a:rPr sz="2700" b="1" spc="-434" baseline="-12345" dirty="0">
                <a:solidFill>
                  <a:srgbClr val="FFFFFF"/>
                </a:solidFill>
                <a:latin typeface="Segoe UI"/>
                <a:cs typeface="Segoe UI"/>
              </a:rPr>
              <a:t>р</a:t>
            </a:r>
            <a:r>
              <a:rPr sz="1300" b="1" spc="-290" dirty="0">
                <a:latin typeface="Arial"/>
                <a:cs typeface="Arial"/>
              </a:rPr>
              <a:t>ер</a:t>
            </a:r>
            <a:r>
              <a:rPr sz="2700" b="1" spc="-434" baseline="-12345" dirty="0">
                <a:solidFill>
                  <a:srgbClr val="FFFFFF"/>
                </a:solidFill>
                <a:latin typeface="Segoe UI"/>
                <a:cs typeface="Segoe UI"/>
              </a:rPr>
              <a:t>е</a:t>
            </a:r>
            <a:r>
              <a:rPr sz="1300" b="1" spc="-290" dirty="0">
                <a:latin typeface="Arial"/>
                <a:cs typeface="Arial"/>
              </a:rPr>
              <a:t>в</a:t>
            </a:r>
            <a:r>
              <a:rPr sz="2700" b="1" spc="-434" baseline="-12345" dirty="0">
                <a:solidFill>
                  <a:srgbClr val="FFFFFF"/>
                </a:solidFill>
                <a:latin typeface="Segoe UI"/>
                <a:cs typeface="Segoe UI"/>
              </a:rPr>
              <a:t>д</a:t>
            </a:r>
            <a:r>
              <a:rPr sz="1300" b="1" spc="-290" dirty="0">
                <a:latin typeface="Arial"/>
                <a:cs typeface="Arial"/>
              </a:rPr>
              <a:t>н</a:t>
            </a:r>
            <a:r>
              <a:rPr sz="2700" b="1" spc="-434" baseline="-12345" dirty="0">
                <a:solidFill>
                  <a:srgbClr val="FFFFFF"/>
                </a:solidFill>
                <a:latin typeface="Segoe UI"/>
                <a:cs typeface="Segoe UI"/>
              </a:rPr>
              <a:t>ы</a:t>
            </a:r>
            <a:r>
              <a:rPr sz="1300" b="1" spc="-290" dirty="0">
                <a:latin typeface="Arial"/>
                <a:cs typeface="Arial"/>
              </a:rPr>
              <a:t>ой</a:t>
            </a:r>
            <a:r>
              <a:rPr sz="2700" b="1" spc="-434" baseline="-12345" dirty="0">
                <a:solidFill>
                  <a:srgbClr val="FFFFFF"/>
                </a:solidFill>
                <a:latin typeface="Segoe UI"/>
                <a:cs typeface="Segoe UI"/>
              </a:rPr>
              <a:t>, </a:t>
            </a:r>
            <a:r>
              <a:rPr sz="1300" b="1" spc="-400" dirty="0">
                <a:latin typeface="Arial"/>
                <a:cs typeface="Arial"/>
              </a:rPr>
              <a:t>с</a:t>
            </a:r>
            <a:r>
              <a:rPr sz="2700" b="1" spc="-600" baseline="-12345" dirty="0">
                <a:solidFill>
                  <a:srgbClr val="FFFFFF"/>
                </a:solidFill>
                <a:latin typeface="Segoe UI"/>
                <a:cs typeface="Segoe UI"/>
              </a:rPr>
              <a:t>к</a:t>
            </a:r>
            <a:r>
              <a:rPr sz="1300" b="1" spc="-400" dirty="0">
                <a:latin typeface="Arial"/>
                <a:cs typeface="Arial"/>
              </a:rPr>
              <a:t>и</a:t>
            </a:r>
            <a:r>
              <a:rPr sz="2700" b="1" spc="-600" baseline="-12345" dirty="0">
                <a:solidFill>
                  <a:srgbClr val="FFFFFF"/>
                </a:solidFill>
                <a:latin typeface="Segoe UI"/>
                <a:cs typeface="Segoe UI"/>
              </a:rPr>
              <a:t>о</a:t>
            </a:r>
            <a:r>
              <a:rPr sz="1300" b="1" spc="-400" dirty="0">
                <a:latin typeface="Arial"/>
                <a:cs typeface="Arial"/>
              </a:rPr>
              <a:t>ст</a:t>
            </a:r>
            <a:r>
              <a:rPr sz="2700" b="1" spc="-600" baseline="-12345" dirty="0">
                <a:solidFill>
                  <a:srgbClr val="FFFFFF"/>
                </a:solidFill>
                <a:latin typeface="Segoe UI"/>
                <a:cs typeface="Segoe UI"/>
              </a:rPr>
              <a:t>т</a:t>
            </a:r>
            <a:r>
              <a:rPr sz="1300" b="1" spc="-400" dirty="0">
                <a:latin typeface="Arial"/>
                <a:cs typeface="Arial"/>
              </a:rPr>
              <a:t>е</a:t>
            </a:r>
            <a:r>
              <a:rPr sz="2700" b="1" spc="-600" baseline="-12345" dirty="0">
                <a:solidFill>
                  <a:srgbClr val="FFFFFF"/>
                </a:solidFill>
                <a:latin typeface="Segoe UI"/>
                <a:cs typeface="Segoe UI"/>
              </a:rPr>
              <a:t>о</a:t>
            </a:r>
            <a:r>
              <a:rPr sz="1300" b="1" spc="-400" dirty="0">
                <a:latin typeface="Arial"/>
                <a:cs typeface="Arial"/>
              </a:rPr>
              <a:t>м</a:t>
            </a:r>
            <a:r>
              <a:rPr sz="2700" b="1" spc="-600" baseline="-12345" dirty="0">
                <a:solidFill>
                  <a:srgbClr val="FFFFFF"/>
                </a:solidFill>
                <a:latin typeface="Segoe UI"/>
                <a:cs typeface="Segoe UI"/>
              </a:rPr>
              <a:t>р</a:t>
            </a:r>
            <a:r>
              <a:rPr sz="1300" b="1" spc="-400" dirty="0">
                <a:latin typeface="Arial"/>
                <a:cs typeface="Arial"/>
              </a:rPr>
              <a:t>ы</a:t>
            </a:r>
            <a:r>
              <a:rPr sz="2700" b="1" spc="-600" baseline="-12345" dirty="0">
                <a:solidFill>
                  <a:srgbClr val="FFFFFF"/>
                </a:solidFill>
                <a:latin typeface="Segoe UI"/>
                <a:cs typeface="Segoe UI"/>
              </a:rPr>
              <a:t>ые </a:t>
            </a:r>
            <a:r>
              <a:rPr sz="2700" b="1" spc="-15" baseline="-12345" dirty="0">
                <a:solidFill>
                  <a:srgbClr val="FFFFFF"/>
                </a:solidFill>
                <a:latin typeface="Segoe UI"/>
                <a:cs typeface="Segoe UI"/>
              </a:rPr>
              <a:t>вторично </a:t>
            </a:r>
            <a:r>
              <a:rPr sz="2700" b="1" spc="-502" baseline="-12345" dirty="0">
                <a:solidFill>
                  <a:srgbClr val="FFFFFF"/>
                </a:solidFill>
                <a:latin typeface="Segoe UI"/>
                <a:cs typeface="Segoe UI"/>
              </a:rPr>
              <a:t>п</a:t>
            </a:r>
            <a:r>
              <a:rPr sz="1300" b="1" spc="-335" dirty="0">
                <a:latin typeface="Arial"/>
                <a:cs typeface="Arial"/>
              </a:rPr>
              <a:t>1</a:t>
            </a:r>
            <a:r>
              <a:rPr sz="2700" b="1" spc="-502" baseline="-12345" dirty="0">
                <a:solidFill>
                  <a:srgbClr val="FFFFFF"/>
                </a:solidFill>
                <a:latin typeface="Segoe UI"/>
                <a:cs typeface="Segoe UI"/>
              </a:rPr>
              <a:t>р</a:t>
            </a:r>
            <a:r>
              <a:rPr sz="1300" b="1" spc="-335" dirty="0">
                <a:latin typeface="Arial"/>
                <a:cs typeface="Arial"/>
              </a:rPr>
              <a:t>.</a:t>
            </a:r>
            <a:r>
              <a:rPr sz="1300" b="1" spc="-325" dirty="0">
                <a:latin typeface="Arial"/>
                <a:cs typeface="Arial"/>
              </a:rPr>
              <a:t> </a:t>
            </a:r>
            <a:r>
              <a:rPr sz="2700" b="1" spc="-667" baseline="-12345" dirty="0">
                <a:solidFill>
                  <a:srgbClr val="FFFFFF"/>
                </a:solidFill>
                <a:latin typeface="Segoe UI"/>
                <a:cs typeface="Segoe UI"/>
              </a:rPr>
              <a:t>и</a:t>
            </a:r>
            <a:r>
              <a:rPr sz="1300" b="1" spc="-445" dirty="0">
                <a:latin typeface="Arial"/>
                <a:cs typeface="Arial"/>
              </a:rPr>
              <a:t>О</a:t>
            </a:r>
            <a:r>
              <a:rPr sz="2700" b="1" spc="-667" baseline="-12345" dirty="0">
                <a:solidFill>
                  <a:srgbClr val="FFFFFF"/>
                </a:solidFill>
                <a:latin typeface="Segoe UI"/>
                <a:cs typeface="Segoe UI"/>
              </a:rPr>
              <a:t>в</a:t>
            </a:r>
            <a:r>
              <a:rPr sz="1300" b="1" spc="-445" dirty="0">
                <a:latin typeface="Arial"/>
                <a:cs typeface="Arial"/>
              </a:rPr>
              <a:t>бу</a:t>
            </a:r>
            <a:r>
              <a:rPr sz="2700" b="1" spc="-667" baseline="-12345" dirty="0">
                <a:solidFill>
                  <a:srgbClr val="FFFFFF"/>
                </a:solidFill>
                <a:latin typeface="Segoe UI"/>
                <a:cs typeface="Segoe UI"/>
              </a:rPr>
              <a:t>о</a:t>
            </a:r>
            <a:r>
              <a:rPr sz="1300" b="1" spc="-445" dirty="0">
                <a:latin typeface="Arial"/>
                <a:cs typeface="Arial"/>
              </a:rPr>
              <a:t>ч</a:t>
            </a:r>
            <a:r>
              <a:rPr sz="2700" b="1" spc="-667" baseline="-12345" dirty="0">
                <a:solidFill>
                  <a:srgbClr val="FFFFFF"/>
                </a:solidFill>
                <a:latin typeface="Segoe UI"/>
                <a:cs typeface="Segoe UI"/>
              </a:rPr>
              <a:t>д</a:t>
            </a:r>
            <a:r>
              <a:rPr sz="1300" b="1" spc="-445" dirty="0">
                <a:latin typeface="Arial"/>
                <a:cs typeface="Arial"/>
              </a:rPr>
              <a:t>ен</a:t>
            </a:r>
            <a:r>
              <a:rPr sz="2700" b="1" spc="-667" baseline="-12345" dirty="0">
                <a:solidFill>
                  <a:srgbClr val="FFFFFF"/>
                </a:solidFill>
                <a:latin typeface="Segoe UI"/>
                <a:cs typeface="Segoe UI"/>
              </a:rPr>
              <a:t>я</a:t>
            </a:r>
            <a:r>
              <a:rPr sz="1300" b="1" spc="-445" dirty="0">
                <a:latin typeface="Arial"/>
                <a:cs typeface="Arial"/>
              </a:rPr>
              <a:t>и</a:t>
            </a:r>
            <a:r>
              <a:rPr sz="2700" b="1" spc="-667" baseline="-12345" dirty="0">
                <a:solidFill>
                  <a:srgbClr val="FFFFFF"/>
                </a:solidFill>
                <a:latin typeface="Segoe UI"/>
                <a:cs typeface="Segoe UI"/>
              </a:rPr>
              <a:t>т</a:t>
            </a:r>
            <a:r>
              <a:rPr sz="1300" b="1" spc="-445" dirty="0">
                <a:latin typeface="Arial"/>
                <a:cs typeface="Arial"/>
              </a:rPr>
              <a:t>е</a:t>
            </a:r>
            <a:r>
              <a:rPr sz="1300" b="1" spc="-45" dirty="0">
                <a:latin typeface="Arial"/>
                <a:cs typeface="Arial"/>
              </a:rPr>
              <a:t> </a:t>
            </a:r>
            <a:r>
              <a:rPr sz="2700" b="1" spc="-682" baseline="-12345" dirty="0">
                <a:solidFill>
                  <a:srgbClr val="FFFFFF"/>
                </a:solidFill>
                <a:latin typeface="Segoe UI"/>
                <a:cs typeface="Segoe UI"/>
              </a:rPr>
              <a:t>к</a:t>
            </a:r>
            <a:r>
              <a:rPr sz="1300" b="1" spc="-455" dirty="0">
                <a:latin typeface="Arial"/>
                <a:cs typeface="Arial"/>
              </a:rPr>
              <a:t>и</a:t>
            </a:r>
            <a:r>
              <a:rPr sz="1300" b="1" spc="1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применение</a:t>
            </a:r>
            <a:endParaRPr sz="13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63600" y="2447925"/>
            <a:ext cx="55632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300" b="1" spc="-5" dirty="0">
                <a:latin typeface="Arial"/>
                <a:cs typeface="Arial"/>
              </a:rPr>
              <a:t>2. </a:t>
            </a:r>
            <a:r>
              <a:rPr sz="1300" b="1" spc="-370" dirty="0">
                <a:latin typeface="Arial"/>
                <a:cs typeface="Arial"/>
              </a:rPr>
              <a:t>Се</a:t>
            </a:r>
            <a:r>
              <a:rPr sz="2700" b="1" spc="-555" baseline="-21604" dirty="0">
                <a:solidFill>
                  <a:srgbClr val="FFFFFF"/>
                </a:solidFill>
                <a:latin typeface="Segoe UI"/>
                <a:cs typeface="Segoe UI"/>
              </a:rPr>
              <a:t>н</a:t>
            </a:r>
            <a:r>
              <a:rPr sz="1300" b="1" spc="-370" dirty="0">
                <a:latin typeface="Arial"/>
                <a:cs typeface="Arial"/>
              </a:rPr>
              <a:t>н</a:t>
            </a:r>
            <a:r>
              <a:rPr sz="2700" b="1" spc="-555" baseline="-21604" dirty="0">
                <a:solidFill>
                  <a:srgbClr val="FFFFFF"/>
                </a:solidFill>
                <a:latin typeface="Segoe UI"/>
                <a:cs typeface="Segoe UI"/>
              </a:rPr>
              <a:t>а</a:t>
            </a:r>
            <a:r>
              <a:rPr sz="1300" b="1" spc="-370" dirty="0">
                <a:latin typeface="Arial"/>
                <a:cs typeface="Arial"/>
              </a:rPr>
              <a:t>со</a:t>
            </a:r>
            <a:r>
              <a:rPr sz="2700" b="1" spc="-555" baseline="-21604" dirty="0">
                <a:solidFill>
                  <a:srgbClr val="FFFFFF"/>
                </a:solidFill>
                <a:latin typeface="Segoe UI"/>
                <a:cs typeface="Segoe UI"/>
              </a:rPr>
              <a:t>р</a:t>
            </a:r>
            <a:r>
              <a:rPr sz="1300" b="1" spc="-370" dirty="0">
                <a:latin typeface="Arial"/>
                <a:cs typeface="Arial"/>
              </a:rPr>
              <a:t>р</a:t>
            </a:r>
            <a:r>
              <a:rPr sz="2700" b="1" spc="-555" baseline="-21604" dirty="0">
                <a:solidFill>
                  <a:srgbClr val="FFFFFF"/>
                </a:solidFill>
                <a:latin typeface="Segoe UI"/>
                <a:cs typeface="Segoe UI"/>
              </a:rPr>
              <a:t>у</a:t>
            </a:r>
            <a:r>
              <a:rPr sz="1300" b="1" spc="-370" dirty="0">
                <a:latin typeface="Arial"/>
                <a:cs typeface="Arial"/>
              </a:rPr>
              <a:t>н</a:t>
            </a:r>
            <a:r>
              <a:rPr sz="2700" b="1" spc="-555" baseline="-21604" dirty="0">
                <a:solidFill>
                  <a:srgbClr val="FFFFFF"/>
                </a:solidFill>
                <a:latin typeface="Segoe UI"/>
                <a:cs typeface="Segoe UI"/>
              </a:rPr>
              <a:t>ш</a:t>
            </a:r>
            <a:r>
              <a:rPr sz="1300" b="1" spc="-370" dirty="0">
                <a:latin typeface="Arial"/>
                <a:cs typeface="Arial"/>
              </a:rPr>
              <a:t>ые</a:t>
            </a:r>
            <a:r>
              <a:rPr sz="2700" b="1" spc="-555" baseline="-21604" dirty="0">
                <a:solidFill>
                  <a:srgbClr val="FFFFFF"/>
                </a:solidFill>
                <a:latin typeface="Segoe UI"/>
                <a:cs typeface="Segoe UI"/>
              </a:rPr>
              <a:t>ен</a:t>
            </a:r>
            <a:r>
              <a:rPr sz="1300" b="1" spc="-370" dirty="0">
                <a:latin typeface="Arial"/>
                <a:cs typeface="Arial"/>
              </a:rPr>
              <a:t>и</a:t>
            </a:r>
            <a:r>
              <a:rPr sz="2700" b="1" spc="-555" baseline="-21604" dirty="0">
                <a:solidFill>
                  <a:srgbClr val="FFFFFF"/>
                </a:solidFill>
                <a:latin typeface="Segoe UI"/>
                <a:cs typeface="Segoe UI"/>
              </a:rPr>
              <a:t>и</a:t>
            </a:r>
            <a:r>
              <a:rPr sz="1300" b="1" spc="-370" dirty="0">
                <a:latin typeface="Arial"/>
                <a:cs typeface="Arial"/>
              </a:rPr>
              <a:t>б</a:t>
            </a:r>
            <a:r>
              <a:rPr sz="2700" b="1" spc="-555" baseline="-21604" dirty="0">
                <a:solidFill>
                  <a:srgbClr val="FFFFFF"/>
                </a:solidFill>
                <a:latin typeface="Segoe UI"/>
                <a:cs typeface="Segoe UI"/>
              </a:rPr>
              <a:t>ю</a:t>
            </a:r>
            <a:r>
              <a:rPr sz="1300" b="1" spc="-370" dirty="0">
                <a:latin typeface="Arial"/>
                <a:cs typeface="Arial"/>
              </a:rPr>
              <a:t>оль</a:t>
            </a:r>
            <a:r>
              <a:rPr sz="2700" b="1" spc="-555" baseline="-21604" dirty="0">
                <a:solidFill>
                  <a:srgbClr val="FFFFFF"/>
                </a:solidFill>
                <a:latin typeface="Segoe UI"/>
                <a:cs typeface="Segoe UI"/>
              </a:rPr>
              <a:t>речи </a:t>
            </a:r>
            <a:r>
              <a:rPr sz="2700" b="1" baseline="-21604" dirty="0">
                <a:solidFill>
                  <a:srgbClr val="FFFFFF"/>
                </a:solidFill>
                <a:latin typeface="Segoe UI"/>
                <a:cs typeface="Segoe UI"/>
              </a:rPr>
              <a:t>и </a:t>
            </a:r>
            <a:r>
              <a:rPr sz="2700" b="1" spc="-457" baseline="-21604" dirty="0">
                <a:solidFill>
                  <a:srgbClr val="FFFFFF"/>
                </a:solidFill>
                <a:latin typeface="Segoe UI"/>
                <a:cs typeface="Segoe UI"/>
              </a:rPr>
              <a:t>ко</a:t>
            </a:r>
            <a:r>
              <a:rPr sz="1300" b="1" spc="-305" dirty="0">
                <a:latin typeface="Arial"/>
                <a:cs typeface="Arial"/>
              </a:rPr>
              <a:t>2</a:t>
            </a:r>
            <a:r>
              <a:rPr sz="2700" b="1" spc="-457" baseline="-21604" dirty="0">
                <a:solidFill>
                  <a:srgbClr val="FFFFFF"/>
                </a:solidFill>
                <a:latin typeface="Segoe UI"/>
                <a:cs typeface="Segoe UI"/>
              </a:rPr>
              <a:t>м</a:t>
            </a:r>
            <a:r>
              <a:rPr sz="1300" b="1" spc="-305" dirty="0">
                <a:latin typeface="Arial"/>
                <a:cs typeface="Arial"/>
              </a:rPr>
              <a:t>. </a:t>
            </a:r>
            <a:r>
              <a:rPr sz="1300" b="1" spc="-445" dirty="0">
                <a:latin typeface="Arial"/>
                <a:cs typeface="Arial"/>
              </a:rPr>
              <a:t>Г</a:t>
            </a:r>
            <a:r>
              <a:rPr sz="2700" b="1" spc="-667" baseline="-21604" dirty="0">
                <a:solidFill>
                  <a:srgbClr val="FFFFFF"/>
                </a:solidFill>
                <a:latin typeface="Segoe UI"/>
                <a:cs typeface="Segoe UI"/>
              </a:rPr>
              <a:t>м</a:t>
            </a:r>
            <a:r>
              <a:rPr sz="1300" b="1" spc="-445" dirty="0">
                <a:latin typeface="Arial"/>
                <a:cs typeface="Arial"/>
              </a:rPr>
              <a:t>л</a:t>
            </a:r>
            <a:r>
              <a:rPr sz="2700" b="1" spc="-667" baseline="-21604" dirty="0">
                <a:solidFill>
                  <a:srgbClr val="FFFFFF"/>
                </a:solidFill>
                <a:latin typeface="Segoe UI"/>
                <a:cs typeface="Segoe UI"/>
              </a:rPr>
              <a:t>у</a:t>
            </a:r>
            <a:r>
              <a:rPr sz="1300" b="1" spc="-445" dirty="0">
                <a:latin typeface="Arial"/>
                <a:cs typeface="Arial"/>
              </a:rPr>
              <a:t>аз</a:t>
            </a:r>
            <a:r>
              <a:rPr sz="2700" b="1" spc="-667" baseline="-21604" dirty="0">
                <a:solidFill>
                  <a:srgbClr val="FFFFFF"/>
                </a:solidFill>
                <a:latin typeface="Segoe UI"/>
                <a:cs typeface="Segoe UI"/>
              </a:rPr>
              <a:t>н</a:t>
            </a:r>
            <a:r>
              <a:rPr sz="1300" b="1" spc="-445" dirty="0">
                <a:latin typeface="Arial"/>
                <a:cs typeface="Arial"/>
              </a:rPr>
              <a:t>,</a:t>
            </a:r>
            <a:r>
              <a:rPr sz="1300" b="1" spc="-85" dirty="0">
                <a:latin typeface="Arial"/>
                <a:cs typeface="Arial"/>
              </a:rPr>
              <a:t> </a:t>
            </a:r>
            <a:r>
              <a:rPr sz="2700" b="1" spc="-434" baseline="-21604" dirty="0">
                <a:solidFill>
                  <a:srgbClr val="FFFFFF"/>
                </a:solidFill>
                <a:latin typeface="Segoe UI"/>
                <a:cs typeface="Segoe UI"/>
              </a:rPr>
              <a:t>и</a:t>
            </a:r>
            <a:r>
              <a:rPr sz="1300" b="1" spc="-290" dirty="0">
                <a:latin typeface="Arial"/>
                <a:cs typeface="Arial"/>
              </a:rPr>
              <a:t>ух</a:t>
            </a:r>
            <a:r>
              <a:rPr sz="2700" b="1" spc="-434" baseline="-21604" dirty="0">
                <a:solidFill>
                  <a:srgbClr val="FFFFFF"/>
                </a:solidFill>
                <a:latin typeface="Segoe UI"/>
                <a:cs typeface="Segoe UI"/>
              </a:rPr>
              <a:t>к</a:t>
            </a:r>
            <a:r>
              <a:rPr sz="1300" b="1" spc="-290" dirty="0">
                <a:latin typeface="Arial"/>
                <a:cs typeface="Arial"/>
              </a:rPr>
              <a:t>о</a:t>
            </a:r>
            <a:r>
              <a:rPr sz="2700" b="1" spc="-434" baseline="-21604" dirty="0">
                <a:solidFill>
                  <a:srgbClr val="FFFFFF"/>
                </a:solidFill>
                <a:latin typeface="Segoe UI"/>
                <a:cs typeface="Segoe UI"/>
              </a:rPr>
              <a:t>а</a:t>
            </a:r>
            <a:r>
              <a:rPr sz="1300" b="1" spc="-290" dirty="0">
                <a:latin typeface="Arial"/>
                <a:cs typeface="Arial"/>
              </a:rPr>
              <a:t>и</a:t>
            </a:r>
            <a:r>
              <a:rPr sz="2700" b="1" spc="-434" baseline="-21604" dirty="0">
                <a:solidFill>
                  <a:srgbClr val="FFFFFF"/>
                </a:solidFill>
                <a:latin typeface="Segoe UI"/>
                <a:cs typeface="Segoe UI"/>
              </a:rPr>
              <a:t>ц</a:t>
            </a:r>
            <a:r>
              <a:rPr sz="1300" b="1" spc="-290" dirty="0">
                <a:latin typeface="Arial"/>
                <a:cs typeface="Arial"/>
              </a:rPr>
              <a:t>о</a:t>
            </a:r>
            <a:r>
              <a:rPr sz="2700" b="1" spc="-434" baseline="-21604" dirty="0">
                <a:solidFill>
                  <a:srgbClr val="FFFFFF"/>
                </a:solidFill>
                <a:latin typeface="Segoe UI"/>
                <a:cs typeface="Segoe UI"/>
              </a:rPr>
              <a:t>и</a:t>
            </a:r>
            <a:r>
              <a:rPr sz="1300" b="1" spc="-290" dirty="0">
                <a:latin typeface="Arial"/>
                <a:cs typeface="Arial"/>
              </a:rPr>
              <a:t>тн</a:t>
            </a:r>
            <a:r>
              <a:rPr sz="2700" b="1" spc="-434" baseline="-21604" dirty="0">
                <a:solidFill>
                  <a:srgbClr val="FFFFFF"/>
                </a:solidFill>
                <a:latin typeface="Segoe UI"/>
                <a:cs typeface="Segoe UI"/>
              </a:rPr>
              <a:t>и</a:t>
            </a:r>
            <a:r>
              <a:rPr sz="1300" b="1" spc="-290" dirty="0">
                <a:latin typeface="Arial"/>
                <a:cs typeface="Arial"/>
              </a:rPr>
              <a:t>о</a:t>
            </a:r>
            <a:r>
              <a:rPr sz="2700" b="1" spc="-434" baseline="-21604" dirty="0">
                <a:solidFill>
                  <a:srgbClr val="FFFFFF"/>
                </a:solidFill>
                <a:latin typeface="Segoe UI"/>
                <a:cs typeface="Segoe UI"/>
              </a:rPr>
              <a:t>:</a:t>
            </a:r>
            <a:r>
              <a:rPr sz="1300" b="1" spc="-290" dirty="0">
                <a:latin typeface="Arial"/>
                <a:cs typeface="Arial"/>
              </a:rPr>
              <a:t>сящиеся </a:t>
            </a:r>
            <a:r>
              <a:rPr sz="1300" b="1" spc="-5" dirty="0">
                <a:latin typeface="Arial"/>
                <a:cs typeface="Arial"/>
              </a:rPr>
              <a:t>к</a:t>
            </a:r>
            <a:r>
              <a:rPr sz="1300" b="1" spc="-30" dirty="0">
                <a:latin typeface="Arial"/>
                <a:cs typeface="Arial"/>
              </a:rPr>
              <a:t> </a:t>
            </a:r>
            <a:r>
              <a:rPr sz="1300" b="1" spc="-10" dirty="0">
                <a:latin typeface="Arial"/>
                <a:cs typeface="Arial"/>
              </a:rPr>
              <a:t>ним</a:t>
            </a:r>
            <a:endParaRPr sz="13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63600" y="2811907"/>
            <a:ext cx="86029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950" b="1" spc="-7" baseline="42735" dirty="0">
                <a:latin typeface="Arial"/>
                <a:cs typeface="Arial"/>
              </a:rPr>
              <a:t>3. </a:t>
            </a:r>
            <a:r>
              <a:rPr sz="1950" b="1" spc="-375" baseline="42735" dirty="0">
                <a:latin typeface="Arial"/>
                <a:cs typeface="Arial"/>
              </a:rPr>
              <a:t>Го</a:t>
            </a:r>
            <a:r>
              <a:rPr sz="1800" spc="-250" dirty="0">
                <a:solidFill>
                  <a:srgbClr val="FFFFFF"/>
                </a:solidFill>
                <a:latin typeface="Segoe UI"/>
                <a:cs typeface="Segoe UI"/>
              </a:rPr>
              <a:t>-</a:t>
            </a:r>
            <a:r>
              <a:rPr sz="1950" b="1" spc="-375" baseline="42735" dirty="0">
                <a:latin typeface="Arial"/>
                <a:cs typeface="Arial"/>
              </a:rPr>
              <a:t>лос</a:t>
            </a:r>
            <a:r>
              <a:rPr sz="1800" b="1" spc="-250" dirty="0">
                <a:solidFill>
                  <a:srgbClr val="FFFFFF"/>
                </a:solidFill>
                <a:latin typeface="Segoe UI"/>
                <a:cs typeface="Segoe UI"/>
              </a:rPr>
              <a:t>Р</a:t>
            </a:r>
            <a:r>
              <a:rPr sz="1950" b="1" spc="-375" baseline="42735" dirty="0">
                <a:latin typeface="Arial"/>
                <a:cs typeface="Arial"/>
              </a:rPr>
              <a:t>а</a:t>
            </a:r>
            <a:r>
              <a:rPr sz="1800" b="1" spc="-250" dirty="0">
                <a:solidFill>
                  <a:srgbClr val="FFFFFF"/>
                </a:solidFill>
                <a:latin typeface="Segoe UI"/>
                <a:cs typeface="Segoe UI"/>
              </a:rPr>
              <a:t>о</a:t>
            </a:r>
            <a:r>
              <a:rPr sz="1950" b="1" spc="-375" baseline="42735" dirty="0">
                <a:latin typeface="Arial"/>
                <a:cs typeface="Arial"/>
              </a:rPr>
              <a:t>и</a:t>
            </a:r>
            <a:r>
              <a:rPr sz="1800" b="1" spc="-250" dirty="0">
                <a:solidFill>
                  <a:srgbClr val="FFFFFF"/>
                </a:solidFill>
                <a:latin typeface="Segoe UI"/>
                <a:cs typeface="Segoe UI"/>
              </a:rPr>
              <a:t>д</a:t>
            </a:r>
            <a:r>
              <a:rPr sz="1950" b="1" spc="-375" baseline="42735" dirty="0">
                <a:latin typeface="Arial"/>
                <a:cs typeface="Arial"/>
              </a:rPr>
              <a:t>р</a:t>
            </a:r>
            <a:r>
              <a:rPr sz="1800" b="1" spc="-250" dirty="0">
                <a:solidFill>
                  <a:srgbClr val="FFFFFF"/>
                </a:solidFill>
                <a:latin typeface="Segoe UI"/>
                <a:cs typeface="Segoe UI"/>
              </a:rPr>
              <a:t>с</a:t>
            </a:r>
            <a:r>
              <a:rPr sz="1950" b="1" spc="-375" baseline="42735" dirty="0">
                <a:latin typeface="Arial"/>
                <a:cs typeface="Arial"/>
              </a:rPr>
              <a:t>е</a:t>
            </a:r>
            <a:r>
              <a:rPr sz="1800" b="1" spc="-250" dirty="0">
                <a:solidFill>
                  <a:srgbClr val="FFFFFF"/>
                </a:solidFill>
                <a:latin typeface="Segoe UI"/>
                <a:cs typeface="Segoe UI"/>
              </a:rPr>
              <a:t>т</a:t>
            </a:r>
            <a:r>
              <a:rPr sz="1950" b="1" spc="-375" baseline="42735" dirty="0">
                <a:latin typeface="Arial"/>
                <a:cs typeface="Arial"/>
              </a:rPr>
              <a:t>чи</a:t>
            </a:r>
            <a:r>
              <a:rPr sz="1800" b="1" spc="-250" dirty="0">
                <a:solidFill>
                  <a:srgbClr val="FFFFFF"/>
                </a:solidFill>
                <a:latin typeface="Segoe UI"/>
                <a:cs typeface="Segoe UI"/>
              </a:rPr>
              <a:t>венники </a:t>
            </a:r>
            <a:r>
              <a:rPr sz="1800" b="1" spc="-5" dirty="0">
                <a:solidFill>
                  <a:srgbClr val="FFFFFF"/>
                </a:solidFill>
                <a:latin typeface="Segoe UI"/>
                <a:cs typeface="Segoe UI"/>
              </a:rPr>
              <a:t>или </a:t>
            </a:r>
            <a:r>
              <a:rPr sz="1800" b="1" spc="-430" dirty="0">
                <a:solidFill>
                  <a:srgbClr val="FFFFFF"/>
                </a:solidFill>
                <a:latin typeface="Segoe UI"/>
                <a:cs typeface="Segoe UI"/>
              </a:rPr>
              <a:t>с</a:t>
            </a:r>
            <a:r>
              <a:rPr sz="1950" b="1" spc="-644" baseline="55555" dirty="0">
                <a:latin typeface="Arial"/>
                <a:cs typeface="Arial"/>
              </a:rPr>
              <a:t>с</a:t>
            </a:r>
            <a:r>
              <a:rPr sz="1800" b="1" spc="-430" dirty="0">
                <a:solidFill>
                  <a:srgbClr val="FFFFFF"/>
                </a:solidFill>
                <a:latin typeface="Segoe UI"/>
                <a:cs typeface="Segoe UI"/>
              </a:rPr>
              <a:t>и</a:t>
            </a:r>
            <a:r>
              <a:rPr sz="1950" b="1" spc="-644" baseline="55555" dirty="0">
                <a:latin typeface="Arial"/>
                <a:cs typeface="Arial"/>
              </a:rPr>
              <a:t>тр</a:t>
            </a:r>
            <a:r>
              <a:rPr sz="1800" b="1" spc="-430" dirty="0">
                <a:solidFill>
                  <a:srgbClr val="FFFFFF"/>
                </a:solidFill>
                <a:latin typeface="Segoe UI"/>
                <a:cs typeface="Segoe UI"/>
              </a:rPr>
              <a:t>д</a:t>
            </a:r>
            <a:r>
              <a:rPr sz="1950" b="1" spc="-644" baseline="55555" dirty="0">
                <a:latin typeface="Arial"/>
                <a:cs typeface="Arial"/>
              </a:rPr>
              <a:t>у</a:t>
            </a:r>
            <a:r>
              <a:rPr sz="1800" b="1" spc="-430" dirty="0">
                <a:solidFill>
                  <a:srgbClr val="FFFFFF"/>
                </a:solidFill>
                <a:latin typeface="Segoe UI"/>
                <a:cs typeface="Segoe UI"/>
              </a:rPr>
              <a:t>е</a:t>
            </a:r>
            <a:r>
              <a:rPr sz="1950" b="1" spc="-644" baseline="55555" dirty="0">
                <a:latin typeface="Arial"/>
                <a:cs typeface="Arial"/>
              </a:rPr>
              <a:t>кт</a:t>
            </a:r>
            <a:r>
              <a:rPr sz="1800" b="1" spc="-430" dirty="0">
                <a:solidFill>
                  <a:srgbClr val="FFFFFF"/>
                </a:solidFill>
                <a:latin typeface="Segoe UI"/>
                <a:cs typeface="Segoe UI"/>
              </a:rPr>
              <a:t>л</a:t>
            </a:r>
            <a:r>
              <a:rPr sz="1950" b="1" spc="-644" baseline="55555" dirty="0">
                <a:latin typeface="Arial"/>
                <a:cs typeface="Arial"/>
              </a:rPr>
              <a:t>у</a:t>
            </a:r>
            <a:r>
              <a:rPr sz="1800" b="1" spc="-430" dirty="0">
                <a:solidFill>
                  <a:srgbClr val="FFFFFF"/>
                </a:solidFill>
                <a:latin typeface="Segoe UI"/>
                <a:cs typeface="Segoe UI"/>
              </a:rPr>
              <a:t>к</a:t>
            </a:r>
            <a:r>
              <a:rPr sz="1950" b="1" spc="-644" baseline="55555" dirty="0">
                <a:latin typeface="Arial"/>
                <a:cs typeface="Arial"/>
              </a:rPr>
              <a:t>ры</a:t>
            </a:r>
            <a:r>
              <a:rPr sz="1800" b="1" spc="-430" dirty="0">
                <a:solidFill>
                  <a:srgbClr val="FFFFFF"/>
                </a:solidFill>
                <a:latin typeface="Segoe UI"/>
                <a:cs typeface="Segoe UI"/>
              </a:rPr>
              <a:t>а </a:t>
            </a:r>
            <a:r>
              <a:rPr sz="1800" b="1" dirty="0">
                <a:solidFill>
                  <a:srgbClr val="FFFFFF"/>
                </a:solidFill>
                <a:latin typeface="Segoe UI"/>
                <a:cs typeface="Segoe UI"/>
              </a:rPr>
              <a:t>с </a:t>
            </a:r>
            <a:r>
              <a:rPr sz="1800" b="1" spc="-5" dirty="0">
                <a:solidFill>
                  <a:srgbClr val="FFFFFF"/>
                </a:solidFill>
                <a:latin typeface="Segoe UI"/>
                <a:cs typeface="Segoe UI"/>
              </a:rPr>
              <a:t>гиперопекой </a:t>
            </a:r>
            <a:r>
              <a:rPr sz="1800" b="1" spc="-340" dirty="0">
                <a:solidFill>
                  <a:srgbClr val="FFFFFF"/>
                </a:solidFill>
                <a:latin typeface="Segoe UI"/>
                <a:cs typeface="Segoe UI"/>
              </a:rPr>
              <a:t>догов</a:t>
            </a:r>
            <a:r>
              <a:rPr sz="1950" b="1" spc="-509" baseline="55555" dirty="0">
                <a:latin typeface="Arial"/>
                <a:cs typeface="Arial"/>
              </a:rPr>
              <a:t>2</a:t>
            </a:r>
            <a:r>
              <a:rPr sz="1800" b="1" spc="-340" dirty="0">
                <a:solidFill>
                  <a:srgbClr val="FFFFFF"/>
                </a:solidFill>
                <a:latin typeface="Segoe UI"/>
                <a:cs typeface="Segoe UI"/>
              </a:rPr>
              <a:t>а</a:t>
            </a:r>
            <a:r>
              <a:rPr sz="1950" b="1" spc="-509" baseline="55555" dirty="0">
                <a:latin typeface="Arial"/>
                <a:cs typeface="Arial"/>
              </a:rPr>
              <a:t>.</a:t>
            </a:r>
            <a:r>
              <a:rPr sz="1800" b="1" spc="-340" dirty="0">
                <a:solidFill>
                  <a:srgbClr val="FFFFFF"/>
                </a:solidFill>
                <a:latin typeface="Segoe UI"/>
                <a:cs typeface="Segoe UI"/>
              </a:rPr>
              <a:t>р</a:t>
            </a:r>
            <a:r>
              <a:rPr sz="1950" b="1" spc="-509" baseline="55555" dirty="0">
                <a:latin typeface="Arial"/>
                <a:cs typeface="Arial"/>
              </a:rPr>
              <a:t>О</a:t>
            </a:r>
            <a:r>
              <a:rPr sz="1800" b="1" spc="-340" dirty="0">
                <a:solidFill>
                  <a:srgbClr val="FFFFFF"/>
                </a:solidFill>
                <a:latin typeface="Segoe UI"/>
                <a:cs typeface="Segoe UI"/>
              </a:rPr>
              <a:t>и</a:t>
            </a:r>
            <a:r>
              <a:rPr sz="1950" b="1" spc="-509" baseline="55555" dirty="0">
                <a:latin typeface="Arial"/>
                <a:cs typeface="Arial"/>
              </a:rPr>
              <a:t>бщ</a:t>
            </a:r>
            <a:r>
              <a:rPr sz="1800" b="1" spc="-340" dirty="0">
                <a:solidFill>
                  <a:srgbClr val="FFFFFF"/>
                </a:solidFill>
                <a:latin typeface="Segoe UI"/>
                <a:cs typeface="Segoe UI"/>
              </a:rPr>
              <a:t>в</a:t>
            </a:r>
            <a:r>
              <a:rPr sz="1950" b="1" spc="-509" baseline="55555" dirty="0">
                <a:latin typeface="Arial"/>
                <a:cs typeface="Arial"/>
              </a:rPr>
              <a:t>и</a:t>
            </a:r>
            <a:r>
              <a:rPr sz="1800" b="1" spc="-340" dirty="0">
                <a:solidFill>
                  <a:srgbClr val="FFFFFF"/>
                </a:solidFill>
                <a:latin typeface="Segoe UI"/>
                <a:cs typeface="Segoe UI"/>
              </a:rPr>
              <a:t>а</a:t>
            </a:r>
            <a:r>
              <a:rPr sz="1950" b="1" spc="-509" baseline="55555" dirty="0">
                <a:latin typeface="Arial"/>
                <a:cs typeface="Arial"/>
              </a:rPr>
              <a:t>е</a:t>
            </a:r>
            <a:r>
              <a:rPr sz="1800" b="1" spc="-340" dirty="0">
                <a:solidFill>
                  <a:srgbClr val="FFFFFF"/>
                </a:solidFill>
                <a:latin typeface="Segoe UI"/>
                <a:cs typeface="Segoe UI"/>
              </a:rPr>
              <a:t>ю</a:t>
            </a:r>
            <a:r>
              <a:rPr sz="1950" b="1" spc="-509" baseline="55555" dirty="0">
                <a:latin typeface="Arial"/>
                <a:cs typeface="Arial"/>
              </a:rPr>
              <a:t>за</a:t>
            </a:r>
            <a:r>
              <a:rPr sz="1800" b="1" spc="-340" dirty="0">
                <a:solidFill>
                  <a:srgbClr val="FFFFFF"/>
                </a:solidFill>
                <a:latin typeface="Segoe UI"/>
                <a:cs typeface="Segoe UI"/>
              </a:rPr>
              <a:t>т</a:t>
            </a:r>
            <a:r>
              <a:rPr sz="1950" b="1" spc="-509" baseline="55555" dirty="0">
                <a:latin typeface="Arial"/>
                <a:cs typeface="Arial"/>
              </a:rPr>
              <a:t>д</a:t>
            </a:r>
            <a:r>
              <a:rPr sz="1800" b="1" spc="-340" dirty="0">
                <a:solidFill>
                  <a:srgbClr val="FFFFFF"/>
                </a:solidFill>
                <a:latin typeface="Segoe UI"/>
                <a:cs typeface="Segoe UI"/>
              </a:rPr>
              <a:t>з</a:t>
            </a:r>
            <a:r>
              <a:rPr sz="1950" b="1" spc="-509" baseline="55555" dirty="0">
                <a:latin typeface="Arial"/>
                <a:cs typeface="Arial"/>
              </a:rPr>
              <a:t>а</a:t>
            </a:r>
            <a:r>
              <a:rPr sz="1800" b="1" spc="-340" dirty="0">
                <a:solidFill>
                  <a:srgbClr val="FFFFFF"/>
                </a:solidFill>
                <a:latin typeface="Segoe UI"/>
                <a:cs typeface="Segoe UI"/>
              </a:rPr>
              <a:t>а</a:t>
            </a:r>
            <a:r>
              <a:rPr sz="1950" b="1" spc="-509" baseline="55555" dirty="0">
                <a:latin typeface="Arial"/>
                <a:cs typeface="Arial"/>
              </a:rPr>
              <a:t>чи </a:t>
            </a:r>
            <a:r>
              <a:rPr sz="1950" b="1" spc="-7" baseline="55555" dirty="0">
                <a:latin typeface="Arial"/>
                <a:cs typeface="Arial"/>
              </a:rPr>
              <a:t>и</a:t>
            </a:r>
            <a:r>
              <a:rPr sz="1950" b="1" spc="104" baseline="55555" dirty="0">
                <a:latin typeface="Arial"/>
                <a:cs typeface="Arial"/>
              </a:rPr>
              <a:t> </a:t>
            </a:r>
            <a:r>
              <a:rPr sz="1950" b="1" spc="-15" baseline="55555" dirty="0">
                <a:latin typeface="Arial"/>
                <a:cs typeface="Arial"/>
              </a:rPr>
              <a:t>требования</a:t>
            </a:r>
            <a:endParaRPr sz="1950" baseline="55555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63600" y="3121609"/>
            <a:ext cx="221615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300" b="1" spc="-245" dirty="0">
                <a:latin typeface="Arial"/>
                <a:cs typeface="Arial"/>
              </a:rPr>
              <a:t>иммунн</a:t>
            </a:r>
            <a:r>
              <a:rPr sz="2700" b="1" spc="-367" baseline="9259" dirty="0">
                <a:solidFill>
                  <a:srgbClr val="FFFFFF"/>
                </a:solidFill>
                <a:latin typeface="Segoe UI"/>
                <a:cs typeface="Segoe UI"/>
              </a:rPr>
              <a:t>п</a:t>
            </a:r>
            <a:r>
              <a:rPr sz="1300" b="1" spc="-245" dirty="0">
                <a:latin typeface="Arial"/>
                <a:cs typeface="Arial"/>
              </a:rPr>
              <a:t>ой</a:t>
            </a:r>
            <a:r>
              <a:rPr sz="2700" b="1" spc="-367" baseline="9259" dirty="0">
                <a:solidFill>
                  <a:srgbClr val="FFFFFF"/>
                </a:solidFill>
                <a:latin typeface="Segoe UI"/>
                <a:cs typeface="Segoe UI"/>
              </a:rPr>
              <a:t>ац</a:t>
            </a:r>
            <a:r>
              <a:rPr sz="1300" b="1" spc="-245" dirty="0">
                <a:latin typeface="Arial"/>
                <a:cs typeface="Arial"/>
              </a:rPr>
              <a:t>и </a:t>
            </a:r>
            <a:r>
              <a:rPr sz="2700" b="1" spc="-652" baseline="9259" dirty="0">
                <a:solidFill>
                  <a:srgbClr val="FFFFFF"/>
                </a:solidFill>
                <a:latin typeface="Segoe UI"/>
                <a:cs typeface="Segoe UI"/>
              </a:rPr>
              <a:t>и</a:t>
            </a:r>
            <a:r>
              <a:rPr sz="1300" b="1" spc="-434" dirty="0">
                <a:latin typeface="Arial"/>
                <a:cs typeface="Arial"/>
              </a:rPr>
              <a:t>ды</a:t>
            </a:r>
            <a:r>
              <a:rPr sz="2700" b="1" spc="-652" baseline="9259" dirty="0">
                <a:solidFill>
                  <a:srgbClr val="FFFFFF"/>
                </a:solidFill>
                <a:latin typeface="Segoe UI"/>
                <a:cs typeface="Segoe UI"/>
              </a:rPr>
              <a:t>е</a:t>
            </a:r>
            <a:r>
              <a:rPr sz="1300" b="1" spc="-434" dirty="0">
                <a:latin typeface="Arial"/>
                <a:cs typeface="Arial"/>
              </a:rPr>
              <a:t>х</a:t>
            </a:r>
            <a:r>
              <a:rPr sz="2700" b="1" spc="-652" baseline="9259" dirty="0">
                <a:solidFill>
                  <a:srgbClr val="FFFFFF"/>
                </a:solidFill>
                <a:latin typeface="Segoe UI"/>
                <a:cs typeface="Segoe UI"/>
              </a:rPr>
              <a:t>н</a:t>
            </a:r>
            <a:r>
              <a:rPr sz="1300" b="1" spc="-434" dirty="0">
                <a:latin typeface="Arial"/>
                <a:cs typeface="Arial"/>
              </a:rPr>
              <a:t>а</a:t>
            </a:r>
            <a:r>
              <a:rPr sz="2700" b="1" spc="-652" baseline="9259" dirty="0">
                <a:solidFill>
                  <a:srgbClr val="FFFFFF"/>
                </a:solidFill>
                <a:latin typeface="Segoe UI"/>
                <a:cs typeface="Segoe UI"/>
              </a:rPr>
              <a:t>т</a:t>
            </a:r>
            <a:r>
              <a:rPr sz="1300" b="1" spc="-434" dirty="0">
                <a:latin typeface="Arial"/>
                <a:cs typeface="Arial"/>
              </a:rPr>
              <a:t>т</a:t>
            </a:r>
            <a:r>
              <a:rPr sz="2700" b="1" spc="-652" baseline="9259" dirty="0">
                <a:solidFill>
                  <a:srgbClr val="FFFFFF"/>
                </a:solidFill>
                <a:latin typeface="Segoe UI"/>
                <a:cs typeface="Segoe UI"/>
              </a:rPr>
              <a:t>а</a:t>
            </a:r>
            <a:r>
              <a:rPr sz="1300" b="1" spc="-434" dirty="0">
                <a:latin typeface="Arial"/>
                <a:cs typeface="Arial"/>
              </a:rPr>
              <a:t>ел</a:t>
            </a:r>
            <a:r>
              <a:rPr sz="2700" b="1" spc="-652" baseline="9259" dirty="0">
                <a:solidFill>
                  <a:srgbClr val="FFFFFF"/>
                </a:solidFill>
                <a:latin typeface="Segoe UI"/>
                <a:cs typeface="Segoe UI"/>
              </a:rPr>
              <a:t>,</a:t>
            </a:r>
            <a:r>
              <a:rPr sz="2700" b="1" spc="-607" baseline="9259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300" b="1" spc="-5" dirty="0">
                <a:latin typeface="Arial"/>
                <a:cs typeface="Arial"/>
              </a:rPr>
              <a:t>ьной</a:t>
            </a:r>
            <a:endParaRPr sz="13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63600" y="3360801"/>
            <a:ext cx="78981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950" b="1" spc="-172" baseline="12820" dirty="0">
                <a:latin typeface="Arial"/>
                <a:cs typeface="Arial"/>
              </a:rPr>
              <a:t>сист</a:t>
            </a:r>
            <a:r>
              <a:rPr sz="1800" spc="-114" dirty="0">
                <a:solidFill>
                  <a:srgbClr val="FFFFFF"/>
                </a:solidFill>
                <a:latin typeface="Segoe UI"/>
                <a:cs typeface="Segoe UI"/>
              </a:rPr>
              <a:t>-</a:t>
            </a:r>
            <a:r>
              <a:rPr sz="1950" b="1" spc="-172" baseline="12820" dirty="0">
                <a:latin typeface="Arial"/>
                <a:cs typeface="Arial"/>
              </a:rPr>
              <a:t>ем </a:t>
            </a:r>
            <a:r>
              <a:rPr sz="1800" b="1" spc="-10" dirty="0">
                <a:solidFill>
                  <a:srgbClr val="FFFFFF"/>
                </a:solidFill>
                <a:latin typeface="Segoe UI"/>
                <a:cs typeface="Segoe UI"/>
              </a:rPr>
              <a:t>Логопед, </a:t>
            </a:r>
            <a:r>
              <a:rPr sz="1800" b="1" spc="-15" dirty="0">
                <a:solidFill>
                  <a:srgbClr val="FFFFFF"/>
                </a:solidFill>
                <a:latin typeface="Segoe UI"/>
                <a:cs typeface="Segoe UI"/>
              </a:rPr>
              <a:t>который</a:t>
            </a:r>
            <a:r>
              <a:rPr sz="1800" b="1" spc="9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800" b="1" spc="-380" dirty="0">
                <a:solidFill>
                  <a:srgbClr val="FFFFFF"/>
                </a:solidFill>
                <a:latin typeface="Segoe UI"/>
                <a:cs typeface="Segoe UI"/>
              </a:rPr>
              <a:t>н</a:t>
            </a:r>
            <a:r>
              <a:rPr sz="1950" b="1" spc="-569" baseline="12820" dirty="0">
                <a:latin typeface="Arial"/>
                <a:cs typeface="Arial"/>
              </a:rPr>
              <a:t>4</a:t>
            </a:r>
            <a:r>
              <a:rPr sz="1800" b="1" spc="-380" dirty="0">
                <a:solidFill>
                  <a:srgbClr val="FFFFFF"/>
                </a:solidFill>
                <a:latin typeface="Segoe UI"/>
                <a:cs typeface="Segoe UI"/>
              </a:rPr>
              <a:t>е</a:t>
            </a:r>
            <a:r>
              <a:rPr sz="1950" b="1" spc="-569" baseline="12820" dirty="0">
                <a:latin typeface="Arial"/>
                <a:cs typeface="Arial"/>
              </a:rPr>
              <a:t>.</a:t>
            </a:r>
            <a:r>
              <a:rPr sz="1950" b="1" spc="60" baseline="12820" dirty="0">
                <a:latin typeface="Arial"/>
                <a:cs typeface="Arial"/>
              </a:rPr>
              <a:t> </a:t>
            </a:r>
            <a:r>
              <a:rPr sz="1950" b="1" spc="-622" baseline="12820" dirty="0">
                <a:latin typeface="Arial"/>
                <a:cs typeface="Arial"/>
              </a:rPr>
              <a:t>С</a:t>
            </a:r>
            <a:r>
              <a:rPr sz="1800" b="1" spc="-415" dirty="0">
                <a:solidFill>
                  <a:srgbClr val="FFFFFF"/>
                </a:solidFill>
                <a:latin typeface="Segoe UI"/>
                <a:cs typeface="Segoe UI"/>
              </a:rPr>
              <a:t>ж</a:t>
            </a:r>
            <a:r>
              <a:rPr sz="1950" b="1" spc="-622" baseline="12820" dirty="0">
                <a:latin typeface="Arial"/>
                <a:cs typeface="Arial"/>
              </a:rPr>
              <a:t>ер</a:t>
            </a:r>
            <a:r>
              <a:rPr sz="1800" b="1" spc="-415" dirty="0">
                <a:solidFill>
                  <a:srgbClr val="FFFFFF"/>
                </a:solidFill>
                <a:latin typeface="Segoe UI"/>
                <a:cs typeface="Segoe UI"/>
              </a:rPr>
              <a:t>е</a:t>
            </a:r>
            <a:r>
              <a:rPr sz="1950" b="1" spc="-622" baseline="12820" dirty="0">
                <a:latin typeface="Arial"/>
                <a:cs typeface="Arial"/>
              </a:rPr>
              <a:t>д</a:t>
            </a:r>
            <a:r>
              <a:rPr sz="1800" b="1" spc="-415" dirty="0">
                <a:solidFill>
                  <a:srgbClr val="FFFFFF"/>
                </a:solidFill>
                <a:latin typeface="Segoe UI"/>
                <a:cs typeface="Segoe UI"/>
              </a:rPr>
              <a:t>л</a:t>
            </a:r>
            <a:r>
              <a:rPr sz="1950" b="1" spc="-622" baseline="12820" dirty="0">
                <a:latin typeface="Arial"/>
                <a:cs typeface="Arial"/>
              </a:rPr>
              <a:t>еч</a:t>
            </a:r>
            <a:r>
              <a:rPr sz="1800" b="1" spc="-415" dirty="0">
                <a:solidFill>
                  <a:srgbClr val="FFFFFF"/>
                </a:solidFill>
                <a:latin typeface="Segoe UI"/>
                <a:cs typeface="Segoe UI"/>
              </a:rPr>
              <a:t>а</a:t>
            </a:r>
            <a:r>
              <a:rPr sz="1950" b="1" spc="-622" baseline="12820" dirty="0">
                <a:latin typeface="Arial"/>
                <a:cs typeface="Arial"/>
              </a:rPr>
              <a:t>н</a:t>
            </a:r>
            <a:r>
              <a:rPr sz="1800" b="1" spc="-415" dirty="0">
                <a:solidFill>
                  <a:srgbClr val="FFFFFF"/>
                </a:solidFill>
                <a:latin typeface="Segoe UI"/>
                <a:cs typeface="Segoe UI"/>
              </a:rPr>
              <a:t>е</a:t>
            </a:r>
            <a:r>
              <a:rPr sz="1950" b="1" spc="-622" baseline="12820" dirty="0">
                <a:latin typeface="Arial"/>
                <a:cs typeface="Arial"/>
              </a:rPr>
              <a:t>о</a:t>
            </a:r>
            <a:r>
              <a:rPr sz="1800" b="1" spc="-415" dirty="0">
                <a:solidFill>
                  <a:srgbClr val="FFFFFF"/>
                </a:solidFill>
                <a:latin typeface="Segoe UI"/>
                <a:cs typeface="Segoe UI"/>
              </a:rPr>
              <a:t>т</a:t>
            </a:r>
            <a:r>
              <a:rPr sz="1950" b="1" spc="-622" baseline="12820" dirty="0">
                <a:latin typeface="Arial"/>
                <a:cs typeface="Arial"/>
              </a:rPr>
              <a:t>-с</a:t>
            </a:r>
            <a:r>
              <a:rPr sz="1800" b="1" spc="-415" dirty="0">
                <a:solidFill>
                  <a:srgbClr val="FFFFFF"/>
                </a:solidFill>
                <a:latin typeface="Segoe UI"/>
                <a:cs typeface="Segoe UI"/>
              </a:rPr>
              <a:t>и</a:t>
            </a:r>
            <a:r>
              <a:rPr sz="1950" b="1" spc="-622" baseline="12820" dirty="0">
                <a:latin typeface="Arial"/>
                <a:cs typeface="Arial"/>
              </a:rPr>
              <a:t>ос</a:t>
            </a:r>
            <a:r>
              <a:rPr sz="1800" b="1" spc="-415" dirty="0">
                <a:solidFill>
                  <a:srgbClr val="FFFFFF"/>
                </a:solidFill>
                <a:latin typeface="Segoe UI"/>
                <a:cs typeface="Segoe UI"/>
              </a:rPr>
              <a:t>с</a:t>
            </a:r>
            <a:r>
              <a:rPr sz="1950" b="1" spc="-622" baseline="12820" dirty="0">
                <a:latin typeface="Arial"/>
                <a:cs typeface="Arial"/>
              </a:rPr>
              <a:t>у</a:t>
            </a:r>
            <a:r>
              <a:rPr sz="1800" b="1" spc="-415" dirty="0">
                <a:solidFill>
                  <a:srgbClr val="FFFFFF"/>
                </a:solidFill>
                <a:latin typeface="Segoe UI"/>
                <a:cs typeface="Segoe UI"/>
              </a:rPr>
              <a:t>п</a:t>
            </a:r>
            <a:r>
              <a:rPr sz="1950" b="1" spc="-622" baseline="12820" dirty="0">
                <a:latin typeface="Arial"/>
                <a:cs typeface="Arial"/>
              </a:rPr>
              <a:t>ди</a:t>
            </a:r>
            <a:r>
              <a:rPr sz="1800" b="1" spc="-415" dirty="0">
                <a:solidFill>
                  <a:srgbClr val="FFFFFF"/>
                </a:solidFill>
                <a:latin typeface="Segoe UI"/>
                <a:cs typeface="Segoe UI"/>
              </a:rPr>
              <a:t>о</a:t>
            </a:r>
            <a:r>
              <a:rPr sz="1950" b="1" spc="-622" baseline="12820" dirty="0">
                <a:latin typeface="Arial"/>
                <a:cs typeface="Arial"/>
              </a:rPr>
              <a:t>с</a:t>
            </a:r>
            <a:r>
              <a:rPr sz="1800" b="1" spc="-415" dirty="0">
                <a:solidFill>
                  <a:srgbClr val="FFFFFF"/>
                </a:solidFill>
                <a:latin typeface="Segoe UI"/>
                <a:cs typeface="Segoe UI"/>
              </a:rPr>
              <a:t>л</a:t>
            </a:r>
            <a:r>
              <a:rPr sz="1950" b="1" spc="-622" baseline="12820" dirty="0">
                <a:latin typeface="Arial"/>
                <a:cs typeface="Arial"/>
              </a:rPr>
              <a:t>то</a:t>
            </a:r>
            <a:r>
              <a:rPr sz="1800" b="1" spc="-415" dirty="0">
                <a:solidFill>
                  <a:srgbClr val="FFFFFF"/>
                </a:solidFill>
                <a:latin typeface="Segoe UI"/>
                <a:cs typeface="Segoe UI"/>
              </a:rPr>
              <a:t>ь</a:t>
            </a:r>
            <a:r>
              <a:rPr sz="1950" b="1" spc="-622" baseline="12820" dirty="0">
                <a:latin typeface="Arial"/>
                <a:cs typeface="Arial"/>
              </a:rPr>
              <a:t>й</a:t>
            </a:r>
            <a:r>
              <a:rPr sz="1800" b="1" spc="-415" dirty="0">
                <a:solidFill>
                  <a:srgbClr val="FFFFFF"/>
                </a:solidFill>
                <a:latin typeface="Segoe UI"/>
                <a:cs typeface="Segoe UI"/>
              </a:rPr>
              <a:t>зо</a:t>
            </a:r>
            <a:r>
              <a:rPr sz="1950" b="1" spc="-622" baseline="12820" dirty="0">
                <a:latin typeface="Arial"/>
                <a:cs typeface="Arial"/>
              </a:rPr>
              <a:t>им</a:t>
            </a:r>
            <a:r>
              <a:rPr sz="1800" b="1" spc="-415" dirty="0">
                <a:solidFill>
                  <a:srgbClr val="FFFFFF"/>
                </a:solidFill>
                <a:latin typeface="Segoe UI"/>
                <a:cs typeface="Segoe UI"/>
              </a:rPr>
              <a:t>в</a:t>
            </a:r>
            <a:r>
              <a:rPr sz="1950" b="1" spc="-622" baseline="12820" dirty="0">
                <a:latin typeface="Arial"/>
                <a:cs typeface="Arial"/>
              </a:rPr>
              <a:t>м</a:t>
            </a:r>
            <a:r>
              <a:rPr sz="1800" b="1" spc="-415" dirty="0">
                <a:solidFill>
                  <a:srgbClr val="FFFFFF"/>
                </a:solidFill>
                <a:latin typeface="Segoe UI"/>
                <a:cs typeface="Segoe UI"/>
              </a:rPr>
              <a:t>а</a:t>
            </a:r>
            <a:r>
              <a:rPr sz="1950" b="1" spc="-622" baseline="12820" dirty="0">
                <a:latin typeface="Arial"/>
                <a:cs typeface="Arial"/>
              </a:rPr>
              <a:t>у</a:t>
            </a:r>
            <a:r>
              <a:rPr sz="1800" b="1" spc="-415" dirty="0">
                <a:solidFill>
                  <a:srgbClr val="FFFFFF"/>
                </a:solidFill>
                <a:latin typeface="Segoe UI"/>
                <a:cs typeface="Segoe UI"/>
              </a:rPr>
              <a:t>т</a:t>
            </a:r>
            <a:r>
              <a:rPr sz="1950" b="1" spc="-622" baseline="12820" dirty="0">
                <a:latin typeface="Arial"/>
                <a:cs typeface="Arial"/>
              </a:rPr>
              <a:t>н</a:t>
            </a:r>
            <a:r>
              <a:rPr sz="1800" b="1" spc="-415" dirty="0">
                <a:solidFill>
                  <a:srgbClr val="FFFFFF"/>
                </a:solidFill>
                <a:latin typeface="Segoe UI"/>
                <a:cs typeface="Segoe UI"/>
              </a:rPr>
              <a:t>ь</a:t>
            </a:r>
            <a:r>
              <a:rPr sz="1950" b="1" spc="-622" baseline="12820" dirty="0">
                <a:latin typeface="Arial"/>
                <a:cs typeface="Arial"/>
              </a:rPr>
              <a:t>но</a:t>
            </a:r>
            <a:r>
              <a:rPr sz="1800" b="1" spc="-415" dirty="0">
                <a:solidFill>
                  <a:srgbClr val="FFFFFF"/>
                </a:solidFill>
                <a:latin typeface="Segoe UI"/>
                <a:cs typeface="Segoe UI"/>
              </a:rPr>
              <a:t>а</a:t>
            </a:r>
            <a:r>
              <a:rPr sz="1950" b="1" spc="-622" baseline="12820" dirty="0">
                <a:latin typeface="Arial"/>
                <a:cs typeface="Arial"/>
              </a:rPr>
              <a:t>й</a:t>
            </a:r>
            <a:r>
              <a:rPr sz="1800" b="1" spc="-415" dirty="0">
                <a:solidFill>
                  <a:srgbClr val="FFFFFF"/>
                </a:solidFill>
                <a:latin typeface="Segoe UI"/>
                <a:cs typeface="Segoe UI"/>
              </a:rPr>
              <a:t>л</a:t>
            </a:r>
            <a:r>
              <a:rPr sz="1950" b="1" spc="-622" baseline="12820" dirty="0">
                <a:latin typeface="Arial"/>
                <a:cs typeface="Arial"/>
              </a:rPr>
              <a:t>и</a:t>
            </a:r>
            <a:r>
              <a:rPr sz="1800" b="1" spc="-415" dirty="0">
                <a:solidFill>
                  <a:srgbClr val="FFFFFF"/>
                </a:solidFill>
                <a:latin typeface="Segoe UI"/>
                <a:cs typeface="Segoe UI"/>
              </a:rPr>
              <a:t>ьте</a:t>
            </a:r>
            <a:r>
              <a:rPr sz="1300" b="1" spc="-415" dirty="0">
                <a:latin typeface="Arial"/>
                <a:cs typeface="Arial"/>
              </a:rPr>
              <a:t>5</a:t>
            </a:r>
            <a:r>
              <a:rPr sz="1800" b="1" spc="-415" dirty="0">
                <a:solidFill>
                  <a:srgbClr val="FFFFFF"/>
                </a:solidFill>
                <a:latin typeface="Segoe UI"/>
                <a:cs typeface="Segoe UI"/>
              </a:rPr>
              <a:t>р</a:t>
            </a:r>
            <a:r>
              <a:rPr sz="1300" b="1" spc="-415" dirty="0">
                <a:latin typeface="Arial"/>
                <a:cs typeface="Arial"/>
              </a:rPr>
              <a:t>.</a:t>
            </a:r>
            <a:r>
              <a:rPr sz="1300" b="1" spc="30" dirty="0">
                <a:latin typeface="Arial"/>
                <a:cs typeface="Arial"/>
              </a:rPr>
              <a:t> </a:t>
            </a:r>
            <a:r>
              <a:rPr sz="1300" b="1" spc="-370" dirty="0">
                <a:latin typeface="Arial"/>
                <a:cs typeface="Arial"/>
              </a:rPr>
              <a:t>С</a:t>
            </a:r>
            <a:r>
              <a:rPr sz="1800" b="1" spc="-370" dirty="0">
                <a:solidFill>
                  <a:srgbClr val="FFFFFF"/>
                </a:solidFill>
                <a:latin typeface="Segoe UI"/>
                <a:cs typeface="Segoe UI"/>
              </a:rPr>
              <a:t>н</a:t>
            </a:r>
            <a:r>
              <a:rPr sz="1300" b="1" spc="-370" dirty="0">
                <a:latin typeface="Arial"/>
                <a:cs typeface="Arial"/>
              </a:rPr>
              <a:t>а</a:t>
            </a:r>
            <a:r>
              <a:rPr sz="1800" b="1" spc="-370" dirty="0">
                <a:solidFill>
                  <a:srgbClr val="FFFFFF"/>
                </a:solidFill>
                <a:latin typeface="Segoe UI"/>
                <a:cs typeface="Segoe UI"/>
              </a:rPr>
              <a:t>а</a:t>
            </a:r>
            <a:r>
              <a:rPr sz="1300" b="1" spc="-370" dirty="0">
                <a:latin typeface="Arial"/>
                <a:cs typeface="Arial"/>
              </a:rPr>
              <a:t>м</a:t>
            </a:r>
            <a:r>
              <a:rPr sz="1800" b="1" spc="-370" dirty="0">
                <a:solidFill>
                  <a:srgbClr val="FFFFFF"/>
                </a:solidFill>
                <a:latin typeface="Segoe UI"/>
                <a:cs typeface="Segoe UI"/>
              </a:rPr>
              <a:t>т</a:t>
            </a:r>
            <a:r>
              <a:rPr sz="1300" b="1" spc="-370" dirty="0">
                <a:latin typeface="Arial"/>
                <a:cs typeface="Arial"/>
              </a:rPr>
              <a:t>о</a:t>
            </a:r>
            <a:r>
              <a:rPr sz="1800" b="1" spc="-370" dirty="0">
                <a:solidFill>
                  <a:srgbClr val="FFFFFF"/>
                </a:solidFill>
                <a:latin typeface="Segoe UI"/>
                <a:cs typeface="Segoe UI"/>
              </a:rPr>
              <a:t>и</a:t>
            </a:r>
            <a:r>
              <a:rPr sz="1300" b="1" spc="-370" dirty="0">
                <a:latin typeface="Arial"/>
                <a:cs typeface="Arial"/>
              </a:rPr>
              <a:t>об</a:t>
            </a:r>
            <a:r>
              <a:rPr sz="1800" b="1" spc="-370" dirty="0">
                <a:solidFill>
                  <a:srgbClr val="FFFFFF"/>
                </a:solidFill>
                <a:latin typeface="Segoe UI"/>
                <a:cs typeface="Segoe UI"/>
              </a:rPr>
              <a:t>в</a:t>
            </a:r>
            <a:r>
              <a:rPr sz="1300" b="1" spc="-370" dirty="0">
                <a:latin typeface="Arial"/>
                <a:cs typeface="Arial"/>
              </a:rPr>
              <a:t>с</a:t>
            </a:r>
            <a:r>
              <a:rPr sz="1800" b="1" spc="-370" dirty="0">
                <a:solidFill>
                  <a:srgbClr val="FFFFFF"/>
                </a:solidFill>
                <a:latin typeface="Segoe UI"/>
                <a:cs typeface="Segoe UI"/>
              </a:rPr>
              <a:t>н</a:t>
            </a:r>
            <a:r>
              <a:rPr sz="1300" b="1" spc="-370" dirty="0">
                <a:latin typeface="Arial"/>
                <a:cs typeface="Arial"/>
              </a:rPr>
              <a:t>л</a:t>
            </a:r>
            <a:r>
              <a:rPr sz="1800" b="1" spc="-370" dirty="0">
                <a:solidFill>
                  <a:srgbClr val="FFFFFF"/>
                </a:solidFill>
                <a:latin typeface="Segoe UI"/>
                <a:cs typeface="Segoe UI"/>
              </a:rPr>
              <a:t>у</a:t>
            </a:r>
            <a:r>
              <a:rPr sz="1300" b="1" spc="-370" dirty="0">
                <a:latin typeface="Arial"/>
                <a:cs typeface="Arial"/>
              </a:rPr>
              <a:t>уж</a:t>
            </a:r>
            <a:r>
              <a:rPr sz="1800" b="1" spc="-370" dirty="0">
                <a:solidFill>
                  <a:srgbClr val="FFFFFF"/>
                </a:solidFill>
                <a:latin typeface="Segoe UI"/>
                <a:cs typeface="Segoe UI"/>
              </a:rPr>
              <a:t>ю</a:t>
            </a:r>
            <a:r>
              <a:rPr sz="1300" b="1" spc="-370" dirty="0">
                <a:latin typeface="Arial"/>
                <a:cs typeface="Arial"/>
              </a:rPr>
              <a:t>ивание</a:t>
            </a:r>
            <a:endParaRPr sz="13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63600" y="3635120"/>
            <a:ext cx="75514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950" b="1" spc="-434" baseline="25641" dirty="0">
                <a:latin typeface="Arial"/>
                <a:cs typeface="Arial"/>
              </a:rPr>
              <a:t>5.Пищев</a:t>
            </a:r>
            <a:r>
              <a:rPr sz="1800" b="1" spc="-290" dirty="0">
                <a:solidFill>
                  <a:srgbClr val="FFFFFF"/>
                </a:solidFill>
                <a:latin typeface="Segoe UI"/>
                <a:cs typeface="Segoe UI"/>
              </a:rPr>
              <a:t>к</a:t>
            </a:r>
            <a:r>
              <a:rPr sz="1950" b="1" spc="-434" baseline="25641" dirty="0">
                <a:latin typeface="Arial"/>
                <a:cs typeface="Arial"/>
              </a:rPr>
              <a:t>а</a:t>
            </a:r>
            <a:r>
              <a:rPr sz="1800" b="1" spc="-290" dirty="0">
                <a:solidFill>
                  <a:srgbClr val="FFFFFF"/>
                </a:solidFill>
                <a:latin typeface="Segoe UI"/>
                <a:cs typeface="Segoe UI"/>
              </a:rPr>
              <a:t>о</a:t>
            </a:r>
            <a:r>
              <a:rPr sz="1950" b="1" spc="-434" baseline="25641" dirty="0">
                <a:latin typeface="Arial"/>
                <a:cs typeface="Arial"/>
              </a:rPr>
              <a:t>р</a:t>
            </a:r>
            <a:r>
              <a:rPr sz="1800" b="1" spc="-290" dirty="0">
                <a:solidFill>
                  <a:srgbClr val="FFFFFF"/>
                </a:solidFill>
                <a:latin typeface="Segoe UI"/>
                <a:cs typeface="Segoe UI"/>
              </a:rPr>
              <a:t>м</a:t>
            </a:r>
            <a:r>
              <a:rPr sz="1950" b="1" spc="-434" baseline="25641" dirty="0">
                <a:latin typeface="Arial"/>
                <a:cs typeface="Arial"/>
              </a:rPr>
              <a:t>ит</a:t>
            </a:r>
            <a:r>
              <a:rPr sz="1800" b="1" spc="-290" dirty="0">
                <a:solidFill>
                  <a:srgbClr val="FFFFFF"/>
                </a:solidFill>
                <a:latin typeface="Segoe UI"/>
                <a:cs typeface="Segoe UI"/>
              </a:rPr>
              <a:t>м</a:t>
            </a:r>
            <a:r>
              <a:rPr sz="1950" b="1" spc="-434" baseline="25641" dirty="0">
                <a:latin typeface="Arial"/>
                <a:cs typeface="Arial"/>
              </a:rPr>
              <a:t>ел</a:t>
            </a:r>
            <a:r>
              <a:rPr sz="1800" b="1" spc="-290" dirty="0">
                <a:solidFill>
                  <a:srgbClr val="FFFFFF"/>
                </a:solidFill>
                <a:latin typeface="Segoe UI"/>
                <a:cs typeface="Segoe UI"/>
              </a:rPr>
              <a:t>у</a:t>
            </a:r>
            <a:r>
              <a:rPr sz="1950" b="1" spc="-434" baseline="25641" dirty="0">
                <a:latin typeface="Arial"/>
                <a:cs typeface="Arial"/>
              </a:rPr>
              <a:t>ь</a:t>
            </a:r>
            <a:r>
              <a:rPr sz="1800" b="1" spc="-290" dirty="0">
                <a:solidFill>
                  <a:srgbClr val="FFFFFF"/>
                </a:solidFill>
                <a:latin typeface="Segoe UI"/>
                <a:cs typeface="Segoe UI"/>
              </a:rPr>
              <a:t>н</a:t>
            </a:r>
            <a:r>
              <a:rPr sz="1950" b="1" spc="-434" baseline="25641" dirty="0">
                <a:latin typeface="Arial"/>
                <a:cs typeface="Arial"/>
              </a:rPr>
              <a:t>но</a:t>
            </a:r>
            <a:r>
              <a:rPr sz="1800" b="1" spc="-290" dirty="0">
                <a:solidFill>
                  <a:srgbClr val="FFFFFF"/>
                </a:solidFill>
                <a:latin typeface="Segoe UI"/>
                <a:cs typeface="Segoe UI"/>
              </a:rPr>
              <a:t>и</a:t>
            </a:r>
            <a:r>
              <a:rPr sz="1950" b="1" spc="-434" baseline="25641" dirty="0">
                <a:latin typeface="Arial"/>
                <a:cs typeface="Arial"/>
              </a:rPr>
              <a:t>й</a:t>
            </a:r>
            <a:r>
              <a:rPr sz="1800" b="1" spc="-290" dirty="0">
                <a:solidFill>
                  <a:srgbClr val="FFFFFF"/>
                </a:solidFill>
                <a:latin typeface="Segoe UI"/>
                <a:cs typeface="Segoe UI"/>
              </a:rPr>
              <a:t>кацию </a:t>
            </a:r>
            <a:r>
              <a:rPr sz="1800" b="1" dirty="0">
                <a:solidFill>
                  <a:srgbClr val="FFFFFF"/>
                </a:solidFill>
                <a:latin typeface="Segoe UI"/>
                <a:cs typeface="Segoe UI"/>
              </a:rPr>
              <a:t>у </a:t>
            </a:r>
            <a:r>
              <a:rPr sz="1800" b="1" spc="-400" dirty="0">
                <a:solidFill>
                  <a:srgbClr val="FFFFFF"/>
                </a:solidFill>
                <a:latin typeface="Segoe UI"/>
                <a:cs typeface="Segoe UI"/>
              </a:rPr>
              <a:t>па</a:t>
            </a:r>
            <a:r>
              <a:rPr sz="1950" b="1" spc="-600" baseline="38461" dirty="0">
                <a:latin typeface="Arial"/>
                <a:cs typeface="Arial"/>
              </a:rPr>
              <a:t>ды</a:t>
            </a:r>
            <a:r>
              <a:rPr sz="1800" b="1" spc="-400" dirty="0">
                <a:solidFill>
                  <a:srgbClr val="FFFFFF"/>
                </a:solidFill>
                <a:latin typeface="Segoe UI"/>
                <a:cs typeface="Segoe UI"/>
              </a:rPr>
              <a:t>ц</a:t>
            </a:r>
            <a:r>
              <a:rPr sz="1950" b="1" spc="-600" baseline="38461" dirty="0">
                <a:latin typeface="Arial"/>
                <a:cs typeface="Arial"/>
              </a:rPr>
              <a:t>х</a:t>
            </a:r>
            <a:r>
              <a:rPr sz="1800" b="1" spc="-400" dirty="0">
                <a:solidFill>
                  <a:srgbClr val="FFFFFF"/>
                </a:solidFill>
                <a:latin typeface="Segoe UI"/>
                <a:cs typeface="Segoe UI"/>
              </a:rPr>
              <a:t>и</a:t>
            </a:r>
            <a:r>
              <a:rPr sz="1950" b="1" spc="-600" baseline="38461" dirty="0">
                <a:latin typeface="Arial"/>
                <a:cs typeface="Arial"/>
              </a:rPr>
              <a:t>а</a:t>
            </a:r>
            <a:r>
              <a:rPr sz="1800" b="1" spc="-400" dirty="0">
                <a:solidFill>
                  <a:srgbClr val="FFFFFF"/>
                </a:solidFill>
                <a:latin typeface="Segoe UI"/>
                <a:cs typeface="Segoe UI"/>
              </a:rPr>
              <a:t>е</a:t>
            </a:r>
            <a:r>
              <a:rPr sz="1950" b="1" spc="-600" baseline="38461" dirty="0">
                <a:latin typeface="Arial"/>
                <a:cs typeface="Arial"/>
              </a:rPr>
              <a:t>те</a:t>
            </a:r>
            <a:r>
              <a:rPr sz="1800" b="1" spc="-400" dirty="0">
                <a:solidFill>
                  <a:srgbClr val="FFFFFF"/>
                </a:solidFill>
                <a:latin typeface="Segoe UI"/>
                <a:cs typeface="Segoe UI"/>
              </a:rPr>
              <a:t>н</a:t>
            </a:r>
            <a:r>
              <a:rPr sz="1950" b="1" spc="-600" baseline="38461" dirty="0">
                <a:latin typeface="Arial"/>
                <a:cs typeface="Arial"/>
              </a:rPr>
              <a:t>л</a:t>
            </a:r>
            <a:r>
              <a:rPr sz="1800" b="1" spc="-400" dirty="0">
                <a:solidFill>
                  <a:srgbClr val="FFFFFF"/>
                </a:solidFill>
                <a:latin typeface="Segoe UI"/>
                <a:cs typeface="Segoe UI"/>
              </a:rPr>
              <a:t>т</a:t>
            </a:r>
            <a:r>
              <a:rPr sz="1950" b="1" spc="-600" baseline="38461" dirty="0">
                <a:latin typeface="Arial"/>
                <a:cs typeface="Arial"/>
              </a:rPr>
              <a:t>ь</a:t>
            </a:r>
            <a:r>
              <a:rPr sz="1800" b="1" spc="-400" dirty="0">
                <a:solidFill>
                  <a:srgbClr val="FFFFFF"/>
                </a:solidFill>
                <a:latin typeface="Segoe UI"/>
                <a:cs typeface="Segoe UI"/>
              </a:rPr>
              <a:t>а</a:t>
            </a:r>
            <a:r>
              <a:rPr sz="1950" b="1" spc="-600" baseline="38461" dirty="0">
                <a:latin typeface="Arial"/>
                <a:cs typeface="Arial"/>
              </a:rPr>
              <a:t>но</a:t>
            </a:r>
            <a:r>
              <a:rPr sz="1800" b="1" spc="-400" dirty="0">
                <a:solidFill>
                  <a:srgbClr val="FFFFFF"/>
                </a:solidFill>
                <a:latin typeface="Segoe UI"/>
                <a:cs typeface="Segoe UI"/>
              </a:rPr>
              <a:t>с</a:t>
            </a:r>
            <a:r>
              <a:rPr sz="1950" b="1" spc="-600" baseline="38461" dirty="0">
                <a:latin typeface="Arial"/>
                <a:cs typeface="Arial"/>
              </a:rPr>
              <a:t>й</a:t>
            </a:r>
            <a:r>
              <a:rPr sz="1950" b="1" spc="-375" baseline="38461" dirty="0">
                <a:latin typeface="Arial"/>
                <a:cs typeface="Arial"/>
              </a:rPr>
              <a:t> </a:t>
            </a:r>
            <a:r>
              <a:rPr sz="1800" b="1" spc="-335" dirty="0">
                <a:solidFill>
                  <a:srgbClr val="FFFFFF"/>
                </a:solidFill>
                <a:latin typeface="Segoe UI"/>
                <a:cs typeface="Segoe UI"/>
              </a:rPr>
              <a:t>т</a:t>
            </a:r>
            <a:r>
              <a:rPr sz="1950" b="1" spc="-502" baseline="38461" dirty="0">
                <a:latin typeface="Arial"/>
                <a:cs typeface="Arial"/>
              </a:rPr>
              <a:t>с</a:t>
            </a:r>
            <a:r>
              <a:rPr sz="1800" b="1" spc="-335" dirty="0">
                <a:solidFill>
                  <a:srgbClr val="FFFFFF"/>
                </a:solidFill>
                <a:latin typeface="Segoe UI"/>
                <a:cs typeface="Segoe UI"/>
              </a:rPr>
              <a:t>я</a:t>
            </a:r>
            <a:r>
              <a:rPr sz="1950" b="1" spc="-502" baseline="38461" dirty="0">
                <a:latin typeface="Arial"/>
                <a:cs typeface="Arial"/>
              </a:rPr>
              <a:t>ис</a:t>
            </a:r>
            <a:r>
              <a:rPr sz="1800" b="1" spc="-335" dirty="0">
                <a:solidFill>
                  <a:srgbClr val="FFFFFF"/>
                </a:solidFill>
                <a:latin typeface="Segoe UI"/>
                <a:cs typeface="Segoe UI"/>
              </a:rPr>
              <a:t>ж</a:t>
            </a:r>
            <a:r>
              <a:rPr sz="1950" b="1" spc="-502" baseline="38461" dirty="0">
                <a:latin typeface="Arial"/>
                <a:cs typeface="Arial"/>
              </a:rPr>
              <a:t>те</a:t>
            </a:r>
            <a:r>
              <a:rPr sz="1800" b="1" spc="-335" dirty="0">
                <a:solidFill>
                  <a:srgbClr val="FFFFFF"/>
                </a:solidFill>
                <a:latin typeface="Segoe UI"/>
                <a:cs typeface="Segoe UI"/>
              </a:rPr>
              <a:t>е</a:t>
            </a:r>
            <a:r>
              <a:rPr sz="1950" b="1" spc="-502" baseline="38461" dirty="0">
                <a:latin typeface="Arial"/>
                <a:cs typeface="Arial"/>
              </a:rPr>
              <a:t>м</a:t>
            </a:r>
            <a:r>
              <a:rPr sz="1800" b="1" spc="-335" dirty="0">
                <a:solidFill>
                  <a:srgbClr val="FFFFFF"/>
                </a:solidFill>
                <a:latin typeface="Segoe UI"/>
                <a:cs typeface="Segoe UI"/>
              </a:rPr>
              <a:t>лыми</a:t>
            </a:r>
            <a:r>
              <a:rPr sz="1800" b="1" spc="-28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800" b="1" spc="-315" dirty="0">
                <a:solidFill>
                  <a:srgbClr val="FFFFFF"/>
                </a:solidFill>
                <a:latin typeface="Segoe UI"/>
                <a:cs typeface="Segoe UI"/>
              </a:rPr>
              <a:t>нарушен</a:t>
            </a:r>
            <a:r>
              <a:rPr sz="1950" b="1" spc="-472" baseline="12820" dirty="0">
                <a:latin typeface="Arial"/>
                <a:cs typeface="Arial"/>
              </a:rPr>
              <a:t>6.</a:t>
            </a:r>
            <a:r>
              <a:rPr sz="1800" b="1" spc="-315" dirty="0">
                <a:solidFill>
                  <a:srgbClr val="FFFFFF"/>
                </a:solidFill>
                <a:latin typeface="Segoe UI"/>
                <a:cs typeface="Segoe UI"/>
              </a:rPr>
              <a:t>и</a:t>
            </a:r>
            <a:r>
              <a:rPr sz="1950" b="1" spc="-472" baseline="12820" dirty="0">
                <a:latin typeface="Arial"/>
                <a:cs typeface="Arial"/>
              </a:rPr>
              <a:t>Б</a:t>
            </a:r>
            <a:r>
              <a:rPr sz="1800" b="1" spc="-315" dirty="0">
                <a:solidFill>
                  <a:srgbClr val="FFFFFF"/>
                </a:solidFill>
                <a:latin typeface="Segoe UI"/>
                <a:cs typeface="Segoe UI"/>
              </a:rPr>
              <a:t>я</a:t>
            </a:r>
            <a:r>
              <a:rPr sz="1950" b="1" spc="-472" baseline="12820" dirty="0">
                <a:latin typeface="Arial"/>
                <a:cs typeface="Arial"/>
              </a:rPr>
              <a:t>ы</a:t>
            </a:r>
            <a:r>
              <a:rPr sz="1800" b="1" spc="-315" dirty="0">
                <a:solidFill>
                  <a:srgbClr val="FFFFFF"/>
                </a:solidFill>
                <a:latin typeface="Segoe UI"/>
                <a:cs typeface="Segoe UI"/>
              </a:rPr>
              <a:t>м</a:t>
            </a:r>
            <a:r>
              <a:rPr sz="1950" b="1" spc="-472" baseline="12820" dirty="0">
                <a:latin typeface="Arial"/>
                <a:cs typeface="Arial"/>
              </a:rPr>
              <a:t>то</a:t>
            </a:r>
            <a:r>
              <a:rPr sz="1800" b="1" spc="-315" dirty="0">
                <a:solidFill>
                  <a:srgbClr val="FFFFFF"/>
                </a:solidFill>
                <a:latin typeface="Segoe UI"/>
                <a:cs typeface="Segoe UI"/>
              </a:rPr>
              <a:t>и</a:t>
            </a:r>
            <a:r>
              <a:rPr sz="1950" b="1" spc="-472" baseline="12820" dirty="0">
                <a:latin typeface="Arial"/>
                <a:cs typeface="Arial"/>
              </a:rPr>
              <a:t>ва</a:t>
            </a:r>
            <a:r>
              <a:rPr sz="1800" b="1" spc="-315" dirty="0">
                <a:solidFill>
                  <a:srgbClr val="FFFFFF"/>
                </a:solidFill>
                <a:latin typeface="Segoe UI"/>
                <a:cs typeface="Segoe UI"/>
              </a:rPr>
              <a:t>р</a:t>
            </a:r>
            <a:r>
              <a:rPr sz="1950" b="1" spc="-472" baseline="12820" dirty="0">
                <a:latin typeface="Arial"/>
                <a:cs typeface="Arial"/>
              </a:rPr>
              <a:t>я </a:t>
            </a:r>
            <a:r>
              <a:rPr sz="1800" b="1" spc="-385" dirty="0">
                <a:solidFill>
                  <a:srgbClr val="FFFFFF"/>
                </a:solidFill>
                <a:latin typeface="Segoe UI"/>
                <a:cs typeface="Segoe UI"/>
              </a:rPr>
              <a:t>е</a:t>
            </a:r>
            <a:r>
              <a:rPr sz="1950" b="1" spc="-577" baseline="12820" dirty="0">
                <a:latin typeface="Arial"/>
                <a:cs typeface="Arial"/>
              </a:rPr>
              <a:t>ж</a:t>
            </a:r>
            <a:r>
              <a:rPr sz="1800" b="1" spc="-385" dirty="0">
                <a:solidFill>
                  <a:srgbClr val="FFFFFF"/>
                </a:solidFill>
                <a:latin typeface="Segoe UI"/>
                <a:cs typeface="Segoe UI"/>
              </a:rPr>
              <a:t>ч</a:t>
            </a:r>
            <a:r>
              <a:rPr sz="1950" b="1" spc="-577" baseline="12820" dirty="0">
                <a:latin typeface="Arial"/>
                <a:cs typeface="Arial"/>
              </a:rPr>
              <a:t>из</a:t>
            </a:r>
            <a:r>
              <a:rPr sz="1800" b="1" spc="-385" dirty="0">
                <a:solidFill>
                  <a:srgbClr val="FFFFFF"/>
                </a:solidFill>
                <a:latin typeface="Segoe UI"/>
                <a:cs typeface="Segoe UI"/>
              </a:rPr>
              <a:t>и</a:t>
            </a:r>
            <a:r>
              <a:rPr sz="1950" b="1" spc="-577" baseline="12820" dirty="0">
                <a:latin typeface="Arial"/>
                <a:cs typeface="Arial"/>
              </a:rPr>
              <a:t>н</a:t>
            </a:r>
            <a:r>
              <a:rPr sz="1800" b="1" spc="-385" dirty="0">
                <a:solidFill>
                  <a:srgbClr val="FFFFFF"/>
                </a:solidFill>
                <a:latin typeface="Segoe UI"/>
                <a:cs typeface="Segoe UI"/>
              </a:rPr>
              <a:t>,</a:t>
            </a:r>
            <a:r>
              <a:rPr sz="1950" b="1" spc="-577" baseline="12820" dirty="0">
                <a:latin typeface="Arial"/>
                <a:cs typeface="Arial"/>
              </a:rPr>
              <a:t>ь</a:t>
            </a:r>
            <a:endParaRPr sz="1950" baseline="1282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63600" y="3909441"/>
            <a:ext cx="80391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950" b="1" spc="-419" baseline="-14957" dirty="0">
                <a:latin typeface="Arial"/>
                <a:cs typeface="Arial"/>
              </a:rPr>
              <a:t>мета</a:t>
            </a:r>
            <a:r>
              <a:rPr sz="1800" spc="-280" dirty="0">
                <a:solidFill>
                  <a:srgbClr val="FFFFFF"/>
                </a:solidFill>
                <a:latin typeface="Segoe UI"/>
                <a:cs typeface="Segoe UI"/>
              </a:rPr>
              <a:t>-</a:t>
            </a:r>
            <a:r>
              <a:rPr sz="1950" b="1" spc="-419" baseline="-14957" dirty="0">
                <a:latin typeface="Arial"/>
                <a:cs typeface="Arial"/>
              </a:rPr>
              <a:t>бол</a:t>
            </a:r>
            <a:r>
              <a:rPr sz="1800" b="1" spc="-280" dirty="0">
                <a:solidFill>
                  <a:srgbClr val="FFFFFF"/>
                </a:solidFill>
                <a:latin typeface="Segoe UI"/>
                <a:cs typeface="Segoe UI"/>
              </a:rPr>
              <a:t>С</a:t>
            </a:r>
            <a:r>
              <a:rPr sz="1950" b="1" spc="-419" baseline="-14957" dirty="0">
                <a:latin typeface="Arial"/>
                <a:cs typeface="Arial"/>
              </a:rPr>
              <a:t>из</a:t>
            </a:r>
            <a:r>
              <a:rPr sz="1800" b="1" spc="-280" dirty="0">
                <a:solidFill>
                  <a:srgbClr val="FFFFFF"/>
                </a:solidFill>
                <a:latin typeface="Segoe UI"/>
                <a:cs typeface="Segoe UI"/>
              </a:rPr>
              <a:t>л</a:t>
            </a:r>
            <a:r>
              <a:rPr sz="1950" b="1" spc="-419" baseline="-14957" dirty="0">
                <a:latin typeface="Arial"/>
                <a:cs typeface="Arial"/>
              </a:rPr>
              <a:t>м</a:t>
            </a:r>
            <a:r>
              <a:rPr sz="1800" b="1" spc="-280" dirty="0">
                <a:solidFill>
                  <a:srgbClr val="FFFFFF"/>
                </a:solidFill>
                <a:latin typeface="Segoe UI"/>
                <a:cs typeface="Segoe UI"/>
              </a:rPr>
              <a:t>о</a:t>
            </a:r>
            <a:r>
              <a:rPr sz="1950" b="1" spc="-419" baseline="-14957" dirty="0">
                <a:latin typeface="Arial"/>
                <a:cs typeface="Arial"/>
              </a:rPr>
              <a:t>а </a:t>
            </a:r>
            <a:r>
              <a:rPr sz="1800" b="1" dirty="0">
                <a:solidFill>
                  <a:srgbClr val="FFFFFF"/>
                </a:solidFill>
                <a:latin typeface="Segoe UI"/>
                <a:cs typeface="Segoe UI"/>
              </a:rPr>
              <a:t>манные </a:t>
            </a:r>
            <a:r>
              <a:rPr sz="1800" b="1" spc="-310" dirty="0">
                <a:solidFill>
                  <a:srgbClr val="FFFFFF"/>
                </a:solidFill>
                <a:latin typeface="Segoe UI"/>
                <a:cs typeface="Segoe UI"/>
              </a:rPr>
              <a:t>зубные</a:t>
            </a:r>
            <a:r>
              <a:rPr sz="1950" b="1" spc="-465" baseline="-14957" dirty="0">
                <a:latin typeface="Arial"/>
                <a:cs typeface="Arial"/>
              </a:rPr>
              <a:t>си</a:t>
            </a:r>
            <a:r>
              <a:rPr sz="1800" b="1" spc="-310" dirty="0">
                <a:solidFill>
                  <a:srgbClr val="FFFFFF"/>
                </a:solidFill>
                <a:latin typeface="Segoe UI"/>
                <a:cs typeface="Segoe UI"/>
              </a:rPr>
              <a:t>п</a:t>
            </a:r>
            <a:r>
              <a:rPr sz="1950" b="1" spc="-465" baseline="-14957" dirty="0">
                <a:latin typeface="Arial"/>
                <a:cs typeface="Arial"/>
              </a:rPr>
              <a:t>ст</a:t>
            </a:r>
            <a:r>
              <a:rPr sz="1800" b="1" spc="-310" dirty="0">
                <a:solidFill>
                  <a:srgbClr val="FFFFFF"/>
                </a:solidFill>
                <a:latin typeface="Segoe UI"/>
                <a:cs typeface="Segoe UI"/>
              </a:rPr>
              <a:t>р</a:t>
            </a:r>
            <a:r>
              <a:rPr sz="1950" b="1" spc="-465" baseline="-14957" dirty="0">
                <a:latin typeface="Arial"/>
                <a:cs typeface="Arial"/>
              </a:rPr>
              <a:t>е</a:t>
            </a:r>
            <a:r>
              <a:rPr sz="1800" b="1" spc="-310" dirty="0">
                <a:solidFill>
                  <a:srgbClr val="FFFFFF"/>
                </a:solidFill>
                <a:latin typeface="Segoe UI"/>
                <a:cs typeface="Segoe UI"/>
              </a:rPr>
              <a:t>о</a:t>
            </a:r>
            <a:r>
              <a:rPr sz="1950" b="1" spc="-465" baseline="-14957" dirty="0">
                <a:latin typeface="Arial"/>
                <a:cs typeface="Arial"/>
              </a:rPr>
              <a:t>м</a:t>
            </a:r>
            <a:r>
              <a:rPr sz="1800" b="1" spc="-310" dirty="0">
                <a:solidFill>
                  <a:srgbClr val="FFFFFF"/>
                </a:solidFill>
                <a:latin typeface="Segoe UI"/>
                <a:cs typeface="Segoe UI"/>
              </a:rPr>
              <a:t>т</a:t>
            </a:r>
            <a:r>
              <a:rPr sz="1950" b="1" spc="-465" baseline="-14957" dirty="0">
                <a:latin typeface="Arial"/>
                <a:cs typeface="Arial"/>
              </a:rPr>
              <a:t>е</a:t>
            </a:r>
            <a:r>
              <a:rPr sz="1800" b="1" spc="-310" dirty="0">
                <a:solidFill>
                  <a:srgbClr val="FFFFFF"/>
                </a:solidFill>
                <a:latin typeface="Segoe UI"/>
                <a:cs typeface="Segoe UI"/>
              </a:rPr>
              <a:t>е</a:t>
            </a:r>
            <a:r>
              <a:rPr sz="1950" b="1" spc="-465" baseline="-14957" dirty="0">
                <a:latin typeface="Arial"/>
                <a:cs typeface="Arial"/>
              </a:rPr>
              <a:t>, </a:t>
            </a:r>
            <a:r>
              <a:rPr sz="1950" b="1" spc="-502" baseline="-14957" dirty="0">
                <a:latin typeface="Arial"/>
                <a:cs typeface="Arial"/>
              </a:rPr>
              <a:t>м</a:t>
            </a:r>
            <a:r>
              <a:rPr sz="1800" b="1" spc="-335" dirty="0">
                <a:solidFill>
                  <a:srgbClr val="FFFFFF"/>
                </a:solidFill>
                <a:latin typeface="Segoe UI"/>
                <a:cs typeface="Segoe UI"/>
              </a:rPr>
              <a:t>з</a:t>
            </a:r>
            <a:r>
              <a:rPr sz="1950" b="1" spc="-502" baseline="-14957" dirty="0">
                <a:latin typeface="Arial"/>
                <a:cs typeface="Arial"/>
              </a:rPr>
              <a:t>е</a:t>
            </a:r>
            <a:r>
              <a:rPr sz="1800" b="1" spc="-335" dirty="0">
                <a:solidFill>
                  <a:srgbClr val="FFFFFF"/>
                </a:solidFill>
                <a:latin typeface="Segoe UI"/>
                <a:cs typeface="Segoe UI"/>
              </a:rPr>
              <a:t>ы</a:t>
            </a:r>
            <a:r>
              <a:rPr sz="1950" b="1" spc="-502" baseline="-14957" dirty="0">
                <a:latin typeface="Arial"/>
                <a:cs typeface="Arial"/>
              </a:rPr>
              <a:t>та</a:t>
            </a:r>
            <a:r>
              <a:rPr sz="1800" b="1" spc="-335" dirty="0">
                <a:solidFill>
                  <a:srgbClr val="FFFFFF"/>
                </a:solidFill>
                <a:latin typeface="Segoe UI"/>
                <a:cs typeface="Segoe UI"/>
              </a:rPr>
              <a:t>н</a:t>
            </a:r>
            <a:r>
              <a:rPr sz="1950" b="1" spc="-502" baseline="-14957" dirty="0">
                <a:latin typeface="Arial"/>
                <a:cs typeface="Arial"/>
              </a:rPr>
              <a:t>бо</a:t>
            </a:r>
            <a:r>
              <a:rPr sz="1800" b="1" spc="-335" dirty="0">
                <a:solidFill>
                  <a:srgbClr val="FFFFFF"/>
                </a:solidFill>
                <a:latin typeface="Segoe UI"/>
                <a:cs typeface="Segoe UI"/>
              </a:rPr>
              <a:t>е</a:t>
            </a:r>
            <a:r>
              <a:rPr sz="1950" b="1" spc="-502" baseline="-14957" dirty="0">
                <a:latin typeface="Arial"/>
                <a:cs typeface="Arial"/>
              </a:rPr>
              <a:t>ли</a:t>
            </a:r>
            <a:r>
              <a:rPr sz="1800" b="1" spc="-335" dirty="0">
                <a:solidFill>
                  <a:srgbClr val="FFFFFF"/>
                </a:solidFill>
                <a:latin typeface="Segoe UI"/>
                <a:cs typeface="Segoe UI"/>
              </a:rPr>
              <a:t>п</a:t>
            </a:r>
            <a:r>
              <a:rPr sz="1950" b="1" spc="-502" baseline="-14957" dirty="0">
                <a:latin typeface="Arial"/>
                <a:cs typeface="Arial"/>
              </a:rPr>
              <a:t>з</a:t>
            </a:r>
            <a:r>
              <a:rPr sz="1800" b="1" spc="-335" dirty="0">
                <a:solidFill>
                  <a:srgbClr val="FFFFFF"/>
                </a:solidFill>
                <a:latin typeface="Segoe UI"/>
                <a:cs typeface="Segoe UI"/>
              </a:rPr>
              <a:t>о</a:t>
            </a:r>
            <a:r>
              <a:rPr sz="1950" b="1" spc="-502" baseline="-14957" dirty="0">
                <a:latin typeface="Arial"/>
                <a:cs typeface="Arial"/>
              </a:rPr>
              <a:t>му</a:t>
            </a:r>
            <a:r>
              <a:rPr sz="1800" b="1" spc="-335" dirty="0">
                <a:solidFill>
                  <a:srgbClr val="FFFFFF"/>
                </a:solidFill>
                <a:latin typeface="Segoe UI"/>
                <a:cs typeface="Segoe UI"/>
              </a:rPr>
              <a:t>зв</a:t>
            </a:r>
            <a:r>
              <a:rPr sz="1950" b="1" spc="-502" baseline="-14957" dirty="0">
                <a:latin typeface="Arial"/>
                <a:cs typeface="Arial"/>
              </a:rPr>
              <a:t>и</a:t>
            </a:r>
            <a:r>
              <a:rPr sz="1800" b="1" spc="-335" dirty="0">
                <a:solidFill>
                  <a:srgbClr val="FFFFFF"/>
                </a:solidFill>
                <a:latin typeface="Segoe UI"/>
                <a:cs typeface="Segoe UI"/>
              </a:rPr>
              <a:t>оляют</a:t>
            </a:r>
            <a:r>
              <a:rPr sz="1800" b="1" spc="-21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800" b="1" spc="-345" dirty="0">
                <a:solidFill>
                  <a:srgbClr val="FFFFFF"/>
                </a:solidFill>
                <a:latin typeface="Segoe UI"/>
                <a:cs typeface="Segoe UI"/>
              </a:rPr>
              <a:t>норм</a:t>
            </a:r>
            <a:r>
              <a:rPr sz="1950" b="1" spc="-517" baseline="25641" dirty="0">
                <a:latin typeface="Arial"/>
                <a:cs typeface="Arial"/>
              </a:rPr>
              <a:t>7.</a:t>
            </a:r>
            <a:r>
              <a:rPr sz="1800" b="1" spc="-345" dirty="0">
                <a:solidFill>
                  <a:srgbClr val="FFFFFF"/>
                </a:solidFill>
                <a:latin typeface="Segoe UI"/>
                <a:cs typeface="Segoe UI"/>
              </a:rPr>
              <a:t>а</a:t>
            </a:r>
            <a:r>
              <a:rPr sz="1950" b="1" spc="-517" baseline="25641" dirty="0">
                <a:latin typeface="Arial"/>
                <a:cs typeface="Arial"/>
              </a:rPr>
              <a:t>М</a:t>
            </a:r>
            <a:r>
              <a:rPr sz="1800" b="1" spc="-345" dirty="0">
                <a:solidFill>
                  <a:srgbClr val="FFFFFF"/>
                </a:solidFill>
                <a:latin typeface="Segoe UI"/>
                <a:cs typeface="Segoe UI"/>
              </a:rPr>
              <a:t>л</a:t>
            </a:r>
            <a:r>
              <a:rPr sz="1950" b="1" spc="-517" baseline="25641" dirty="0">
                <a:latin typeface="Arial"/>
                <a:cs typeface="Arial"/>
              </a:rPr>
              <a:t>е</a:t>
            </a:r>
            <a:r>
              <a:rPr sz="1800" b="1" spc="-345" dirty="0">
                <a:solidFill>
                  <a:srgbClr val="FFFFFF"/>
                </a:solidFill>
                <a:latin typeface="Segoe UI"/>
                <a:cs typeface="Segoe UI"/>
              </a:rPr>
              <a:t>ь</a:t>
            </a:r>
            <a:r>
              <a:rPr sz="1950" b="1" spc="-517" baseline="25641" dirty="0">
                <a:latin typeface="Arial"/>
                <a:cs typeface="Arial"/>
              </a:rPr>
              <a:t>ж</a:t>
            </a:r>
            <a:r>
              <a:rPr sz="1800" b="1" spc="-345" dirty="0">
                <a:solidFill>
                  <a:srgbClr val="FFFFFF"/>
                </a:solidFill>
                <a:latin typeface="Segoe UI"/>
                <a:cs typeface="Segoe UI"/>
              </a:rPr>
              <a:t>н</a:t>
            </a:r>
            <a:r>
              <a:rPr sz="1950" b="1" spc="-517" baseline="25641" dirty="0">
                <a:latin typeface="Arial"/>
                <a:cs typeface="Arial"/>
              </a:rPr>
              <a:t>ли</a:t>
            </a:r>
            <a:r>
              <a:rPr sz="1800" b="1" spc="-345" dirty="0">
                <a:solidFill>
                  <a:srgbClr val="FFFFFF"/>
                </a:solidFill>
                <a:latin typeface="Segoe UI"/>
                <a:cs typeface="Segoe UI"/>
              </a:rPr>
              <a:t>о</a:t>
            </a:r>
            <a:r>
              <a:rPr sz="1950" b="1" spc="-517" baseline="25641" dirty="0">
                <a:latin typeface="Arial"/>
                <a:cs typeface="Arial"/>
              </a:rPr>
              <a:t>чн</a:t>
            </a:r>
            <a:r>
              <a:rPr sz="1800" b="1" spc="-345" dirty="0">
                <a:solidFill>
                  <a:srgbClr val="FFFFFF"/>
                </a:solidFill>
                <a:latin typeface="Segoe UI"/>
                <a:cs typeface="Segoe UI"/>
              </a:rPr>
              <a:t>г</a:t>
            </a:r>
            <a:r>
              <a:rPr sz="1950" b="1" spc="-517" baseline="25641" dirty="0">
                <a:latin typeface="Arial"/>
                <a:cs typeface="Arial"/>
              </a:rPr>
              <a:t>о</a:t>
            </a:r>
            <a:r>
              <a:rPr sz="1800" b="1" spc="-345" dirty="0">
                <a:solidFill>
                  <a:srgbClr val="FFFFFF"/>
                </a:solidFill>
                <a:latin typeface="Segoe UI"/>
                <a:cs typeface="Segoe UI"/>
              </a:rPr>
              <a:t>о</a:t>
            </a:r>
            <a:r>
              <a:rPr sz="1950" b="1" spc="-517" baseline="25641" dirty="0">
                <a:latin typeface="Arial"/>
                <a:cs typeface="Arial"/>
              </a:rPr>
              <a:t>с</a:t>
            </a:r>
            <a:r>
              <a:rPr sz="1800" b="1" spc="-345" dirty="0">
                <a:solidFill>
                  <a:srgbClr val="FFFFFF"/>
                </a:solidFill>
                <a:latin typeface="Segoe UI"/>
                <a:cs typeface="Segoe UI"/>
              </a:rPr>
              <a:t>в</a:t>
            </a:r>
            <a:r>
              <a:rPr sz="1950" b="1" spc="-517" baseline="25641" dirty="0">
                <a:latin typeface="Arial"/>
                <a:cs typeface="Arial"/>
              </a:rPr>
              <a:t>тн</a:t>
            </a:r>
            <a:r>
              <a:rPr sz="1800" b="1" spc="-345" dirty="0">
                <a:solidFill>
                  <a:srgbClr val="FFFFFF"/>
                </a:solidFill>
                <a:latin typeface="Segoe UI"/>
                <a:cs typeface="Segoe UI"/>
              </a:rPr>
              <a:t>о</a:t>
            </a:r>
            <a:r>
              <a:rPr sz="1950" b="1" spc="-517" baseline="25641" dirty="0">
                <a:latin typeface="Arial"/>
                <a:cs typeface="Arial"/>
              </a:rPr>
              <a:t>ы</a:t>
            </a:r>
            <a:r>
              <a:rPr sz="1800" b="1" spc="-345" dirty="0">
                <a:solidFill>
                  <a:srgbClr val="FFFFFF"/>
                </a:solidFill>
                <a:latin typeface="Segoe UI"/>
                <a:cs typeface="Segoe UI"/>
              </a:rPr>
              <a:t>р</a:t>
            </a:r>
            <a:r>
              <a:rPr sz="1950" b="1" spc="-517" baseline="25641" dirty="0">
                <a:latin typeface="Arial"/>
                <a:cs typeface="Arial"/>
              </a:rPr>
              <a:t>е</a:t>
            </a:r>
            <a:r>
              <a:rPr sz="1800" b="1" spc="-345" dirty="0">
                <a:solidFill>
                  <a:srgbClr val="FFFFFF"/>
                </a:solidFill>
                <a:latin typeface="Segoe UI"/>
                <a:cs typeface="Segoe UI"/>
              </a:rPr>
              <a:t>ить,</a:t>
            </a:r>
            <a:endParaRPr sz="1800">
              <a:latin typeface="Segoe UI"/>
              <a:cs typeface="Segoe U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63600" y="4192016"/>
            <a:ext cx="85547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300" b="1" spc="-5" dirty="0">
                <a:latin typeface="Arial"/>
                <a:cs typeface="Arial"/>
              </a:rPr>
              <a:t>6. </a:t>
            </a:r>
            <a:r>
              <a:rPr sz="1300" b="1" spc="-370" dirty="0">
                <a:latin typeface="Arial"/>
                <a:cs typeface="Arial"/>
              </a:rPr>
              <a:t>Ур</a:t>
            </a:r>
            <a:r>
              <a:rPr sz="2700" spc="-555" baseline="1543" dirty="0">
                <a:solidFill>
                  <a:srgbClr val="FFFFFF"/>
                </a:solidFill>
                <a:latin typeface="Segoe UI"/>
                <a:cs typeface="Segoe UI"/>
              </a:rPr>
              <a:t>-</a:t>
            </a:r>
            <a:r>
              <a:rPr sz="1300" b="1" spc="-370" dirty="0">
                <a:latin typeface="Arial"/>
                <a:cs typeface="Arial"/>
              </a:rPr>
              <a:t>оге</a:t>
            </a:r>
            <a:r>
              <a:rPr sz="2700" b="1" spc="-555" baseline="1543" dirty="0">
                <a:solidFill>
                  <a:srgbClr val="FFFFFF"/>
                </a:solidFill>
                <a:latin typeface="Segoe UI"/>
                <a:cs typeface="Segoe UI"/>
              </a:rPr>
              <a:t>Н</a:t>
            </a:r>
            <a:r>
              <a:rPr sz="1300" b="1" spc="-370" dirty="0">
                <a:latin typeface="Arial"/>
                <a:cs typeface="Arial"/>
              </a:rPr>
              <a:t>ни</a:t>
            </a:r>
            <a:r>
              <a:rPr sz="2700" b="1" spc="-555" baseline="1543" dirty="0">
                <a:solidFill>
                  <a:srgbClr val="FFFFFF"/>
                </a:solidFill>
                <a:latin typeface="Segoe UI"/>
                <a:cs typeface="Segoe UI"/>
              </a:rPr>
              <a:t>е</a:t>
            </a:r>
            <a:r>
              <a:rPr sz="1300" b="1" spc="-370" dirty="0">
                <a:latin typeface="Arial"/>
                <a:cs typeface="Arial"/>
              </a:rPr>
              <a:t>т</a:t>
            </a:r>
            <a:r>
              <a:rPr sz="2700" b="1" spc="-555" baseline="1543" dirty="0">
                <a:solidFill>
                  <a:srgbClr val="FFFFFF"/>
                </a:solidFill>
                <a:latin typeface="Segoe UI"/>
                <a:cs typeface="Segoe UI"/>
              </a:rPr>
              <a:t>т</a:t>
            </a:r>
            <a:r>
              <a:rPr sz="1300" b="1" spc="-370" dirty="0">
                <a:latin typeface="Arial"/>
                <a:cs typeface="Arial"/>
              </a:rPr>
              <a:t>ал</a:t>
            </a:r>
            <a:r>
              <a:rPr sz="2700" b="1" spc="-555" baseline="1543" dirty="0">
                <a:solidFill>
                  <a:srgbClr val="FFFFFF"/>
                </a:solidFill>
                <a:latin typeface="Segoe UI"/>
                <a:cs typeface="Segoe UI"/>
              </a:rPr>
              <a:t>л</a:t>
            </a:r>
            <a:r>
              <a:rPr sz="1300" b="1" spc="-370" dirty="0">
                <a:latin typeface="Arial"/>
                <a:cs typeface="Arial"/>
              </a:rPr>
              <a:t>ь</a:t>
            </a:r>
            <a:r>
              <a:rPr sz="2700" b="1" spc="-555" baseline="1543" dirty="0">
                <a:solidFill>
                  <a:srgbClr val="FFFFFF"/>
                </a:solidFill>
                <a:latin typeface="Segoe UI"/>
                <a:cs typeface="Segoe UI"/>
              </a:rPr>
              <a:t>у</a:t>
            </a:r>
            <a:r>
              <a:rPr sz="1300" b="1" spc="-370" dirty="0">
                <a:latin typeface="Arial"/>
                <a:cs typeface="Arial"/>
              </a:rPr>
              <a:t>ны</a:t>
            </a:r>
            <a:r>
              <a:rPr sz="2700" b="1" spc="-555" baseline="1543" dirty="0">
                <a:solidFill>
                  <a:srgbClr val="FFFFFF"/>
                </a:solidFill>
                <a:latin typeface="Segoe UI"/>
                <a:cs typeface="Segoe UI"/>
              </a:rPr>
              <a:t>д</a:t>
            </a:r>
            <a:r>
              <a:rPr sz="1300" b="1" spc="-370" dirty="0">
                <a:latin typeface="Arial"/>
                <a:cs typeface="Arial"/>
              </a:rPr>
              <a:t>е</a:t>
            </a:r>
            <a:r>
              <a:rPr sz="2700" b="1" spc="-555" baseline="1543" dirty="0">
                <a:solidFill>
                  <a:srgbClr val="FFFFFF"/>
                </a:solidFill>
                <a:latin typeface="Segoe UI"/>
                <a:cs typeface="Segoe UI"/>
              </a:rPr>
              <a:t>ей</a:t>
            </a:r>
            <a:r>
              <a:rPr sz="1300" b="1" spc="-370" dirty="0">
                <a:latin typeface="Arial"/>
                <a:cs typeface="Arial"/>
              </a:rPr>
              <a:t>и</a:t>
            </a:r>
            <a:r>
              <a:rPr sz="1300" b="1" spc="365" dirty="0">
                <a:latin typeface="Arial"/>
                <a:cs typeface="Arial"/>
              </a:rPr>
              <a:t> </a:t>
            </a:r>
            <a:r>
              <a:rPr sz="2700" b="1" baseline="1543" dirty="0">
                <a:solidFill>
                  <a:srgbClr val="FFFFFF"/>
                </a:solidFill>
                <a:latin typeface="Segoe UI"/>
                <a:cs typeface="Segoe UI"/>
              </a:rPr>
              <a:t>с </a:t>
            </a:r>
            <a:r>
              <a:rPr sz="2700" b="1" spc="-22" baseline="1543" dirty="0">
                <a:solidFill>
                  <a:srgbClr val="FFFFFF"/>
                </a:solidFill>
                <a:latin typeface="Segoe UI"/>
                <a:cs typeface="Segoe UI"/>
              </a:rPr>
              <a:t>кем </a:t>
            </a:r>
            <a:r>
              <a:rPr sz="2700" b="1" spc="-562" baseline="1543" dirty="0">
                <a:solidFill>
                  <a:srgbClr val="FFFFFF"/>
                </a:solidFill>
                <a:latin typeface="Segoe UI"/>
                <a:cs typeface="Segoe UI"/>
              </a:rPr>
              <a:t>мож</a:t>
            </a:r>
            <a:r>
              <a:rPr sz="1950" b="1" spc="-562" baseline="12820" dirty="0">
                <a:latin typeface="Arial"/>
                <a:cs typeface="Arial"/>
              </a:rPr>
              <a:t>эн</a:t>
            </a:r>
            <a:r>
              <a:rPr sz="2700" b="1" spc="-562" baseline="1543" dirty="0">
                <a:solidFill>
                  <a:srgbClr val="FFFFFF"/>
                </a:solidFill>
                <a:latin typeface="Segoe UI"/>
                <a:cs typeface="Segoe UI"/>
              </a:rPr>
              <a:t>н</a:t>
            </a:r>
            <a:r>
              <a:rPr sz="1950" b="1" spc="-562" baseline="12820" dirty="0">
                <a:latin typeface="Arial"/>
                <a:cs typeface="Arial"/>
              </a:rPr>
              <a:t>до</a:t>
            </a:r>
            <a:r>
              <a:rPr sz="2700" b="1" spc="-562" baseline="1543" dirty="0">
                <a:solidFill>
                  <a:srgbClr val="FFFFFF"/>
                </a:solidFill>
                <a:latin typeface="Segoe UI"/>
                <a:cs typeface="Segoe UI"/>
              </a:rPr>
              <a:t>о</a:t>
            </a:r>
            <a:r>
              <a:rPr sz="1950" b="1" spc="-562" baseline="12820" dirty="0">
                <a:latin typeface="Arial"/>
                <a:cs typeface="Arial"/>
              </a:rPr>
              <a:t>кр</a:t>
            </a:r>
            <a:r>
              <a:rPr sz="2700" b="1" spc="-562" baseline="1543" dirty="0">
                <a:solidFill>
                  <a:srgbClr val="FFFFFF"/>
                </a:solidFill>
                <a:latin typeface="Segoe UI"/>
                <a:cs typeface="Segoe UI"/>
              </a:rPr>
              <a:t>р</a:t>
            </a:r>
            <a:r>
              <a:rPr sz="1950" b="1" spc="-562" baseline="12820" dirty="0">
                <a:latin typeface="Arial"/>
                <a:cs typeface="Arial"/>
              </a:rPr>
              <a:t>и</a:t>
            </a:r>
            <a:r>
              <a:rPr sz="2700" b="1" spc="-562" baseline="1543" dirty="0">
                <a:solidFill>
                  <a:srgbClr val="FFFFFF"/>
                </a:solidFill>
                <a:latin typeface="Segoe UI"/>
                <a:cs typeface="Segoe UI"/>
              </a:rPr>
              <a:t>а</a:t>
            </a:r>
            <a:r>
              <a:rPr sz="1950" b="1" spc="-562" baseline="12820" dirty="0">
                <a:latin typeface="Arial"/>
                <a:cs typeface="Arial"/>
              </a:rPr>
              <a:t>нн</a:t>
            </a:r>
            <a:r>
              <a:rPr sz="2700" b="1" spc="-562" baseline="1543" dirty="0">
                <a:solidFill>
                  <a:srgbClr val="FFFFFF"/>
                </a:solidFill>
                <a:latin typeface="Segoe UI"/>
                <a:cs typeface="Segoe UI"/>
              </a:rPr>
              <a:t>з</a:t>
            </a:r>
            <a:r>
              <a:rPr sz="1950" b="1" spc="-562" baseline="12820" dirty="0">
                <a:latin typeface="Arial"/>
                <a:cs typeface="Arial"/>
              </a:rPr>
              <a:t>о</a:t>
            </a:r>
            <a:r>
              <a:rPr sz="2700" b="1" spc="-562" baseline="1543" dirty="0">
                <a:solidFill>
                  <a:srgbClr val="FFFFFF"/>
                </a:solidFill>
                <a:latin typeface="Segoe UI"/>
                <a:cs typeface="Segoe UI"/>
              </a:rPr>
              <a:t>г</a:t>
            </a:r>
            <a:r>
              <a:rPr sz="1950" b="1" spc="-562" baseline="12820" dirty="0">
                <a:latin typeface="Arial"/>
                <a:cs typeface="Arial"/>
              </a:rPr>
              <a:t>й</a:t>
            </a:r>
            <a:r>
              <a:rPr sz="2700" b="1" spc="-562" baseline="1543" dirty="0">
                <a:solidFill>
                  <a:srgbClr val="FFFFFF"/>
                </a:solidFill>
                <a:latin typeface="Segoe UI"/>
                <a:cs typeface="Segoe UI"/>
              </a:rPr>
              <a:t>ов</a:t>
            </a:r>
            <a:r>
              <a:rPr sz="1950" b="1" spc="-562" baseline="12820" dirty="0">
                <a:latin typeface="Arial"/>
                <a:cs typeface="Arial"/>
              </a:rPr>
              <a:t>си</a:t>
            </a:r>
            <a:r>
              <a:rPr sz="2700" b="1" spc="-562" baseline="1543" dirty="0">
                <a:solidFill>
                  <a:srgbClr val="FFFFFF"/>
                </a:solidFill>
                <a:latin typeface="Segoe UI"/>
                <a:cs typeface="Segoe UI"/>
              </a:rPr>
              <a:t>а</a:t>
            </a:r>
            <a:r>
              <a:rPr sz="1950" b="1" spc="-562" baseline="12820" dirty="0">
                <a:latin typeface="Arial"/>
                <a:cs typeface="Arial"/>
              </a:rPr>
              <a:t>с</a:t>
            </a:r>
            <a:r>
              <a:rPr sz="2700" b="1" spc="-562" baseline="1543" dirty="0">
                <a:solidFill>
                  <a:srgbClr val="FFFFFF"/>
                </a:solidFill>
                <a:latin typeface="Segoe UI"/>
                <a:cs typeface="Segoe UI"/>
              </a:rPr>
              <a:t>р</a:t>
            </a:r>
            <a:r>
              <a:rPr sz="1950" b="1" spc="-562" baseline="12820" dirty="0">
                <a:latin typeface="Arial"/>
                <a:cs typeface="Arial"/>
              </a:rPr>
              <a:t>те</a:t>
            </a:r>
            <a:r>
              <a:rPr sz="2700" b="1" spc="-562" baseline="1543" dirty="0">
                <a:solidFill>
                  <a:srgbClr val="FFFFFF"/>
                </a:solidFill>
                <a:latin typeface="Segoe UI"/>
                <a:cs typeface="Segoe UI"/>
              </a:rPr>
              <a:t>и</a:t>
            </a:r>
            <a:r>
              <a:rPr sz="1950" b="1" spc="-562" baseline="12820" dirty="0">
                <a:latin typeface="Arial"/>
                <a:cs typeface="Arial"/>
              </a:rPr>
              <a:t>м</a:t>
            </a:r>
            <a:r>
              <a:rPr sz="2700" b="1" spc="-562" baseline="1543" dirty="0">
                <a:solidFill>
                  <a:srgbClr val="FFFFFF"/>
                </a:solidFill>
                <a:latin typeface="Segoe UI"/>
                <a:cs typeface="Segoe UI"/>
              </a:rPr>
              <a:t>в</a:t>
            </a:r>
            <a:r>
              <a:rPr sz="1950" b="1" spc="-562" baseline="12820" dirty="0">
                <a:latin typeface="Arial"/>
                <a:cs typeface="Arial"/>
              </a:rPr>
              <a:t>е</a:t>
            </a:r>
            <a:r>
              <a:rPr sz="2700" b="1" spc="-562" baseline="1543" dirty="0">
                <a:solidFill>
                  <a:srgbClr val="FFFFFF"/>
                </a:solidFill>
                <a:latin typeface="Segoe UI"/>
                <a:cs typeface="Segoe UI"/>
              </a:rPr>
              <a:t>ать </a:t>
            </a:r>
            <a:r>
              <a:rPr sz="2700" b="1" baseline="1543" dirty="0">
                <a:solidFill>
                  <a:srgbClr val="FFFFFF"/>
                </a:solidFill>
                <a:latin typeface="Segoe UI"/>
                <a:cs typeface="Segoe UI"/>
              </a:rPr>
              <a:t>–</a:t>
            </a:r>
            <a:r>
              <a:rPr sz="2700" b="1" spc="112" baseline="1543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2700" b="1" spc="-540" baseline="1543" dirty="0">
                <a:solidFill>
                  <a:srgbClr val="FFFFFF"/>
                </a:solidFill>
                <a:latin typeface="Segoe UI"/>
                <a:cs typeface="Segoe UI"/>
              </a:rPr>
              <a:t>одиноки</a:t>
            </a:r>
            <a:r>
              <a:rPr sz="1950" b="1" spc="-540" baseline="53418" dirty="0">
                <a:latin typeface="Arial"/>
                <a:cs typeface="Arial"/>
              </a:rPr>
              <a:t>вз</a:t>
            </a:r>
            <a:r>
              <a:rPr sz="2700" b="1" spc="-540" baseline="1543" dirty="0">
                <a:solidFill>
                  <a:srgbClr val="FFFFFF"/>
                </a:solidFill>
                <a:latin typeface="Segoe UI"/>
                <a:cs typeface="Segoe UI"/>
              </a:rPr>
              <a:t>й</a:t>
            </a:r>
            <a:r>
              <a:rPr sz="1950" b="1" spc="-540" baseline="53418" dirty="0">
                <a:latin typeface="Arial"/>
                <a:cs typeface="Arial"/>
              </a:rPr>
              <a:t>аи</a:t>
            </a:r>
            <a:r>
              <a:rPr sz="2700" b="1" spc="-540" baseline="1543" dirty="0">
                <a:solidFill>
                  <a:srgbClr val="FFFFFF"/>
                </a:solidFill>
                <a:latin typeface="Segoe UI"/>
                <a:cs typeface="Segoe UI"/>
              </a:rPr>
              <a:t>п</a:t>
            </a:r>
            <a:r>
              <a:rPr sz="1950" b="1" spc="-540" baseline="53418" dirty="0">
                <a:latin typeface="Arial"/>
                <a:cs typeface="Arial"/>
              </a:rPr>
              <a:t>м</a:t>
            </a:r>
            <a:r>
              <a:rPr sz="2700" b="1" spc="-540" baseline="1543" dirty="0">
                <a:solidFill>
                  <a:srgbClr val="FFFFFF"/>
                </a:solidFill>
                <a:latin typeface="Segoe UI"/>
                <a:cs typeface="Segoe UI"/>
              </a:rPr>
              <a:t>а</a:t>
            </a:r>
            <a:r>
              <a:rPr sz="1950" b="1" spc="-540" baseline="53418" dirty="0">
                <a:latin typeface="Arial"/>
                <a:cs typeface="Arial"/>
              </a:rPr>
              <a:t>од</a:t>
            </a:r>
            <a:r>
              <a:rPr sz="2700" b="1" spc="-540" baseline="1543" dirty="0">
                <a:solidFill>
                  <a:srgbClr val="FFFFFF"/>
                </a:solidFill>
                <a:latin typeface="Segoe UI"/>
                <a:cs typeface="Segoe UI"/>
              </a:rPr>
              <a:t>ц</a:t>
            </a:r>
            <a:r>
              <a:rPr sz="1950" b="1" spc="-540" baseline="53418" dirty="0">
                <a:latin typeface="Arial"/>
                <a:cs typeface="Arial"/>
              </a:rPr>
              <a:t>е</a:t>
            </a:r>
            <a:r>
              <a:rPr sz="2700" b="1" spc="-540" baseline="1543" dirty="0">
                <a:solidFill>
                  <a:srgbClr val="FFFFFF"/>
                </a:solidFill>
                <a:latin typeface="Segoe UI"/>
                <a:cs typeface="Segoe UI"/>
              </a:rPr>
              <a:t>и</a:t>
            </a:r>
            <a:r>
              <a:rPr sz="1950" b="1" spc="-540" baseline="53418" dirty="0">
                <a:latin typeface="Arial"/>
                <a:cs typeface="Arial"/>
              </a:rPr>
              <a:t>йс</a:t>
            </a:r>
            <a:r>
              <a:rPr sz="2700" b="1" spc="-540" baseline="1543" dirty="0">
                <a:solidFill>
                  <a:srgbClr val="FFFFFF"/>
                </a:solidFill>
                <a:latin typeface="Segoe UI"/>
                <a:cs typeface="Segoe UI"/>
              </a:rPr>
              <a:t>е</a:t>
            </a:r>
            <a:r>
              <a:rPr sz="1950" b="1" spc="-540" baseline="53418" dirty="0">
                <a:latin typeface="Arial"/>
                <a:cs typeface="Arial"/>
              </a:rPr>
              <a:t>т</a:t>
            </a:r>
            <a:r>
              <a:rPr sz="2700" b="1" spc="-540" baseline="1543" dirty="0">
                <a:solidFill>
                  <a:srgbClr val="FFFFFF"/>
                </a:solidFill>
                <a:latin typeface="Segoe UI"/>
                <a:cs typeface="Segoe UI"/>
              </a:rPr>
              <a:t>н</a:t>
            </a:r>
            <a:r>
              <a:rPr sz="1950" b="1" spc="-540" baseline="53418" dirty="0">
                <a:latin typeface="Arial"/>
                <a:cs typeface="Arial"/>
              </a:rPr>
              <a:t>в</a:t>
            </a:r>
            <a:r>
              <a:rPr sz="2700" b="1" spc="-540" baseline="1543" dirty="0">
                <a:solidFill>
                  <a:srgbClr val="FFFFFF"/>
                </a:solidFill>
                <a:latin typeface="Segoe UI"/>
                <a:cs typeface="Segoe UI"/>
              </a:rPr>
              <a:t>т</a:t>
            </a:r>
            <a:r>
              <a:rPr sz="1950" b="1" spc="-540" baseline="53418" dirty="0">
                <a:latin typeface="Arial"/>
                <a:cs typeface="Arial"/>
              </a:rPr>
              <a:t>ия</a:t>
            </a:r>
            <a:r>
              <a:rPr sz="2700" b="1" spc="-540" baseline="1543" dirty="0">
                <a:solidFill>
                  <a:srgbClr val="FFFFFF"/>
                </a:solidFill>
                <a:latin typeface="Segoe UI"/>
                <a:cs typeface="Segoe UI"/>
              </a:rPr>
              <a:t>(ж</a:t>
            </a:r>
            <a:r>
              <a:rPr sz="1950" b="1" spc="-540" baseline="53418" dirty="0">
                <a:latin typeface="Arial"/>
                <a:cs typeface="Arial"/>
              </a:rPr>
              <a:t>и    </a:t>
            </a:r>
            <a:r>
              <a:rPr sz="1950" b="1" spc="-472" baseline="53418" dirty="0">
                <a:latin typeface="Arial"/>
                <a:cs typeface="Arial"/>
              </a:rPr>
              <a:t>о</a:t>
            </a:r>
            <a:r>
              <a:rPr sz="2700" b="1" spc="-472" baseline="1543" dirty="0">
                <a:solidFill>
                  <a:srgbClr val="FFFFFF"/>
                </a:solidFill>
                <a:latin typeface="Segoe UI"/>
                <a:cs typeface="Segoe UI"/>
              </a:rPr>
              <a:t>и</a:t>
            </a:r>
            <a:r>
              <a:rPr sz="1950" b="1" spc="-472" baseline="53418" dirty="0">
                <a:latin typeface="Arial"/>
                <a:cs typeface="Arial"/>
              </a:rPr>
              <a:t>тн</a:t>
            </a:r>
            <a:r>
              <a:rPr sz="2700" b="1" spc="-472" baseline="1543" dirty="0">
                <a:solidFill>
                  <a:srgbClr val="FFFFFF"/>
                </a:solidFill>
                <a:latin typeface="Segoe UI"/>
                <a:cs typeface="Segoe UI"/>
              </a:rPr>
              <a:t>в</a:t>
            </a:r>
            <a:r>
              <a:rPr sz="1950" b="1" spc="-472" baseline="53418" dirty="0">
                <a:latin typeface="Arial"/>
                <a:cs typeface="Arial"/>
              </a:rPr>
              <a:t>о</a:t>
            </a:r>
            <a:r>
              <a:rPr sz="2700" b="1" spc="-472" baseline="1543" dirty="0">
                <a:solidFill>
                  <a:srgbClr val="FFFFFF"/>
                </a:solidFill>
                <a:latin typeface="Segoe UI"/>
                <a:cs typeface="Segoe UI"/>
              </a:rPr>
              <a:t>е</a:t>
            </a:r>
            <a:r>
              <a:rPr sz="1950" b="1" spc="-472" baseline="53418" dirty="0">
                <a:latin typeface="Arial"/>
                <a:cs typeface="Arial"/>
              </a:rPr>
              <a:t>ш</a:t>
            </a:r>
            <a:r>
              <a:rPr sz="2700" b="1" spc="-472" baseline="1543" dirty="0">
                <a:solidFill>
                  <a:srgbClr val="FFFFFF"/>
                </a:solidFill>
                <a:latin typeface="Segoe UI"/>
                <a:cs typeface="Segoe UI"/>
              </a:rPr>
              <a:t>т</a:t>
            </a:r>
            <a:r>
              <a:rPr sz="1950" b="1" spc="-472" baseline="53418" dirty="0">
                <a:latin typeface="Arial"/>
                <a:cs typeface="Arial"/>
              </a:rPr>
              <a:t>ения</a:t>
            </a:r>
            <a:endParaRPr sz="1950" baseline="53418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63600" y="4389831"/>
            <a:ext cx="150812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300" b="1" spc="-275" dirty="0">
                <a:latin typeface="Arial"/>
                <a:cs typeface="Arial"/>
              </a:rPr>
              <a:t>репроду</a:t>
            </a:r>
            <a:r>
              <a:rPr sz="2700" b="1" spc="-412" baseline="-16975" dirty="0">
                <a:solidFill>
                  <a:srgbClr val="FFFFFF"/>
                </a:solidFill>
                <a:latin typeface="Segoe UI"/>
                <a:cs typeface="Segoe UI"/>
              </a:rPr>
              <a:t>о</a:t>
            </a:r>
            <a:r>
              <a:rPr sz="1300" b="1" spc="-275" dirty="0">
                <a:latin typeface="Arial"/>
                <a:cs typeface="Arial"/>
              </a:rPr>
              <a:t>к</a:t>
            </a:r>
            <a:r>
              <a:rPr sz="2700" b="1" spc="-412" baseline="-16975" dirty="0">
                <a:solidFill>
                  <a:srgbClr val="FFFFFF"/>
                </a:solidFill>
                <a:latin typeface="Segoe UI"/>
                <a:cs typeface="Segoe UI"/>
              </a:rPr>
              <a:t>д</a:t>
            </a:r>
            <a:r>
              <a:rPr sz="1300" b="1" spc="-275" dirty="0">
                <a:latin typeface="Arial"/>
                <a:cs typeface="Arial"/>
              </a:rPr>
              <a:t>ти</a:t>
            </a:r>
            <a:r>
              <a:rPr sz="2700" b="1" spc="-412" baseline="-16975" dirty="0">
                <a:solidFill>
                  <a:srgbClr val="FFFFFF"/>
                </a:solidFill>
                <a:latin typeface="Segoe UI"/>
                <a:cs typeface="Segoe UI"/>
              </a:rPr>
              <a:t>и</a:t>
            </a:r>
            <a:r>
              <a:rPr sz="1300" b="1" spc="-275" dirty="0">
                <a:latin typeface="Arial"/>
                <a:cs typeface="Arial"/>
              </a:rPr>
              <a:t>в</a:t>
            </a:r>
            <a:r>
              <a:rPr sz="2700" b="1" spc="-412" baseline="-16975" dirty="0">
                <a:solidFill>
                  <a:srgbClr val="FFFFFF"/>
                </a:solidFill>
                <a:latin typeface="Segoe UI"/>
                <a:cs typeface="Segoe UI"/>
              </a:rPr>
              <a:t>н</a:t>
            </a:r>
            <a:r>
              <a:rPr sz="1300" b="1" spc="-275" dirty="0">
                <a:latin typeface="Arial"/>
                <a:cs typeface="Arial"/>
              </a:rPr>
              <a:t>ны</a:t>
            </a:r>
            <a:r>
              <a:rPr sz="2700" b="1" spc="-412" baseline="-16975" dirty="0">
                <a:solidFill>
                  <a:srgbClr val="FFFFFF"/>
                </a:solidFill>
                <a:latin typeface="Segoe UI"/>
                <a:cs typeface="Segoe UI"/>
              </a:rPr>
              <a:t>),</a:t>
            </a:r>
            <a:r>
              <a:rPr sz="1300" b="1" spc="-275" dirty="0">
                <a:latin typeface="Arial"/>
                <a:cs typeface="Arial"/>
              </a:rPr>
              <a:t>е.</a:t>
            </a:r>
            <a:endParaRPr sz="13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63600" y="4627879"/>
            <a:ext cx="42602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300" b="1" spc="-5" dirty="0">
                <a:latin typeface="Arial"/>
                <a:cs typeface="Arial"/>
              </a:rPr>
              <a:t>7. </a:t>
            </a:r>
            <a:r>
              <a:rPr sz="1300" b="1" spc="-409" dirty="0">
                <a:latin typeface="Arial"/>
                <a:cs typeface="Arial"/>
              </a:rPr>
              <a:t>Не</a:t>
            </a:r>
            <a:r>
              <a:rPr sz="2700" spc="-615" baseline="-26234" dirty="0">
                <a:solidFill>
                  <a:srgbClr val="FFFFFF"/>
                </a:solidFill>
                <a:latin typeface="Segoe UI"/>
                <a:cs typeface="Segoe UI"/>
              </a:rPr>
              <a:t>-</a:t>
            </a:r>
            <a:r>
              <a:rPr sz="1300" b="1" spc="-409" dirty="0">
                <a:latin typeface="Arial"/>
                <a:cs typeface="Arial"/>
              </a:rPr>
              <a:t>йро</a:t>
            </a:r>
            <a:r>
              <a:rPr sz="2700" b="1" spc="-615" baseline="-26234" dirty="0">
                <a:solidFill>
                  <a:srgbClr val="FFFFFF"/>
                </a:solidFill>
                <a:latin typeface="Segoe UI"/>
                <a:cs typeface="Segoe UI"/>
              </a:rPr>
              <a:t>Л</a:t>
            </a:r>
            <a:r>
              <a:rPr sz="1300" b="1" spc="-409" dirty="0">
                <a:latin typeface="Arial"/>
                <a:cs typeface="Arial"/>
              </a:rPr>
              <a:t>м</a:t>
            </a:r>
            <a:r>
              <a:rPr sz="2700" b="1" spc="-615" baseline="-26234" dirty="0">
                <a:solidFill>
                  <a:srgbClr val="FFFFFF"/>
                </a:solidFill>
                <a:latin typeface="Segoe UI"/>
                <a:cs typeface="Segoe UI"/>
              </a:rPr>
              <a:t>ю</a:t>
            </a:r>
            <a:r>
              <a:rPr sz="1300" b="1" spc="-409" dirty="0">
                <a:latin typeface="Arial"/>
                <a:cs typeface="Arial"/>
              </a:rPr>
              <a:t>ыш</a:t>
            </a:r>
            <a:r>
              <a:rPr sz="2700" b="1" spc="-615" baseline="-26234" dirty="0">
                <a:solidFill>
                  <a:srgbClr val="FFFFFF"/>
                </a:solidFill>
                <a:latin typeface="Segoe UI"/>
                <a:cs typeface="Segoe UI"/>
              </a:rPr>
              <a:t>д</a:t>
            </a:r>
            <a:r>
              <a:rPr sz="1300" b="1" spc="-409" dirty="0">
                <a:latin typeface="Arial"/>
                <a:cs typeface="Arial"/>
              </a:rPr>
              <a:t>е</a:t>
            </a:r>
            <a:r>
              <a:rPr sz="2700" b="1" spc="-615" baseline="-26234" dirty="0">
                <a:solidFill>
                  <a:srgbClr val="FFFFFF"/>
                </a:solidFill>
                <a:latin typeface="Segoe UI"/>
                <a:cs typeface="Segoe UI"/>
              </a:rPr>
              <a:t>и</a:t>
            </a:r>
            <a:r>
              <a:rPr sz="1300" b="1" spc="-409" dirty="0">
                <a:latin typeface="Arial"/>
                <a:cs typeface="Arial"/>
              </a:rPr>
              <a:t>чн</a:t>
            </a:r>
            <a:r>
              <a:rPr sz="2700" b="1" spc="-615" baseline="-26234" dirty="0">
                <a:solidFill>
                  <a:srgbClr val="FFFFFF"/>
                </a:solidFill>
                <a:latin typeface="Segoe UI"/>
                <a:cs typeface="Segoe UI"/>
              </a:rPr>
              <a:t>н</a:t>
            </a:r>
            <a:r>
              <a:rPr sz="1300" b="1" spc="-409" dirty="0">
                <a:latin typeface="Arial"/>
                <a:cs typeface="Arial"/>
              </a:rPr>
              <a:t>ы</a:t>
            </a:r>
            <a:r>
              <a:rPr sz="2700" b="1" spc="-615" baseline="-26234" dirty="0">
                <a:solidFill>
                  <a:srgbClr val="FFFFFF"/>
                </a:solidFill>
                <a:latin typeface="Segoe UI"/>
                <a:cs typeface="Segoe UI"/>
              </a:rPr>
              <a:t>е</a:t>
            </a:r>
            <a:r>
              <a:rPr sz="1300" b="1" spc="-409" dirty="0">
                <a:latin typeface="Arial"/>
                <a:cs typeface="Arial"/>
              </a:rPr>
              <a:t>е,</a:t>
            </a:r>
            <a:r>
              <a:rPr sz="2700" b="1" spc="-615" baseline="-26234" dirty="0">
                <a:solidFill>
                  <a:srgbClr val="FFFFFF"/>
                </a:solidFill>
                <a:latin typeface="Segoe UI"/>
                <a:cs typeface="Segoe UI"/>
              </a:rPr>
              <a:t>г</a:t>
            </a:r>
            <a:r>
              <a:rPr sz="1300" b="1" spc="-409" dirty="0">
                <a:latin typeface="Arial"/>
                <a:cs typeface="Arial"/>
              </a:rPr>
              <a:t>с</a:t>
            </a:r>
            <a:r>
              <a:rPr sz="2700" b="1" spc="-615" baseline="-26234" dirty="0">
                <a:solidFill>
                  <a:srgbClr val="FFFFFF"/>
                </a:solidFill>
                <a:latin typeface="Segoe UI"/>
                <a:cs typeface="Segoe UI"/>
              </a:rPr>
              <a:t>о</a:t>
            </a:r>
            <a:r>
              <a:rPr sz="1300" b="1" spc="-409" dirty="0">
                <a:latin typeface="Arial"/>
                <a:cs typeface="Arial"/>
              </a:rPr>
              <a:t>к</a:t>
            </a:r>
            <a:r>
              <a:rPr sz="2700" b="1" spc="-615" baseline="-26234" dirty="0">
                <a:solidFill>
                  <a:srgbClr val="FFFFFF"/>
                </a:solidFill>
                <a:latin typeface="Segoe UI"/>
                <a:cs typeface="Segoe UI"/>
              </a:rPr>
              <a:t>т</a:t>
            </a:r>
            <a:r>
              <a:rPr sz="1300" b="1" spc="-409" dirty="0">
                <a:latin typeface="Arial"/>
                <a:cs typeface="Arial"/>
              </a:rPr>
              <a:t>ел</a:t>
            </a:r>
            <a:r>
              <a:rPr sz="2700" b="1" spc="-615" baseline="-26234" dirty="0">
                <a:solidFill>
                  <a:srgbClr val="FFFFFF"/>
                </a:solidFill>
                <a:latin typeface="Segoe UI"/>
                <a:cs typeface="Segoe UI"/>
              </a:rPr>
              <a:t>о</a:t>
            </a:r>
            <a:r>
              <a:rPr sz="1300" b="1" spc="-409" dirty="0">
                <a:latin typeface="Arial"/>
                <a:cs typeface="Arial"/>
              </a:rPr>
              <a:t>е</a:t>
            </a:r>
            <a:r>
              <a:rPr sz="2700" b="1" spc="-615" baseline="-26234" dirty="0">
                <a:solidFill>
                  <a:srgbClr val="FFFFFF"/>
                </a:solidFill>
                <a:latin typeface="Segoe UI"/>
                <a:cs typeface="Segoe UI"/>
              </a:rPr>
              <a:t>в</a:t>
            </a:r>
            <a:r>
              <a:rPr sz="1300" b="1" spc="-409" dirty="0">
                <a:latin typeface="Arial"/>
                <a:cs typeface="Arial"/>
              </a:rPr>
              <a:t>тн</a:t>
            </a:r>
            <a:r>
              <a:rPr sz="2700" b="1" spc="-615" baseline="-26234" dirty="0">
                <a:solidFill>
                  <a:srgbClr val="FFFFFF"/>
                </a:solidFill>
                <a:latin typeface="Segoe UI"/>
                <a:cs typeface="Segoe UI"/>
              </a:rPr>
              <a:t>ы</a:t>
            </a:r>
            <a:r>
              <a:rPr sz="1300" b="1" spc="-409" dirty="0">
                <a:latin typeface="Arial"/>
                <a:cs typeface="Arial"/>
              </a:rPr>
              <a:t>ы</a:t>
            </a:r>
            <a:r>
              <a:rPr sz="2700" b="1" spc="-615" baseline="-26234" dirty="0">
                <a:solidFill>
                  <a:srgbClr val="FFFFFF"/>
                </a:solidFill>
                <a:latin typeface="Segoe UI"/>
                <a:cs typeface="Segoe UI"/>
              </a:rPr>
              <a:t>е</a:t>
            </a:r>
            <a:r>
              <a:rPr sz="1300" b="1" spc="-409" dirty="0">
                <a:latin typeface="Arial"/>
                <a:cs typeface="Arial"/>
              </a:rPr>
              <a:t>е,</a:t>
            </a:r>
            <a:r>
              <a:rPr sz="2700" b="1" spc="-615" baseline="-26234" dirty="0">
                <a:solidFill>
                  <a:srgbClr val="FFFFFF"/>
                </a:solidFill>
                <a:latin typeface="Segoe UI"/>
                <a:cs typeface="Segoe UI"/>
              </a:rPr>
              <a:t>об</a:t>
            </a:r>
            <a:r>
              <a:rPr sz="1950" b="1" spc="-615" baseline="12820" dirty="0">
                <a:latin typeface="Arial"/>
                <a:cs typeface="Arial"/>
              </a:rPr>
              <a:t>ре</a:t>
            </a:r>
            <a:r>
              <a:rPr sz="2700" b="1" spc="-615" baseline="-26234" dirty="0">
                <a:solidFill>
                  <a:srgbClr val="FFFFFF"/>
                </a:solidFill>
                <a:latin typeface="Segoe UI"/>
                <a:cs typeface="Segoe UI"/>
              </a:rPr>
              <a:t>щ</a:t>
            </a:r>
            <a:r>
              <a:rPr sz="1950" b="1" spc="-615" baseline="12820" dirty="0">
                <a:latin typeface="Arial"/>
                <a:cs typeface="Arial"/>
              </a:rPr>
              <a:t>пр</a:t>
            </a:r>
            <a:r>
              <a:rPr sz="2700" b="1" spc="-615" baseline="-26234" dirty="0">
                <a:solidFill>
                  <a:srgbClr val="FFFFFF"/>
                </a:solidFill>
                <a:latin typeface="Segoe UI"/>
                <a:cs typeface="Segoe UI"/>
              </a:rPr>
              <a:t>а</a:t>
            </a:r>
            <a:r>
              <a:rPr sz="1950" b="1" spc="-615" baseline="12820" dirty="0">
                <a:latin typeface="Arial"/>
                <a:cs typeface="Arial"/>
              </a:rPr>
              <a:t>о</a:t>
            </a:r>
            <a:r>
              <a:rPr sz="2700" b="1" spc="-615" baseline="-26234" dirty="0">
                <a:solidFill>
                  <a:srgbClr val="FFFFFF"/>
                </a:solidFill>
                <a:latin typeface="Segoe UI"/>
                <a:cs typeface="Segoe UI"/>
              </a:rPr>
              <a:t>т</a:t>
            </a:r>
            <a:r>
              <a:rPr sz="1950" b="1" spc="-615" baseline="12820" dirty="0">
                <a:latin typeface="Arial"/>
                <a:cs typeface="Arial"/>
              </a:rPr>
              <a:t>д</a:t>
            </a:r>
            <a:r>
              <a:rPr sz="2700" b="1" spc="-615" baseline="-26234" dirty="0">
                <a:solidFill>
                  <a:srgbClr val="FFFFFF"/>
                </a:solidFill>
                <a:latin typeface="Segoe UI"/>
                <a:cs typeface="Segoe UI"/>
              </a:rPr>
              <a:t>ь</a:t>
            </a:r>
            <a:r>
              <a:rPr sz="1950" b="1" spc="-615" baseline="12820" dirty="0">
                <a:latin typeface="Arial"/>
                <a:cs typeface="Arial"/>
              </a:rPr>
              <a:t>у</a:t>
            </a:r>
            <a:r>
              <a:rPr sz="2700" b="1" spc="-615" baseline="-26234" dirty="0">
                <a:solidFill>
                  <a:srgbClr val="FFFFFF"/>
                </a:solidFill>
                <a:latin typeface="Segoe UI"/>
                <a:cs typeface="Segoe UI"/>
              </a:rPr>
              <a:t>с</a:t>
            </a:r>
            <a:r>
              <a:rPr sz="1950" b="1" spc="-615" baseline="12820" dirty="0">
                <a:latin typeface="Arial"/>
                <a:cs typeface="Arial"/>
              </a:rPr>
              <a:t>кт</a:t>
            </a:r>
            <a:r>
              <a:rPr sz="2700" b="1" spc="-615" baseline="-26234" dirty="0">
                <a:solidFill>
                  <a:srgbClr val="FFFFFF"/>
                </a:solidFill>
                <a:latin typeface="Segoe UI"/>
                <a:cs typeface="Segoe UI"/>
              </a:rPr>
              <a:t>я</a:t>
            </a:r>
            <a:r>
              <a:rPr sz="1950" b="1" spc="-615" baseline="12820" dirty="0">
                <a:latin typeface="Arial"/>
                <a:cs typeface="Arial"/>
              </a:rPr>
              <a:t>ив</a:t>
            </a:r>
            <a:r>
              <a:rPr sz="2700" b="1" spc="-615" baseline="-26234" dirty="0">
                <a:solidFill>
                  <a:srgbClr val="FFFFFF"/>
                </a:solidFill>
                <a:latin typeface="Segoe UI"/>
                <a:cs typeface="Segoe UI"/>
              </a:rPr>
              <a:t>с</a:t>
            </a:r>
            <a:r>
              <a:rPr sz="1950" b="1" spc="-615" baseline="12820" dirty="0">
                <a:latin typeface="Arial"/>
                <a:cs typeface="Arial"/>
              </a:rPr>
              <a:t>н</a:t>
            </a:r>
            <a:r>
              <a:rPr sz="2700" b="1" spc="-615" baseline="-26234" dirty="0">
                <a:solidFill>
                  <a:srgbClr val="FFFFFF"/>
                </a:solidFill>
                <a:latin typeface="Segoe UI"/>
                <a:cs typeface="Segoe UI"/>
              </a:rPr>
              <a:t>ч</a:t>
            </a:r>
            <a:r>
              <a:rPr sz="1950" b="1" spc="-615" baseline="12820" dirty="0">
                <a:latin typeface="Arial"/>
                <a:cs typeface="Arial"/>
              </a:rPr>
              <a:t>ой</a:t>
            </a:r>
            <a:r>
              <a:rPr sz="2700" b="1" spc="-615" baseline="-26234" dirty="0">
                <a:solidFill>
                  <a:srgbClr val="FFFFFF"/>
                </a:solidFill>
                <a:latin typeface="Segoe UI"/>
                <a:cs typeface="Segoe UI"/>
              </a:rPr>
              <a:t>е</a:t>
            </a:r>
            <a:endParaRPr sz="2700" baseline="-26234">
              <a:latin typeface="Segoe UI"/>
              <a:cs typeface="Segoe U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656902" y="4707128"/>
            <a:ext cx="43135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950" b="1" spc="-690" baseline="40598" dirty="0">
                <a:latin typeface="Arial"/>
                <a:cs typeface="Arial"/>
              </a:rPr>
              <a:t>с</a:t>
            </a:r>
            <a:r>
              <a:rPr sz="2700" b="1" spc="-690" baseline="-6172" dirty="0">
                <a:solidFill>
                  <a:srgbClr val="FFFFFF"/>
                </a:solidFill>
                <a:latin typeface="Segoe UI"/>
                <a:cs typeface="Segoe UI"/>
              </a:rPr>
              <a:t>л</a:t>
            </a:r>
            <a:r>
              <a:rPr sz="1950" b="1" spc="-690" baseline="40598" dirty="0">
                <a:latin typeface="Arial"/>
                <a:cs typeface="Arial"/>
              </a:rPr>
              <a:t>и</a:t>
            </a:r>
            <a:r>
              <a:rPr sz="2700" b="1" spc="-690" baseline="-6172" dirty="0">
                <a:solidFill>
                  <a:srgbClr val="FFFFFF"/>
                </a:solidFill>
                <a:latin typeface="Segoe UI"/>
                <a:cs typeface="Segoe UI"/>
              </a:rPr>
              <a:t>о</a:t>
            </a:r>
            <a:r>
              <a:rPr sz="1950" b="1" spc="-690" baseline="40598" dirty="0">
                <a:latin typeface="Arial"/>
                <a:cs typeface="Arial"/>
              </a:rPr>
              <a:t>с</a:t>
            </a:r>
            <a:r>
              <a:rPr sz="2700" b="1" spc="-690" baseline="-6172" dirty="0">
                <a:solidFill>
                  <a:srgbClr val="FFFFFF"/>
                </a:solidFill>
                <a:latin typeface="Segoe UI"/>
                <a:cs typeface="Segoe UI"/>
              </a:rPr>
              <a:t>в</a:t>
            </a:r>
            <a:r>
              <a:rPr sz="1950" b="1" spc="-690" baseline="40598" dirty="0">
                <a:latin typeface="Arial"/>
                <a:cs typeface="Arial"/>
              </a:rPr>
              <a:t>те</a:t>
            </a:r>
            <a:r>
              <a:rPr sz="2700" b="1" spc="-690" baseline="-6172" dirty="0">
                <a:solidFill>
                  <a:srgbClr val="FFFFFF"/>
                </a:solidFill>
                <a:latin typeface="Segoe UI"/>
                <a:cs typeface="Segoe UI"/>
              </a:rPr>
              <a:t>е</a:t>
            </a:r>
            <a:r>
              <a:rPr sz="1950" b="1" spc="-690" baseline="40598" dirty="0">
                <a:latin typeface="Arial"/>
                <a:cs typeface="Arial"/>
              </a:rPr>
              <a:t>м</a:t>
            </a:r>
            <a:r>
              <a:rPr sz="2700" b="1" spc="-690" baseline="-6172" dirty="0">
                <a:solidFill>
                  <a:srgbClr val="FFFFFF"/>
                </a:solidFill>
                <a:latin typeface="Segoe UI"/>
                <a:cs typeface="Segoe UI"/>
              </a:rPr>
              <a:t>к</a:t>
            </a:r>
            <a:r>
              <a:rPr sz="1950" b="1" spc="-690" baseline="40598" dirty="0">
                <a:latin typeface="Arial"/>
                <a:cs typeface="Arial"/>
              </a:rPr>
              <a:t>а</a:t>
            </a:r>
            <a:r>
              <a:rPr sz="2700" b="1" spc="-690" baseline="-6172" dirty="0">
                <a:solidFill>
                  <a:srgbClr val="FFFFFF"/>
                </a:solidFill>
                <a:latin typeface="Segoe UI"/>
                <a:cs typeface="Segoe UI"/>
              </a:rPr>
              <a:t>о</a:t>
            </a:r>
            <a:r>
              <a:rPr sz="1950" b="1" spc="-690" baseline="40598" dirty="0">
                <a:latin typeface="Arial"/>
                <a:cs typeface="Arial"/>
              </a:rPr>
              <a:t>м</a:t>
            </a:r>
            <a:r>
              <a:rPr sz="1950" b="1" spc="-390" baseline="40598" dirty="0">
                <a:latin typeface="Arial"/>
                <a:cs typeface="Arial"/>
              </a:rPr>
              <a:t> </a:t>
            </a:r>
            <a:r>
              <a:rPr sz="2700" b="1" baseline="-6172" dirty="0">
                <a:solidFill>
                  <a:srgbClr val="FFFFFF"/>
                </a:solidFill>
                <a:latin typeface="Segoe UI"/>
                <a:cs typeface="Segoe UI"/>
              </a:rPr>
              <a:t>м </a:t>
            </a:r>
            <a:r>
              <a:rPr sz="2700" b="1" spc="-494" baseline="-6172" dirty="0">
                <a:solidFill>
                  <a:srgbClr val="FFFFFF"/>
                </a:solidFill>
                <a:latin typeface="Segoe UI"/>
                <a:cs typeface="Segoe UI"/>
              </a:rPr>
              <a:t>исполь</a:t>
            </a:r>
            <a:r>
              <a:rPr sz="1300" b="1" spc="-330" dirty="0">
                <a:latin typeface="Arial"/>
                <a:cs typeface="Arial"/>
              </a:rPr>
              <a:t>о</a:t>
            </a:r>
            <a:r>
              <a:rPr sz="2700" b="1" spc="-494" baseline="-6172" dirty="0">
                <a:solidFill>
                  <a:srgbClr val="FFFFFF"/>
                </a:solidFill>
                <a:latin typeface="Segoe UI"/>
                <a:cs typeface="Segoe UI"/>
              </a:rPr>
              <a:t>з</a:t>
            </a:r>
            <a:r>
              <a:rPr sz="1300" b="1" spc="-330" dirty="0">
                <a:latin typeface="Arial"/>
                <a:cs typeface="Arial"/>
              </a:rPr>
              <a:t>б</a:t>
            </a:r>
            <a:r>
              <a:rPr sz="2700" b="1" spc="-494" baseline="-6172" dirty="0">
                <a:solidFill>
                  <a:srgbClr val="FFFFFF"/>
                </a:solidFill>
                <a:latin typeface="Segoe UI"/>
                <a:cs typeface="Segoe UI"/>
              </a:rPr>
              <a:t>у</a:t>
            </a:r>
            <a:r>
              <a:rPr sz="1300" b="1" spc="-330" dirty="0">
                <a:latin typeface="Arial"/>
                <a:cs typeface="Arial"/>
              </a:rPr>
              <a:t>щ</a:t>
            </a:r>
            <a:r>
              <a:rPr sz="2700" b="1" spc="-494" baseline="-6172" dirty="0">
                <a:solidFill>
                  <a:srgbClr val="FFFFFF"/>
                </a:solidFill>
                <a:latin typeface="Segoe UI"/>
                <a:cs typeface="Segoe UI"/>
              </a:rPr>
              <a:t>ю</a:t>
            </a:r>
            <a:r>
              <a:rPr sz="1300" b="1" spc="-330" dirty="0">
                <a:latin typeface="Arial"/>
                <a:cs typeface="Arial"/>
              </a:rPr>
              <a:t>ес</a:t>
            </a:r>
            <a:r>
              <a:rPr sz="2700" b="1" spc="-494" baseline="-6172" dirty="0">
                <a:solidFill>
                  <a:srgbClr val="FFFFFF"/>
                </a:solidFill>
                <a:latin typeface="Segoe UI"/>
                <a:cs typeface="Segoe UI"/>
              </a:rPr>
              <a:t>щ</a:t>
            </a:r>
            <a:r>
              <a:rPr sz="1300" b="1" spc="-330" dirty="0">
                <a:latin typeface="Arial"/>
                <a:cs typeface="Arial"/>
              </a:rPr>
              <a:t>тв</a:t>
            </a:r>
            <a:r>
              <a:rPr sz="2700" b="1" spc="-494" baseline="-6172" dirty="0">
                <a:solidFill>
                  <a:srgbClr val="FFFFFF"/>
                </a:solidFill>
                <a:latin typeface="Segoe UI"/>
                <a:cs typeface="Segoe UI"/>
              </a:rPr>
              <a:t>и</a:t>
            </a:r>
            <a:r>
              <a:rPr sz="1300" b="1" spc="-330" dirty="0">
                <a:latin typeface="Arial"/>
                <a:cs typeface="Arial"/>
              </a:rPr>
              <a:t>ен</a:t>
            </a:r>
            <a:r>
              <a:rPr sz="2700" b="1" spc="-494" baseline="-6172" dirty="0">
                <a:solidFill>
                  <a:srgbClr val="FFFFFF"/>
                </a:solidFill>
                <a:latin typeface="Segoe UI"/>
                <a:cs typeface="Segoe UI"/>
              </a:rPr>
              <a:t>м</a:t>
            </a:r>
            <a:r>
              <a:rPr sz="1300" b="1" spc="-330" dirty="0">
                <a:latin typeface="Arial"/>
                <a:cs typeface="Arial"/>
              </a:rPr>
              <a:t>ная </a:t>
            </a:r>
            <a:r>
              <a:rPr sz="1300" b="1" spc="-5" dirty="0">
                <a:latin typeface="Arial"/>
                <a:cs typeface="Arial"/>
              </a:rPr>
              <a:t>и</a:t>
            </a:r>
            <a:r>
              <a:rPr sz="1300" b="1" spc="1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гражданская</a:t>
            </a:r>
            <a:endParaRPr sz="13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50900" y="5007102"/>
            <a:ext cx="74466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1950" b="1" spc="-7" baseline="-19230" dirty="0">
                <a:latin typeface="Arial"/>
                <a:cs typeface="Arial"/>
              </a:rPr>
              <a:t>8. </a:t>
            </a:r>
            <a:r>
              <a:rPr sz="1950" b="1" spc="-540" baseline="-19230" dirty="0">
                <a:latin typeface="Arial"/>
                <a:cs typeface="Arial"/>
              </a:rPr>
              <a:t>Кожи</a:t>
            </a:r>
            <a:r>
              <a:rPr sz="1800" b="1" spc="-360" dirty="0">
                <a:solidFill>
                  <a:srgbClr val="FFFFFF"/>
                </a:solidFill>
                <a:latin typeface="Segoe UI"/>
                <a:cs typeface="Segoe UI"/>
              </a:rPr>
              <a:t>а</a:t>
            </a:r>
            <a:r>
              <a:rPr sz="1950" b="1" spc="-540" baseline="-19230" dirty="0">
                <a:latin typeface="Arial"/>
                <a:cs typeface="Arial"/>
              </a:rPr>
              <a:t>и</a:t>
            </a:r>
            <a:r>
              <a:rPr sz="1800" b="1" spc="-360" dirty="0">
                <a:solidFill>
                  <a:srgbClr val="FFFFFF"/>
                </a:solidFill>
                <a:latin typeface="Segoe UI"/>
                <a:cs typeface="Segoe UI"/>
              </a:rPr>
              <a:t>л</a:t>
            </a:r>
            <a:r>
              <a:rPr sz="1950" b="1" spc="-540" baseline="-19230" dirty="0">
                <a:latin typeface="Arial"/>
                <a:cs typeface="Arial"/>
              </a:rPr>
              <a:t>с</a:t>
            </a:r>
            <a:r>
              <a:rPr sz="1800" b="1" spc="-360" dirty="0">
                <a:solidFill>
                  <a:srgbClr val="FFFFFF"/>
                </a:solidFill>
                <a:latin typeface="Segoe UI"/>
                <a:cs typeface="Segoe UI"/>
              </a:rPr>
              <a:t>ь</a:t>
            </a:r>
            <a:r>
              <a:rPr sz="1950" b="1" spc="-540" baseline="-19230" dirty="0">
                <a:latin typeface="Arial"/>
                <a:cs typeface="Arial"/>
              </a:rPr>
              <a:t>вя</a:t>
            </a:r>
            <a:r>
              <a:rPr sz="1800" b="1" spc="-360" dirty="0">
                <a:solidFill>
                  <a:srgbClr val="FFFFFF"/>
                </a:solidFill>
                <a:latin typeface="Segoe UI"/>
                <a:cs typeface="Segoe UI"/>
              </a:rPr>
              <a:t>т</a:t>
            </a:r>
            <a:r>
              <a:rPr sz="1950" b="1" spc="-540" baseline="-19230" dirty="0">
                <a:latin typeface="Arial"/>
                <a:cs typeface="Arial"/>
              </a:rPr>
              <a:t>з</a:t>
            </a:r>
            <a:r>
              <a:rPr sz="1800" b="1" spc="-360" dirty="0">
                <a:solidFill>
                  <a:srgbClr val="FFFFFF"/>
                </a:solidFill>
                <a:latin typeface="Segoe UI"/>
                <a:cs typeface="Segoe UI"/>
              </a:rPr>
              <a:t>е</a:t>
            </a:r>
            <a:r>
              <a:rPr sz="1950" b="1" spc="-540" baseline="-19230" dirty="0">
                <a:latin typeface="Arial"/>
                <a:cs typeface="Arial"/>
              </a:rPr>
              <a:t>а</a:t>
            </a:r>
            <a:r>
              <a:rPr sz="1800" b="1" spc="-360" dirty="0">
                <a:solidFill>
                  <a:srgbClr val="FFFFFF"/>
                </a:solidFill>
                <a:latin typeface="Segoe UI"/>
                <a:cs typeface="Segoe UI"/>
              </a:rPr>
              <a:t>р</a:t>
            </a:r>
            <a:r>
              <a:rPr sz="1950" b="1" spc="-540" baseline="-19230" dirty="0">
                <a:latin typeface="Arial"/>
                <a:cs typeface="Arial"/>
              </a:rPr>
              <a:t>нн</a:t>
            </a:r>
            <a:r>
              <a:rPr sz="1800" b="1" spc="-360" dirty="0">
                <a:solidFill>
                  <a:srgbClr val="FFFFFF"/>
                </a:solidFill>
                <a:latin typeface="Segoe UI"/>
                <a:cs typeface="Segoe UI"/>
              </a:rPr>
              <a:t>н</a:t>
            </a:r>
            <a:r>
              <a:rPr sz="1950" b="1" spc="-540" baseline="-19230" dirty="0">
                <a:latin typeface="Arial"/>
                <a:cs typeface="Arial"/>
              </a:rPr>
              <a:t>ы</a:t>
            </a:r>
            <a:r>
              <a:rPr sz="1800" b="1" spc="-360" dirty="0">
                <a:solidFill>
                  <a:srgbClr val="FFFFFF"/>
                </a:solidFill>
                <a:latin typeface="Segoe UI"/>
                <a:cs typeface="Segoe UI"/>
              </a:rPr>
              <a:t>а</a:t>
            </a:r>
            <a:r>
              <a:rPr sz="1950" b="1" spc="-540" baseline="-19230" dirty="0">
                <a:latin typeface="Arial"/>
                <a:cs typeface="Arial"/>
              </a:rPr>
              <a:t>х</a:t>
            </a:r>
            <a:r>
              <a:rPr sz="1800" b="1" spc="-360" dirty="0">
                <a:solidFill>
                  <a:srgbClr val="FFFFFF"/>
                </a:solidFill>
                <a:latin typeface="Segoe UI"/>
                <a:cs typeface="Segoe UI"/>
              </a:rPr>
              <a:t>ти</a:t>
            </a:r>
            <a:r>
              <a:rPr sz="1950" b="1" spc="-540" baseline="-19230" dirty="0">
                <a:latin typeface="Arial"/>
                <a:cs typeface="Arial"/>
              </a:rPr>
              <a:t>с </a:t>
            </a:r>
            <a:r>
              <a:rPr sz="1800" b="1" spc="-335" dirty="0">
                <a:solidFill>
                  <a:srgbClr val="FFFFFF"/>
                </a:solidFill>
                <a:latin typeface="Segoe UI"/>
                <a:cs typeface="Segoe UI"/>
              </a:rPr>
              <a:t>в</a:t>
            </a:r>
            <a:r>
              <a:rPr sz="1950" b="1" spc="-502" baseline="-19230" dirty="0">
                <a:latin typeface="Arial"/>
                <a:cs typeface="Arial"/>
              </a:rPr>
              <a:t>не</a:t>
            </a:r>
            <a:r>
              <a:rPr sz="1800" b="1" spc="-335" dirty="0">
                <a:solidFill>
                  <a:srgbClr val="FFFFFF"/>
                </a:solidFill>
                <a:latin typeface="Segoe UI"/>
                <a:cs typeface="Segoe UI"/>
              </a:rPr>
              <a:t>н</a:t>
            </a:r>
            <a:r>
              <a:rPr sz="1950" b="1" spc="-502" baseline="-19230" dirty="0">
                <a:latin typeface="Arial"/>
                <a:cs typeface="Arial"/>
              </a:rPr>
              <a:t>й</a:t>
            </a:r>
            <a:r>
              <a:rPr sz="1800" b="1" spc="-335" dirty="0">
                <a:solidFill>
                  <a:srgbClr val="FFFFFF"/>
                </a:solidFill>
                <a:latin typeface="Segoe UI"/>
                <a:cs typeface="Segoe UI"/>
              </a:rPr>
              <a:t>ую</a:t>
            </a:r>
            <a:r>
              <a:rPr sz="1800" b="1" spc="-17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800" b="1" spc="-290" dirty="0">
                <a:solidFill>
                  <a:srgbClr val="FFFFFF"/>
                </a:solidFill>
                <a:latin typeface="Segoe UI"/>
                <a:cs typeface="Segoe UI"/>
              </a:rPr>
              <a:t>ко</a:t>
            </a:r>
            <a:r>
              <a:rPr sz="1950" b="1" spc="-434" baseline="-19230" dirty="0">
                <a:latin typeface="Arial"/>
                <a:cs typeface="Arial"/>
              </a:rPr>
              <a:t>8</a:t>
            </a:r>
            <a:r>
              <a:rPr sz="1800" b="1" spc="-290" dirty="0">
                <a:solidFill>
                  <a:srgbClr val="FFFFFF"/>
                </a:solidFill>
                <a:latin typeface="Segoe UI"/>
                <a:cs typeface="Segoe UI"/>
              </a:rPr>
              <a:t>м</a:t>
            </a:r>
            <a:r>
              <a:rPr sz="1950" b="1" spc="-434" baseline="-19230" dirty="0">
                <a:latin typeface="Arial"/>
                <a:cs typeface="Arial"/>
              </a:rPr>
              <a:t>. </a:t>
            </a:r>
            <a:r>
              <a:rPr sz="1800" b="1" spc="-495" dirty="0">
                <a:solidFill>
                  <a:srgbClr val="FFFFFF"/>
                </a:solidFill>
                <a:latin typeface="Segoe UI"/>
                <a:cs typeface="Segoe UI"/>
              </a:rPr>
              <a:t>м</a:t>
            </a:r>
            <a:r>
              <a:rPr sz="1950" b="1" spc="-742" baseline="-19230" dirty="0">
                <a:latin typeface="Arial"/>
                <a:cs typeface="Arial"/>
              </a:rPr>
              <a:t>Ко</a:t>
            </a:r>
            <a:r>
              <a:rPr sz="1800" b="1" spc="-495" dirty="0">
                <a:solidFill>
                  <a:srgbClr val="FFFFFF"/>
                </a:solidFill>
                <a:latin typeface="Segoe UI"/>
                <a:cs typeface="Segoe UI"/>
              </a:rPr>
              <a:t>у</a:t>
            </a:r>
            <a:r>
              <a:rPr sz="1950" b="1" spc="-742" baseline="-19230" dirty="0">
                <a:latin typeface="Arial"/>
                <a:cs typeface="Arial"/>
              </a:rPr>
              <a:t>ж</a:t>
            </a:r>
            <a:r>
              <a:rPr sz="1800" b="1" spc="-495" dirty="0">
                <a:solidFill>
                  <a:srgbClr val="FFFFFF"/>
                </a:solidFill>
                <a:latin typeface="Segoe UI"/>
                <a:cs typeface="Segoe UI"/>
              </a:rPr>
              <a:t>н</a:t>
            </a:r>
            <a:r>
              <a:rPr sz="1950" b="1" spc="-742" baseline="-19230" dirty="0">
                <a:latin typeface="Arial"/>
                <a:cs typeface="Arial"/>
              </a:rPr>
              <a:t>а</a:t>
            </a:r>
            <a:r>
              <a:rPr sz="1950" b="1" spc="-209" baseline="-19230" dirty="0">
                <a:latin typeface="Arial"/>
                <a:cs typeface="Arial"/>
              </a:rPr>
              <a:t> </a:t>
            </a:r>
            <a:r>
              <a:rPr sz="1800" b="1" spc="-495" dirty="0">
                <a:solidFill>
                  <a:srgbClr val="FFFFFF"/>
                </a:solidFill>
                <a:latin typeface="Segoe UI"/>
                <a:cs typeface="Segoe UI"/>
              </a:rPr>
              <a:t>и</a:t>
            </a:r>
            <a:r>
              <a:rPr sz="1950" b="1" spc="-742" baseline="-19230" dirty="0">
                <a:latin typeface="Arial"/>
                <a:cs typeface="Arial"/>
              </a:rPr>
              <a:t>и</a:t>
            </a:r>
            <a:r>
              <a:rPr sz="1950" b="1" spc="-270" baseline="-19230" dirty="0">
                <a:latin typeface="Arial"/>
                <a:cs typeface="Arial"/>
              </a:rPr>
              <a:t> </a:t>
            </a:r>
            <a:r>
              <a:rPr sz="1800" b="1" spc="-355" dirty="0">
                <a:solidFill>
                  <a:srgbClr val="FFFFFF"/>
                </a:solidFill>
                <a:latin typeface="Segoe UI"/>
                <a:cs typeface="Segoe UI"/>
              </a:rPr>
              <a:t>к</a:t>
            </a:r>
            <a:r>
              <a:rPr sz="1950" b="1" spc="-532" baseline="-19230" dirty="0">
                <a:latin typeface="Arial"/>
                <a:cs typeface="Arial"/>
              </a:rPr>
              <a:t>от</a:t>
            </a:r>
            <a:r>
              <a:rPr sz="1800" b="1" spc="-355" dirty="0">
                <a:solidFill>
                  <a:srgbClr val="FFFFFF"/>
                </a:solidFill>
                <a:latin typeface="Segoe UI"/>
                <a:cs typeface="Segoe UI"/>
              </a:rPr>
              <a:t>а</a:t>
            </a:r>
            <a:r>
              <a:rPr sz="1950" b="1" spc="-532" baseline="-19230" dirty="0">
                <a:latin typeface="Arial"/>
                <a:cs typeface="Arial"/>
              </a:rPr>
              <a:t>н</a:t>
            </a:r>
            <a:r>
              <a:rPr sz="1800" b="1" spc="-355" dirty="0">
                <a:solidFill>
                  <a:srgbClr val="FFFFFF"/>
                </a:solidFill>
                <a:latin typeface="Segoe UI"/>
                <a:cs typeface="Segoe UI"/>
              </a:rPr>
              <a:t>ц</a:t>
            </a:r>
            <a:r>
              <a:rPr sz="1950" b="1" spc="-532" baseline="-19230" dirty="0">
                <a:latin typeface="Arial"/>
                <a:cs typeface="Arial"/>
              </a:rPr>
              <a:t>ос</a:t>
            </a:r>
            <a:r>
              <a:rPr sz="1800" b="1" spc="-355" dirty="0">
                <a:solidFill>
                  <a:srgbClr val="FFFFFF"/>
                </a:solidFill>
                <a:latin typeface="Segoe UI"/>
                <a:cs typeface="Segoe UI"/>
              </a:rPr>
              <a:t>и</a:t>
            </a:r>
            <a:r>
              <a:rPr sz="1950" b="1" spc="-532" baseline="-19230" dirty="0">
                <a:latin typeface="Arial"/>
                <a:cs typeface="Arial"/>
              </a:rPr>
              <a:t>я</a:t>
            </a:r>
            <a:r>
              <a:rPr sz="1800" b="1" spc="-355" dirty="0">
                <a:solidFill>
                  <a:srgbClr val="FFFFFF"/>
                </a:solidFill>
                <a:latin typeface="Segoe UI"/>
                <a:cs typeface="Segoe UI"/>
              </a:rPr>
              <a:t>ю</a:t>
            </a:r>
            <a:r>
              <a:rPr sz="1950" b="1" spc="-532" baseline="-19230" dirty="0">
                <a:latin typeface="Arial"/>
                <a:cs typeface="Arial"/>
              </a:rPr>
              <a:t>щи</a:t>
            </a:r>
            <a:r>
              <a:rPr sz="1800" b="1" spc="-355" dirty="0">
                <a:solidFill>
                  <a:srgbClr val="FFFFFF"/>
                </a:solidFill>
                <a:latin typeface="Segoe UI"/>
                <a:cs typeface="Segoe UI"/>
              </a:rPr>
              <a:t>–</a:t>
            </a:r>
            <a:r>
              <a:rPr sz="1950" b="1" spc="-532" baseline="-19230" dirty="0">
                <a:latin typeface="Arial"/>
                <a:cs typeface="Arial"/>
              </a:rPr>
              <a:t>ес</a:t>
            </a:r>
            <a:r>
              <a:rPr sz="1800" b="1" spc="-355" dirty="0">
                <a:solidFill>
                  <a:srgbClr val="FFFFFF"/>
                </a:solidFill>
                <a:latin typeface="Segoe UI"/>
                <a:cs typeface="Segoe UI"/>
              </a:rPr>
              <a:t>у</a:t>
            </a:r>
            <a:r>
              <a:rPr sz="1950" b="1" spc="-532" baseline="-19230" dirty="0">
                <a:latin typeface="Arial"/>
                <a:cs typeface="Arial"/>
              </a:rPr>
              <a:t>я</a:t>
            </a:r>
            <a:r>
              <a:rPr sz="1800" b="1" spc="-355" dirty="0">
                <a:solidFill>
                  <a:srgbClr val="FFFFFF"/>
                </a:solidFill>
                <a:latin typeface="Segoe UI"/>
                <a:cs typeface="Segoe UI"/>
              </a:rPr>
              <a:t>б</a:t>
            </a:r>
            <a:r>
              <a:rPr sz="1950" b="1" spc="-532" baseline="-19230" dirty="0">
                <a:latin typeface="Arial"/>
                <a:cs typeface="Arial"/>
              </a:rPr>
              <a:t>к</a:t>
            </a:r>
            <a:r>
              <a:rPr sz="1800" b="1" spc="-355" dirty="0">
                <a:solidFill>
                  <a:srgbClr val="FFFFFF"/>
                </a:solidFill>
                <a:latin typeface="Segoe UI"/>
                <a:cs typeface="Segoe UI"/>
              </a:rPr>
              <a:t>е</a:t>
            </a:r>
            <a:r>
              <a:rPr sz="1950" b="1" spc="-532" baseline="-19230" dirty="0">
                <a:latin typeface="Arial"/>
                <a:cs typeface="Arial"/>
              </a:rPr>
              <a:t>н</a:t>
            </a:r>
            <a:r>
              <a:rPr sz="1800" b="1" spc="-355" dirty="0">
                <a:solidFill>
                  <a:srgbClr val="FFFFFF"/>
                </a:solidFill>
                <a:latin typeface="Segoe UI"/>
                <a:cs typeface="Segoe UI"/>
              </a:rPr>
              <a:t>ж</a:t>
            </a:r>
            <a:r>
              <a:rPr sz="1950" b="1" spc="-532" baseline="-19230" dirty="0">
                <a:latin typeface="Arial"/>
                <a:cs typeface="Arial"/>
              </a:rPr>
              <a:t>ей</a:t>
            </a:r>
            <a:r>
              <a:rPr sz="1800" b="1" spc="-355" dirty="0">
                <a:solidFill>
                  <a:srgbClr val="FFFFFF"/>
                </a:solidFill>
                <a:latin typeface="Segoe UI"/>
                <a:cs typeface="Segoe UI"/>
              </a:rPr>
              <a:t>дения</a:t>
            </a:r>
            <a:r>
              <a:rPr sz="1800" b="1" spc="-31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800" b="1" spc="-365" dirty="0">
                <a:solidFill>
                  <a:srgbClr val="FFFFFF"/>
                </a:solidFill>
                <a:latin typeface="Segoe UI"/>
                <a:cs typeface="Segoe UI"/>
              </a:rPr>
              <a:t>лю</a:t>
            </a:r>
            <a:r>
              <a:rPr sz="1950" b="1" spc="-547" baseline="34188" dirty="0">
                <a:latin typeface="Arial"/>
                <a:cs typeface="Arial"/>
              </a:rPr>
              <a:t>жи</a:t>
            </a:r>
            <a:r>
              <a:rPr sz="1800" b="1" spc="-365" dirty="0">
                <a:solidFill>
                  <a:srgbClr val="FFFFFF"/>
                </a:solidFill>
                <a:latin typeface="Segoe UI"/>
                <a:cs typeface="Segoe UI"/>
              </a:rPr>
              <a:t>д</a:t>
            </a:r>
            <a:r>
              <a:rPr sz="1950" b="1" spc="-547" baseline="34188" dirty="0">
                <a:latin typeface="Arial"/>
                <a:cs typeface="Arial"/>
              </a:rPr>
              <a:t>зн</a:t>
            </a:r>
            <a:r>
              <a:rPr sz="1800" b="1" spc="-365" dirty="0">
                <a:solidFill>
                  <a:srgbClr val="FFFFFF"/>
                </a:solidFill>
                <a:latin typeface="Segoe UI"/>
                <a:cs typeface="Segoe UI"/>
              </a:rPr>
              <a:t>е</a:t>
            </a:r>
            <a:r>
              <a:rPr sz="1950" b="1" spc="-547" baseline="34188" dirty="0">
                <a:latin typeface="Arial"/>
                <a:cs typeface="Arial"/>
              </a:rPr>
              <a:t>ь</a:t>
            </a:r>
            <a:r>
              <a:rPr sz="1800" b="1" spc="-365" dirty="0">
                <a:solidFill>
                  <a:srgbClr val="FFFFFF"/>
                </a:solidFill>
                <a:latin typeface="Segoe UI"/>
                <a:cs typeface="Segoe UI"/>
              </a:rPr>
              <a:t>й,</a:t>
            </a:r>
            <a:endParaRPr sz="1800">
              <a:latin typeface="Segoe UI"/>
              <a:cs typeface="Segoe UI"/>
            </a:endParaRPr>
          </a:p>
          <a:p>
            <a:pPr marL="50800">
              <a:lnSpc>
                <a:spcPct val="100000"/>
              </a:lnSpc>
            </a:pPr>
            <a:r>
              <a:rPr sz="1950" b="1" spc="-127" baseline="6410" dirty="0">
                <a:latin typeface="Arial"/>
                <a:cs typeface="Arial"/>
              </a:rPr>
              <a:t>стру</a:t>
            </a:r>
            <a:r>
              <a:rPr sz="1800" spc="-85" dirty="0">
                <a:solidFill>
                  <a:srgbClr val="FFFFFF"/>
                </a:solidFill>
                <a:latin typeface="Segoe UI"/>
                <a:cs typeface="Segoe UI"/>
              </a:rPr>
              <a:t>-</a:t>
            </a:r>
            <a:r>
              <a:rPr sz="1950" b="1" spc="-127" baseline="6410" dirty="0">
                <a:latin typeface="Arial"/>
                <a:cs typeface="Arial"/>
              </a:rPr>
              <a:t>ктур</a:t>
            </a:r>
            <a:r>
              <a:rPr sz="1800" b="1" spc="-85" dirty="0">
                <a:solidFill>
                  <a:srgbClr val="FFFFFF"/>
                </a:solidFill>
                <a:latin typeface="Segoe UI"/>
                <a:cs typeface="Segoe UI"/>
              </a:rPr>
              <a:t>Седативные </a:t>
            </a:r>
            <a:r>
              <a:rPr sz="1800" b="1" spc="-220" dirty="0">
                <a:solidFill>
                  <a:srgbClr val="FFFFFF"/>
                </a:solidFill>
                <a:latin typeface="Segoe UI"/>
                <a:cs typeface="Segoe UI"/>
              </a:rPr>
              <a:t>препар</a:t>
            </a:r>
            <a:r>
              <a:rPr sz="1950" b="1" spc="-330" baseline="6410" dirty="0">
                <a:latin typeface="Arial"/>
                <a:cs typeface="Arial"/>
              </a:rPr>
              <a:t>с</a:t>
            </a:r>
            <a:r>
              <a:rPr sz="1800" b="1" spc="-220" dirty="0">
                <a:solidFill>
                  <a:srgbClr val="FFFFFF"/>
                </a:solidFill>
                <a:latin typeface="Segoe UI"/>
                <a:cs typeface="Segoe UI"/>
              </a:rPr>
              <a:t>а</a:t>
            </a:r>
            <a:r>
              <a:rPr sz="1950" b="1" spc="-330" baseline="6410" dirty="0">
                <a:latin typeface="Arial"/>
                <a:cs typeface="Arial"/>
              </a:rPr>
              <a:t>тр</a:t>
            </a:r>
            <a:r>
              <a:rPr sz="1800" b="1" spc="-220" dirty="0">
                <a:solidFill>
                  <a:srgbClr val="FFFFFF"/>
                </a:solidFill>
                <a:latin typeface="Segoe UI"/>
                <a:cs typeface="Segoe UI"/>
              </a:rPr>
              <a:t>т</a:t>
            </a:r>
            <a:r>
              <a:rPr sz="1950" b="1" spc="-330" baseline="6410" dirty="0">
                <a:latin typeface="Arial"/>
                <a:cs typeface="Arial"/>
              </a:rPr>
              <a:t>у</a:t>
            </a:r>
            <a:r>
              <a:rPr sz="1800" b="1" spc="-220" dirty="0">
                <a:solidFill>
                  <a:srgbClr val="FFFFFF"/>
                </a:solidFill>
                <a:latin typeface="Segoe UI"/>
                <a:cs typeface="Segoe UI"/>
              </a:rPr>
              <a:t>ы</a:t>
            </a:r>
            <a:r>
              <a:rPr sz="1950" b="1" spc="-330" baseline="6410" dirty="0">
                <a:latin typeface="Arial"/>
                <a:cs typeface="Arial"/>
              </a:rPr>
              <a:t>кту</a:t>
            </a:r>
            <a:r>
              <a:rPr sz="1800" b="1" spc="-220" dirty="0">
                <a:solidFill>
                  <a:srgbClr val="FFFFFF"/>
                </a:solidFill>
                <a:latin typeface="Segoe UI"/>
                <a:cs typeface="Segoe UI"/>
              </a:rPr>
              <a:t>о</a:t>
            </a:r>
            <a:r>
              <a:rPr sz="1950" b="1" spc="-330" baseline="6410" dirty="0">
                <a:latin typeface="Arial"/>
                <a:cs typeface="Arial"/>
              </a:rPr>
              <a:t>р</a:t>
            </a:r>
            <a:r>
              <a:rPr sz="1800" b="1" spc="-220" dirty="0">
                <a:solidFill>
                  <a:srgbClr val="FFFFFF"/>
                </a:solidFill>
                <a:latin typeface="Segoe UI"/>
                <a:cs typeface="Segoe UI"/>
              </a:rPr>
              <a:t>г</a:t>
            </a:r>
            <a:r>
              <a:rPr sz="1950" b="1" spc="-330" baseline="6410" dirty="0">
                <a:latin typeface="Arial"/>
                <a:cs typeface="Arial"/>
              </a:rPr>
              <a:t>ы</a:t>
            </a:r>
            <a:r>
              <a:rPr sz="1800" b="1" spc="-220" dirty="0">
                <a:solidFill>
                  <a:srgbClr val="FFFFFF"/>
                </a:solidFill>
                <a:latin typeface="Segoe UI"/>
                <a:cs typeface="Segoe UI"/>
              </a:rPr>
              <a:t>раничивают </a:t>
            </a:r>
            <a:r>
              <a:rPr sz="1800" b="1" spc="-5" dirty="0">
                <a:solidFill>
                  <a:srgbClr val="FFFFFF"/>
                </a:solidFill>
                <a:latin typeface="Segoe UI"/>
                <a:cs typeface="Segoe UI"/>
              </a:rPr>
              <a:t>речевую</a:t>
            </a:r>
            <a:r>
              <a:rPr sz="1800" b="1" spc="3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Segoe UI"/>
                <a:cs typeface="Segoe UI"/>
              </a:rPr>
              <a:t>активность.</a:t>
            </a:r>
            <a:endParaRPr sz="18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2785745" marR="5080" indent="-2299970">
              <a:lnSpc>
                <a:spcPts val="4320"/>
              </a:lnSpc>
              <a:spcBef>
                <a:spcPts val="640"/>
              </a:spcBef>
            </a:pPr>
            <a:r>
              <a:rPr spc="-25" dirty="0"/>
              <a:t>Стратегия </a:t>
            </a:r>
            <a:r>
              <a:rPr spc="-5" dirty="0"/>
              <a:t>восстановления </a:t>
            </a:r>
            <a:r>
              <a:rPr spc="-10" dirty="0"/>
              <a:t>речи </a:t>
            </a:r>
            <a:r>
              <a:rPr spc="-5" dirty="0"/>
              <a:t>и  </a:t>
            </a:r>
            <a:r>
              <a:rPr spc="-15" dirty="0"/>
              <a:t>коммуникации</a:t>
            </a:r>
          </a:p>
        </p:txBody>
      </p:sp>
      <p:sp>
        <p:nvSpPr>
          <p:cNvPr id="3" name="object 3"/>
          <p:cNvSpPr/>
          <p:nvPr/>
        </p:nvSpPr>
        <p:spPr>
          <a:xfrm>
            <a:off x="708599" y="2244836"/>
            <a:ext cx="1675194" cy="18437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54227" y="4418203"/>
            <a:ext cx="1922780" cy="1183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95"/>
              </a:spcBef>
            </a:pPr>
            <a:r>
              <a:rPr sz="1900" b="1" spc="-5" dirty="0">
                <a:solidFill>
                  <a:srgbClr val="001F5F"/>
                </a:solidFill>
                <a:latin typeface="Segoe UI"/>
                <a:cs typeface="Segoe UI"/>
              </a:rPr>
              <a:t>Полное</a:t>
            </a:r>
            <a:endParaRPr sz="1900">
              <a:latin typeface="Segoe UI"/>
              <a:cs typeface="Segoe UI"/>
            </a:endParaRPr>
          </a:p>
          <a:p>
            <a:pPr marL="12700" marR="5080" algn="ctr">
              <a:lnSpc>
                <a:spcPct val="100000"/>
              </a:lnSpc>
            </a:pPr>
            <a:r>
              <a:rPr sz="1900" b="1" spc="-5" dirty="0">
                <a:solidFill>
                  <a:srgbClr val="001F5F"/>
                </a:solidFill>
                <a:latin typeface="Segoe UI"/>
                <a:cs typeface="Segoe UI"/>
              </a:rPr>
              <a:t>в</a:t>
            </a:r>
            <a:r>
              <a:rPr sz="1900" b="1" dirty="0">
                <a:solidFill>
                  <a:srgbClr val="001F5F"/>
                </a:solidFill>
                <a:latin typeface="Segoe UI"/>
                <a:cs typeface="Segoe UI"/>
              </a:rPr>
              <a:t>о</a:t>
            </a:r>
            <a:r>
              <a:rPr sz="1900" b="1" spc="-5" dirty="0">
                <a:solidFill>
                  <a:srgbClr val="001F5F"/>
                </a:solidFill>
                <a:latin typeface="Segoe UI"/>
                <a:cs typeface="Segoe UI"/>
              </a:rPr>
              <a:t>сста</a:t>
            </a:r>
            <a:r>
              <a:rPr sz="1900" b="1" dirty="0">
                <a:solidFill>
                  <a:srgbClr val="001F5F"/>
                </a:solidFill>
                <a:latin typeface="Segoe UI"/>
                <a:cs typeface="Segoe UI"/>
              </a:rPr>
              <a:t>н</a:t>
            </a:r>
            <a:r>
              <a:rPr sz="1900" b="1" spc="-10" dirty="0">
                <a:solidFill>
                  <a:srgbClr val="001F5F"/>
                </a:solidFill>
                <a:latin typeface="Segoe UI"/>
                <a:cs typeface="Segoe UI"/>
              </a:rPr>
              <a:t>о</a:t>
            </a:r>
            <a:r>
              <a:rPr sz="1900" b="1" dirty="0">
                <a:solidFill>
                  <a:srgbClr val="001F5F"/>
                </a:solidFill>
                <a:latin typeface="Segoe UI"/>
                <a:cs typeface="Segoe UI"/>
              </a:rPr>
              <a:t>в</a:t>
            </a:r>
            <a:r>
              <a:rPr sz="1900" b="1" spc="-10" dirty="0">
                <a:solidFill>
                  <a:srgbClr val="001F5F"/>
                </a:solidFill>
                <a:latin typeface="Segoe UI"/>
                <a:cs typeface="Segoe UI"/>
              </a:rPr>
              <a:t>л</a:t>
            </a:r>
            <a:r>
              <a:rPr sz="1900" b="1" spc="-15" dirty="0">
                <a:solidFill>
                  <a:srgbClr val="001F5F"/>
                </a:solidFill>
                <a:latin typeface="Segoe UI"/>
                <a:cs typeface="Segoe UI"/>
              </a:rPr>
              <a:t>е</a:t>
            </a:r>
            <a:r>
              <a:rPr sz="1900" b="1" spc="-5" dirty="0">
                <a:solidFill>
                  <a:srgbClr val="001F5F"/>
                </a:solidFill>
                <a:latin typeface="Segoe UI"/>
                <a:cs typeface="Segoe UI"/>
              </a:rPr>
              <a:t>ние  </a:t>
            </a:r>
            <a:r>
              <a:rPr sz="1900" b="1" spc="-10" dirty="0">
                <a:solidFill>
                  <a:srgbClr val="001F5F"/>
                </a:solidFill>
                <a:latin typeface="Segoe UI"/>
                <a:cs typeface="Segoe UI"/>
              </a:rPr>
              <a:t>речи</a:t>
            </a:r>
            <a:r>
              <a:rPr sz="1900" b="1" spc="-15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1900" b="1" spc="-5" dirty="0">
                <a:solidFill>
                  <a:srgbClr val="001F5F"/>
                </a:solidFill>
                <a:latin typeface="Segoe UI"/>
                <a:cs typeface="Segoe UI"/>
              </a:rPr>
              <a:t>и</a:t>
            </a:r>
            <a:endParaRPr sz="1900">
              <a:latin typeface="Segoe UI"/>
              <a:cs typeface="Segoe UI"/>
            </a:endParaRPr>
          </a:p>
          <a:p>
            <a:pPr algn="ctr">
              <a:lnSpc>
                <a:spcPct val="100000"/>
              </a:lnSpc>
            </a:pPr>
            <a:r>
              <a:rPr sz="1900" b="1" spc="-10" dirty="0">
                <a:solidFill>
                  <a:srgbClr val="001F5F"/>
                </a:solidFill>
                <a:latin typeface="Segoe UI"/>
                <a:cs typeface="Segoe UI"/>
              </a:rPr>
              <a:t>коммуникации</a:t>
            </a:r>
            <a:endParaRPr sz="1900">
              <a:latin typeface="Segoe UI"/>
              <a:cs typeface="Segoe U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94328" y="4323715"/>
            <a:ext cx="2391410" cy="1762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algn="ctr">
              <a:lnSpc>
                <a:spcPct val="100000"/>
              </a:lnSpc>
              <a:spcBef>
                <a:spcPts val="95"/>
              </a:spcBef>
            </a:pPr>
            <a:r>
              <a:rPr sz="1900" b="1" spc="-5" dirty="0">
                <a:solidFill>
                  <a:srgbClr val="001F5F"/>
                </a:solidFill>
                <a:latin typeface="Segoe UI"/>
                <a:cs typeface="Segoe UI"/>
              </a:rPr>
              <a:t>Частичное</a:t>
            </a:r>
            <a:endParaRPr sz="1900">
              <a:latin typeface="Segoe UI"/>
              <a:cs typeface="Segoe UI"/>
            </a:endParaRPr>
          </a:p>
          <a:p>
            <a:pPr marL="12700" marR="5080" indent="635" algn="ctr">
              <a:lnSpc>
                <a:spcPct val="100000"/>
              </a:lnSpc>
            </a:pPr>
            <a:r>
              <a:rPr sz="1900" b="1" spc="-5" dirty="0">
                <a:solidFill>
                  <a:srgbClr val="001F5F"/>
                </a:solidFill>
                <a:latin typeface="Segoe UI"/>
                <a:cs typeface="Segoe UI"/>
              </a:rPr>
              <a:t>восстановление  </a:t>
            </a:r>
            <a:r>
              <a:rPr sz="1900" b="1" spc="-10" dirty="0">
                <a:solidFill>
                  <a:srgbClr val="001F5F"/>
                </a:solidFill>
                <a:latin typeface="Segoe UI"/>
                <a:cs typeface="Segoe UI"/>
              </a:rPr>
              <a:t>коммуникации </a:t>
            </a:r>
            <a:r>
              <a:rPr sz="1900" b="1" spc="-5" dirty="0">
                <a:solidFill>
                  <a:srgbClr val="001F5F"/>
                </a:solidFill>
                <a:latin typeface="Segoe UI"/>
                <a:cs typeface="Segoe UI"/>
              </a:rPr>
              <a:t>и</a:t>
            </a:r>
            <a:r>
              <a:rPr sz="1900" b="1" spc="-55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1900" b="1" spc="-5" dirty="0">
                <a:solidFill>
                  <a:srgbClr val="001F5F"/>
                </a:solidFill>
                <a:latin typeface="Segoe UI"/>
                <a:cs typeface="Segoe UI"/>
              </a:rPr>
              <a:t>не  полное</a:t>
            </a:r>
            <a:endParaRPr sz="1900">
              <a:latin typeface="Segoe UI"/>
              <a:cs typeface="Segoe UI"/>
            </a:endParaRPr>
          </a:p>
          <a:p>
            <a:pPr marL="247015" marR="238125" algn="ctr">
              <a:lnSpc>
                <a:spcPct val="100000"/>
              </a:lnSpc>
            </a:pPr>
            <a:r>
              <a:rPr sz="1900" b="1" spc="-5" dirty="0">
                <a:solidFill>
                  <a:srgbClr val="001F5F"/>
                </a:solidFill>
                <a:latin typeface="Segoe UI"/>
                <a:cs typeface="Segoe UI"/>
              </a:rPr>
              <a:t>в</a:t>
            </a:r>
            <a:r>
              <a:rPr sz="1900" b="1" dirty="0">
                <a:solidFill>
                  <a:srgbClr val="001F5F"/>
                </a:solidFill>
                <a:latin typeface="Segoe UI"/>
                <a:cs typeface="Segoe UI"/>
              </a:rPr>
              <a:t>о</a:t>
            </a:r>
            <a:r>
              <a:rPr sz="1900" b="1" spc="-5" dirty="0">
                <a:solidFill>
                  <a:srgbClr val="001F5F"/>
                </a:solidFill>
                <a:latin typeface="Segoe UI"/>
                <a:cs typeface="Segoe UI"/>
              </a:rPr>
              <a:t>сста</a:t>
            </a:r>
            <a:r>
              <a:rPr sz="1900" b="1" dirty="0">
                <a:solidFill>
                  <a:srgbClr val="001F5F"/>
                </a:solidFill>
                <a:latin typeface="Segoe UI"/>
                <a:cs typeface="Segoe UI"/>
              </a:rPr>
              <a:t>н</a:t>
            </a:r>
            <a:r>
              <a:rPr sz="1900" b="1" spc="-10" dirty="0">
                <a:solidFill>
                  <a:srgbClr val="001F5F"/>
                </a:solidFill>
                <a:latin typeface="Segoe UI"/>
                <a:cs typeface="Segoe UI"/>
              </a:rPr>
              <a:t>о</a:t>
            </a:r>
            <a:r>
              <a:rPr sz="1900" b="1" dirty="0">
                <a:solidFill>
                  <a:srgbClr val="001F5F"/>
                </a:solidFill>
                <a:latin typeface="Segoe UI"/>
                <a:cs typeface="Segoe UI"/>
              </a:rPr>
              <a:t>в</a:t>
            </a:r>
            <a:r>
              <a:rPr sz="1900" b="1" spc="-10" dirty="0">
                <a:solidFill>
                  <a:srgbClr val="001F5F"/>
                </a:solidFill>
                <a:latin typeface="Segoe UI"/>
                <a:cs typeface="Segoe UI"/>
              </a:rPr>
              <a:t>л</a:t>
            </a:r>
            <a:r>
              <a:rPr sz="1900" b="1" spc="-15" dirty="0">
                <a:solidFill>
                  <a:srgbClr val="001F5F"/>
                </a:solidFill>
                <a:latin typeface="Segoe UI"/>
                <a:cs typeface="Segoe UI"/>
              </a:rPr>
              <a:t>е</a:t>
            </a:r>
            <a:r>
              <a:rPr sz="1900" b="1" spc="-5" dirty="0">
                <a:solidFill>
                  <a:srgbClr val="001F5F"/>
                </a:solidFill>
                <a:latin typeface="Segoe UI"/>
                <a:cs typeface="Segoe UI"/>
              </a:rPr>
              <a:t>ние  </a:t>
            </a:r>
            <a:r>
              <a:rPr sz="1900" b="1" spc="-10" dirty="0">
                <a:solidFill>
                  <a:srgbClr val="001F5F"/>
                </a:solidFill>
                <a:latin typeface="Segoe UI"/>
                <a:cs typeface="Segoe UI"/>
              </a:rPr>
              <a:t>речи</a:t>
            </a:r>
            <a:endParaRPr sz="1900">
              <a:latin typeface="Segoe UI"/>
              <a:cs typeface="Segoe U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39204" y="4339538"/>
            <a:ext cx="2023745" cy="17633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9525" algn="ctr">
              <a:lnSpc>
                <a:spcPct val="100000"/>
              </a:lnSpc>
              <a:spcBef>
                <a:spcPts val="95"/>
              </a:spcBef>
            </a:pPr>
            <a:r>
              <a:rPr sz="1900" b="1" spc="-5" dirty="0">
                <a:solidFill>
                  <a:srgbClr val="001F5F"/>
                </a:solidFill>
                <a:latin typeface="Segoe UI"/>
                <a:cs typeface="Segoe UI"/>
              </a:rPr>
              <a:t>Использование  доп</a:t>
            </a:r>
            <a:r>
              <a:rPr sz="1900" b="1" dirty="0">
                <a:solidFill>
                  <a:srgbClr val="001F5F"/>
                </a:solidFill>
                <a:latin typeface="Segoe UI"/>
                <a:cs typeface="Segoe UI"/>
              </a:rPr>
              <a:t>о</a:t>
            </a:r>
            <a:r>
              <a:rPr sz="1900" b="1" spc="-10" dirty="0">
                <a:solidFill>
                  <a:srgbClr val="001F5F"/>
                </a:solidFill>
                <a:latin typeface="Segoe UI"/>
                <a:cs typeface="Segoe UI"/>
              </a:rPr>
              <a:t>лни</a:t>
            </a:r>
            <a:r>
              <a:rPr sz="1900" b="1" spc="-30" dirty="0">
                <a:solidFill>
                  <a:srgbClr val="001F5F"/>
                </a:solidFill>
                <a:latin typeface="Segoe UI"/>
                <a:cs typeface="Segoe UI"/>
              </a:rPr>
              <a:t>т</a:t>
            </a:r>
            <a:r>
              <a:rPr sz="1900" b="1" spc="-15" dirty="0">
                <a:solidFill>
                  <a:srgbClr val="001F5F"/>
                </a:solidFill>
                <a:latin typeface="Segoe UI"/>
                <a:cs typeface="Segoe UI"/>
              </a:rPr>
              <a:t>е</a:t>
            </a:r>
            <a:r>
              <a:rPr sz="1900" b="1" spc="-10" dirty="0">
                <a:solidFill>
                  <a:srgbClr val="001F5F"/>
                </a:solidFill>
                <a:latin typeface="Segoe UI"/>
                <a:cs typeface="Segoe UI"/>
              </a:rPr>
              <a:t>л</a:t>
            </a:r>
            <a:r>
              <a:rPr sz="1900" b="1" spc="-15" dirty="0">
                <a:solidFill>
                  <a:srgbClr val="001F5F"/>
                </a:solidFill>
                <a:latin typeface="Segoe UI"/>
                <a:cs typeface="Segoe UI"/>
              </a:rPr>
              <a:t>ь</a:t>
            </a:r>
            <a:r>
              <a:rPr sz="1900" b="1" spc="-5" dirty="0">
                <a:solidFill>
                  <a:srgbClr val="001F5F"/>
                </a:solidFill>
                <a:latin typeface="Segoe UI"/>
                <a:cs typeface="Segoe UI"/>
              </a:rPr>
              <a:t>н</a:t>
            </a:r>
            <a:r>
              <a:rPr sz="1900" b="1" dirty="0">
                <a:solidFill>
                  <a:srgbClr val="001F5F"/>
                </a:solidFill>
                <a:latin typeface="Segoe UI"/>
                <a:cs typeface="Segoe UI"/>
              </a:rPr>
              <a:t>о</a:t>
            </a:r>
            <a:r>
              <a:rPr sz="1900" b="1" spc="-5" dirty="0">
                <a:solidFill>
                  <a:srgbClr val="001F5F"/>
                </a:solidFill>
                <a:latin typeface="Segoe UI"/>
                <a:cs typeface="Segoe UI"/>
              </a:rPr>
              <a:t>й  </a:t>
            </a:r>
            <a:r>
              <a:rPr sz="1900" b="1" spc="-10" dirty="0">
                <a:solidFill>
                  <a:srgbClr val="001F5F"/>
                </a:solidFill>
                <a:latin typeface="Segoe UI"/>
                <a:cs typeface="Segoe UI"/>
              </a:rPr>
              <a:t>коммуникации  без</a:t>
            </a:r>
            <a:r>
              <a:rPr sz="1900" b="1" spc="-5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1900" b="1" spc="-10" dirty="0">
                <a:solidFill>
                  <a:srgbClr val="001F5F"/>
                </a:solidFill>
                <a:latin typeface="Segoe UI"/>
                <a:cs typeface="Segoe UI"/>
              </a:rPr>
              <a:t>полного</a:t>
            </a:r>
            <a:endParaRPr sz="1900">
              <a:latin typeface="Segoe UI"/>
              <a:cs typeface="Segoe U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900" b="1" spc="-5" dirty="0">
                <a:solidFill>
                  <a:srgbClr val="001F5F"/>
                </a:solidFill>
                <a:latin typeface="Segoe UI"/>
                <a:cs typeface="Segoe UI"/>
              </a:rPr>
              <a:t>восстановления</a:t>
            </a:r>
            <a:endParaRPr sz="1900">
              <a:latin typeface="Segoe UI"/>
              <a:cs typeface="Segoe UI"/>
            </a:endParaRPr>
          </a:p>
          <a:p>
            <a:pPr algn="ctr">
              <a:lnSpc>
                <a:spcPct val="100000"/>
              </a:lnSpc>
            </a:pPr>
            <a:r>
              <a:rPr sz="1900" b="1" spc="-10" dirty="0">
                <a:solidFill>
                  <a:srgbClr val="001F5F"/>
                </a:solidFill>
                <a:latin typeface="Segoe UI"/>
                <a:cs typeface="Segoe UI"/>
              </a:rPr>
              <a:t>речи</a:t>
            </a:r>
            <a:endParaRPr sz="1900">
              <a:latin typeface="Segoe UI"/>
              <a:cs typeface="Segoe U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578720" y="4418203"/>
            <a:ext cx="2288540" cy="1473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9525" algn="ctr">
              <a:lnSpc>
                <a:spcPct val="100000"/>
              </a:lnSpc>
              <a:spcBef>
                <a:spcPts val="95"/>
              </a:spcBef>
            </a:pPr>
            <a:r>
              <a:rPr sz="1900" b="1" spc="-5" dirty="0">
                <a:solidFill>
                  <a:srgbClr val="001F5F"/>
                </a:solidFill>
                <a:latin typeface="Segoe UI"/>
                <a:cs typeface="Segoe UI"/>
              </a:rPr>
              <a:t>Использование  </a:t>
            </a:r>
            <a:r>
              <a:rPr sz="1900" b="1" spc="-15" dirty="0">
                <a:solidFill>
                  <a:srgbClr val="001F5F"/>
                </a:solidFill>
                <a:latin typeface="Segoe UI"/>
                <a:cs typeface="Segoe UI"/>
              </a:rPr>
              <a:t>альтернативной  </a:t>
            </a:r>
            <a:r>
              <a:rPr sz="1900" b="1" spc="-10" dirty="0">
                <a:solidFill>
                  <a:srgbClr val="001F5F"/>
                </a:solidFill>
                <a:latin typeface="Segoe UI"/>
                <a:cs typeface="Segoe UI"/>
              </a:rPr>
              <a:t>коммуникации</a:t>
            </a:r>
            <a:r>
              <a:rPr sz="1900" b="1" spc="-40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1900" b="1" spc="-10" dirty="0">
                <a:solidFill>
                  <a:srgbClr val="001F5F"/>
                </a:solidFill>
                <a:latin typeface="Segoe UI"/>
                <a:cs typeface="Segoe UI"/>
              </a:rPr>
              <a:t>без  </a:t>
            </a:r>
            <a:r>
              <a:rPr sz="1900" b="1" spc="-5" dirty="0">
                <a:solidFill>
                  <a:srgbClr val="001F5F"/>
                </a:solidFill>
                <a:latin typeface="Segoe UI"/>
                <a:cs typeface="Segoe UI"/>
              </a:rPr>
              <a:t>восстановления  речи</a:t>
            </a:r>
            <a:endParaRPr sz="1900">
              <a:latin typeface="Segoe UI"/>
              <a:cs typeface="Segoe U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750723" y="2316673"/>
            <a:ext cx="1869197" cy="1792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858357" y="2482595"/>
            <a:ext cx="1813544" cy="173461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900856" y="2403348"/>
            <a:ext cx="2025621" cy="171514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2866" y="976071"/>
            <a:ext cx="10324465" cy="46716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Calibri"/>
                <a:cs typeface="Calibri"/>
              </a:rPr>
              <a:t>Письменная и </a:t>
            </a:r>
            <a:r>
              <a:rPr sz="2800" b="1" spc="-10" dirty="0">
                <a:latin typeface="Calibri"/>
                <a:cs typeface="Calibri"/>
              </a:rPr>
              <a:t>устная </a:t>
            </a:r>
            <a:r>
              <a:rPr sz="2800" b="1" spc="-5" dirty="0">
                <a:latin typeface="Calibri"/>
                <a:cs typeface="Calibri"/>
              </a:rPr>
              <a:t>речь даны </a:t>
            </a:r>
            <a:r>
              <a:rPr sz="2800" b="1" spc="-10" dirty="0">
                <a:latin typeface="Calibri"/>
                <a:cs typeface="Calibri"/>
              </a:rPr>
              <a:t>человеку </a:t>
            </a:r>
            <a:r>
              <a:rPr sz="2800" b="1" spc="-5" dirty="0">
                <a:latin typeface="Calibri"/>
                <a:cs typeface="Calibri"/>
              </a:rPr>
              <a:t>для</a:t>
            </a:r>
            <a:r>
              <a:rPr sz="2800" b="1" spc="10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коммуникации.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150">
              <a:latin typeface="Calibri"/>
              <a:cs typeface="Calibri"/>
            </a:endParaRPr>
          </a:p>
          <a:p>
            <a:pPr marL="12065" marR="5080" algn="ctr">
              <a:lnSpc>
                <a:spcPts val="3020"/>
              </a:lnSpc>
            </a:pPr>
            <a:r>
              <a:rPr sz="2800" b="1" spc="-15" dirty="0">
                <a:latin typeface="Calibri"/>
                <a:cs typeface="Calibri"/>
              </a:rPr>
              <a:t>Коммуникация </a:t>
            </a:r>
            <a:r>
              <a:rPr sz="2800" b="1" spc="-5" dirty="0">
                <a:latin typeface="Calibri"/>
                <a:cs typeface="Calibri"/>
              </a:rPr>
              <a:t>– </a:t>
            </a:r>
            <a:r>
              <a:rPr sz="2800" b="1" spc="-20" dirty="0">
                <a:latin typeface="Calibri"/>
                <a:cs typeface="Calibri"/>
              </a:rPr>
              <a:t>это </a:t>
            </a:r>
            <a:r>
              <a:rPr sz="2800" b="1" spc="-15" dirty="0">
                <a:latin typeface="Calibri"/>
                <a:cs typeface="Calibri"/>
              </a:rPr>
              <a:t>продуктивный </a:t>
            </a:r>
            <a:r>
              <a:rPr sz="2800" b="1" spc="-5" dirty="0">
                <a:latin typeface="Calibri"/>
                <a:cs typeface="Calibri"/>
              </a:rPr>
              <a:t>и взаимный обмен </a:t>
            </a:r>
            <a:r>
              <a:rPr sz="2800" b="1" spc="-10" dirty="0">
                <a:latin typeface="Calibri"/>
                <a:cs typeface="Calibri"/>
              </a:rPr>
              <a:t>эмоциями  </a:t>
            </a:r>
            <a:r>
              <a:rPr sz="2800" b="1" spc="-5" dirty="0">
                <a:latin typeface="Calibri"/>
                <a:cs typeface="Calibri"/>
              </a:rPr>
              <a:t>и информацией </a:t>
            </a:r>
            <a:r>
              <a:rPr sz="2800" b="1" spc="-20" dirty="0">
                <a:latin typeface="Calibri"/>
                <a:cs typeface="Calibri"/>
              </a:rPr>
              <a:t>между</a:t>
            </a:r>
            <a:r>
              <a:rPr sz="2800" b="1" spc="50" dirty="0">
                <a:latin typeface="Calibri"/>
                <a:cs typeface="Calibri"/>
              </a:rPr>
              <a:t> </a:t>
            </a:r>
            <a:r>
              <a:rPr sz="2800" b="1" spc="-20" dirty="0">
                <a:latin typeface="Calibri"/>
                <a:cs typeface="Calibri"/>
              </a:rPr>
              <a:t>людьми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100">
              <a:latin typeface="Calibri"/>
              <a:cs typeface="Calibri"/>
            </a:endParaRPr>
          </a:p>
          <a:p>
            <a:pPr marL="245745" marR="240665" algn="ctr">
              <a:lnSpc>
                <a:spcPts val="3020"/>
              </a:lnSpc>
              <a:spcBef>
                <a:spcPts val="5"/>
              </a:spcBef>
            </a:pPr>
            <a:r>
              <a:rPr sz="2800" b="1" spc="-5" dirty="0">
                <a:latin typeface="Calibri"/>
                <a:cs typeface="Calibri"/>
              </a:rPr>
              <a:t>Восстановление речи – в </a:t>
            </a:r>
            <a:r>
              <a:rPr sz="2800" b="1" spc="-15" dirty="0">
                <a:latin typeface="Calibri"/>
                <a:cs typeface="Calibri"/>
              </a:rPr>
              <a:t>первую </a:t>
            </a:r>
            <a:r>
              <a:rPr sz="2800" b="1" spc="-10" dirty="0">
                <a:latin typeface="Calibri"/>
                <a:cs typeface="Calibri"/>
              </a:rPr>
              <a:t>очередь </a:t>
            </a:r>
            <a:r>
              <a:rPr sz="2800" b="1" spc="-5" dirty="0">
                <a:latin typeface="Calibri"/>
                <a:cs typeface="Calibri"/>
              </a:rPr>
              <a:t>– </a:t>
            </a:r>
            <a:r>
              <a:rPr sz="2800" b="1" spc="-20" dirty="0">
                <a:latin typeface="Calibri"/>
                <a:cs typeface="Calibri"/>
              </a:rPr>
              <a:t>это </a:t>
            </a:r>
            <a:r>
              <a:rPr sz="2800" b="1" spc="-10" dirty="0">
                <a:latin typeface="Calibri"/>
                <a:cs typeface="Calibri"/>
              </a:rPr>
              <a:t>восстановление  </a:t>
            </a:r>
            <a:r>
              <a:rPr sz="2800" b="1" spc="-15" dirty="0">
                <a:latin typeface="Calibri"/>
                <a:cs typeface="Calibri"/>
              </a:rPr>
              <a:t>коммуникации.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4100">
              <a:latin typeface="Calibri"/>
              <a:cs typeface="Calibri"/>
            </a:endParaRPr>
          </a:p>
          <a:p>
            <a:pPr marL="800100" marR="715010" algn="ctr">
              <a:lnSpc>
                <a:spcPts val="3020"/>
              </a:lnSpc>
            </a:pPr>
            <a:r>
              <a:rPr sz="2800" b="1" spc="-5" dirty="0">
                <a:latin typeface="Calibri"/>
                <a:cs typeface="Calibri"/>
              </a:rPr>
              <a:t>Бессмысленно </a:t>
            </a:r>
            <a:r>
              <a:rPr sz="2800" b="1" spc="-10" dirty="0">
                <a:latin typeface="Calibri"/>
                <a:cs typeface="Calibri"/>
              </a:rPr>
              <a:t>восстановление </a:t>
            </a:r>
            <a:r>
              <a:rPr sz="2800" b="1" spc="-5" dirty="0">
                <a:latin typeface="Calibri"/>
                <a:cs typeface="Calibri"/>
              </a:rPr>
              <a:t>речи </a:t>
            </a:r>
            <a:r>
              <a:rPr sz="2800" b="1" spc="-10" dirty="0">
                <a:latin typeface="Calibri"/>
                <a:cs typeface="Calibri"/>
              </a:rPr>
              <a:t>без восстановления  </a:t>
            </a:r>
            <a:r>
              <a:rPr sz="2800" b="1" spc="-15" dirty="0">
                <a:latin typeface="Calibri"/>
                <a:cs typeface="Calibri"/>
              </a:rPr>
              <a:t>коммуникации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22701" y="1112473"/>
            <a:ext cx="1372116" cy="15077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305577" y="975360"/>
            <a:ext cx="1968761" cy="16659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941957" y="157048"/>
            <a:ext cx="85039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5" dirty="0"/>
              <a:t>Реабилитационный</a:t>
            </a:r>
            <a:r>
              <a:rPr sz="4400" spc="-90" dirty="0"/>
              <a:t> </a:t>
            </a:r>
            <a:r>
              <a:rPr sz="4400" spc="-15" dirty="0"/>
              <a:t>потенциал</a:t>
            </a:r>
            <a:endParaRPr sz="4400"/>
          </a:p>
        </p:txBody>
      </p:sp>
      <p:sp>
        <p:nvSpPr>
          <p:cNvPr id="5" name="object 5"/>
          <p:cNvSpPr txBox="1"/>
          <p:nvPr/>
        </p:nvSpPr>
        <p:spPr>
          <a:xfrm>
            <a:off x="1642110" y="2623566"/>
            <a:ext cx="3979545" cy="1778635"/>
          </a:xfrm>
          <a:prstGeom prst="rect">
            <a:avLst/>
          </a:prstGeom>
          <a:ln w="38100">
            <a:solidFill>
              <a:srgbClr val="001F5F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464184" marR="452120" indent="-3810" algn="ctr">
              <a:lnSpc>
                <a:spcPct val="90000"/>
              </a:lnSpc>
              <a:spcBef>
                <a:spcPts val="280"/>
              </a:spcBef>
            </a:pPr>
            <a:r>
              <a:rPr sz="2800" b="1" spc="-5" dirty="0">
                <a:solidFill>
                  <a:srgbClr val="001F5F"/>
                </a:solidFill>
                <a:latin typeface="Segoe UI"/>
                <a:cs typeface="Segoe UI"/>
              </a:rPr>
              <a:t>Восстановления  вербальной </a:t>
            </a:r>
            <a:r>
              <a:rPr sz="2800" b="1" spc="-10" dirty="0">
                <a:solidFill>
                  <a:srgbClr val="001F5F"/>
                </a:solidFill>
                <a:latin typeface="Segoe UI"/>
                <a:cs typeface="Segoe UI"/>
              </a:rPr>
              <a:t>речи  (экспрессивной </a:t>
            </a:r>
            <a:r>
              <a:rPr sz="2800" b="1" spc="-5" dirty="0">
                <a:solidFill>
                  <a:srgbClr val="001F5F"/>
                </a:solidFill>
                <a:latin typeface="Segoe UI"/>
                <a:cs typeface="Segoe UI"/>
              </a:rPr>
              <a:t>и  </a:t>
            </a:r>
            <a:r>
              <a:rPr sz="2800" b="1" spc="-10" dirty="0">
                <a:solidFill>
                  <a:srgbClr val="001F5F"/>
                </a:solidFill>
                <a:latin typeface="Segoe UI"/>
                <a:cs typeface="Segoe UI"/>
              </a:rPr>
              <a:t>импрессивной)</a:t>
            </a:r>
            <a:endParaRPr sz="2800">
              <a:latin typeface="Segoe UI"/>
              <a:cs typeface="Segoe U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37553" y="2623566"/>
            <a:ext cx="4226560" cy="1778635"/>
          </a:xfrm>
          <a:prstGeom prst="rect">
            <a:avLst/>
          </a:prstGeom>
          <a:ln w="38100">
            <a:solidFill>
              <a:srgbClr val="001F5F"/>
            </a:solidFill>
          </a:ln>
        </p:spPr>
        <p:txBody>
          <a:bodyPr vert="horz" wrap="square" lIns="0" tIns="635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3750">
              <a:latin typeface="Times New Roman"/>
              <a:cs typeface="Times New Roman"/>
            </a:endParaRPr>
          </a:p>
          <a:p>
            <a:pPr marL="783590" marR="697865" indent="-79375">
              <a:lnSpc>
                <a:spcPts val="3020"/>
              </a:lnSpc>
            </a:pPr>
            <a:r>
              <a:rPr sz="2800" b="1" spc="-10" dirty="0">
                <a:solidFill>
                  <a:srgbClr val="001F5F"/>
                </a:solidFill>
                <a:latin typeface="Segoe UI"/>
                <a:cs typeface="Segoe UI"/>
              </a:rPr>
              <a:t>В</a:t>
            </a:r>
            <a:r>
              <a:rPr sz="2800" b="1" spc="-15" dirty="0">
                <a:solidFill>
                  <a:srgbClr val="001F5F"/>
                </a:solidFill>
                <a:latin typeface="Segoe UI"/>
                <a:cs typeface="Segoe UI"/>
              </a:rPr>
              <a:t>о</a:t>
            </a:r>
            <a:r>
              <a:rPr sz="2800" b="1" spc="-5" dirty="0">
                <a:solidFill>
                  <a:srgbClr val="001F5F"/>
                </a:solidFill>
                <a:latin typeface="Segoe UI"/>
                <a:cs typeface="Segoe UI"/>
              </a:rPr>
              <a:t>сстановле</a:t>
            </a:r>
            <a:r>
              <a:rPr sz="2800" b="1" dirty="0">
                <a:solidFill>
                  <a:srgbClr val="001F5F"/>
                </a:solidFill>
                <a:latin typeface="Segoe UI"/>
                <a:cs typeface="Segoe UI"/>
              </a:rPr>
              <a:t>н</a:t>
            </a:r>
            <a:r>
              <a:rPr sz="2800" b="1" spc="-10" dirty="0">
                <a:solidFill>
                  <a:srgbClr val="001F5F"/>
                </a:solidFill>
                <a:latin typeface="Segoe UI"/>
                <a:cs typeface="Segoe UI"/>
              </a:rPr>
              <a:t>ие  </a:t>
            </a:r>
            <a:r>
              <a:rPr sz="2800" b="1" spc="-15" dirty="0">
                <a:solidFill>
                  <a:srgbClr val="001F5F"/>
                </a:solidFill>
                <a:latin typeface="Segoe UI"/>
                <a:cs typeface="Segoe UI"/>
              </a:rPr>
              <a:t>коммуникации</a:t>
            </a:r>
            <a:endParaRPr sz="2800">
              <a:latin typeface="Segoe UI"/>
              <a:cs typeface="Segoe U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217926" y="4511802"/>
            <a:ext cx="829310" cy="792480"/>
          </a:xfrm>
          <a:custGeom>
            <a:avLst/>
            <a:gdLst/>
            <a:ahLst/>
            <a:cxnLst/>
            <a:rect l="l" t="t" r="r" b="b"/>
            <a:pathLst>
              <a:path w="829310" h="792479">
                <a:moveTo>
                  <a:pt x="0" y="396240"/>
                </a:moveTo>
                <a:lnTo>
                  <a:pt x="207263" y="396240"/>
                </a:lnTo>
                <a:lnTo>
                  <a:pt x="207263" y="0"/>
                </a:lnTo>
                <a:lnTo>
                  <a:pt x="621791" y="0"/>
                </a:lnTo>
                <a:lnTo>
                  <a:pt x="621791" y="396240"/>
                </a:lnTo>
                <a:lnTo>
                  <a:pt x="829056" y="396240"/>
                </a:lnTo>
                <a:lnTo>
                  <a:pt x="414527" y="792480"/>
                </a:lnTo>
                <a:lnTo>
                  <a:pt x="0" y="396240"/>
                </a:lnTo>
                <a:close/>
              </a:path>
            </a:pathLst>
          </a:custGeom>
          <a:ln w="38100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035290" y="4511802"/>
            <a:ext cx="829310" cy="792480"/>
          </a:xfrm>
          <a:custGeom>
            <a:avLst/>
            <a:gdLst/>
            <a:ahLst/>
            <a:cxnLst/>
            <a:rect l="l" t="t" r="r" b="b"/>
            <a:pathLst>
              <a:path w="829309" h="792479">
                <a:moveTo>
                  <a:pt x="0" y="396240"/>
                </a:moveTo>
                <a:lnTo>
                  <a:pt x="207263" y="396240"/>
                </a:lnTo>
                <a:lnTo>
                  <a:pt x="207263" y="0"/>
                </a:lnTo>
                <a:lnTo>
                  <a:pt x="621791" y="0"/>
                </a:lnTo>
                <a:lnTo>
                  <a:pt x="621791" y="396240"/>
                </a:lnTo>
                <a:lnTo>
                  <a:pt x="829055" y="396240"/>
                </a:lnTo>
                <a:lnTo>
                  <a:pt x="414527" y="792480"/>
                </a:lnTo>
                <a:lnTo>
                  <a:pt x="0" y="396240"/>
                </a:lnTo>
                <a:close/>
              </a:path>
            </a:pathLst>
          </a:custGeom>
          <a:ln w="38100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642110" y="5414009"/>
            <a:ext cx="8921750" cy="1181100"/>
          </a:xfrm>
          <a:custGeom>
            <a:avLst/>
            <a:gdLst/>
            <a:ahLst/>
            <a:cxnLst/>
            <a:rect l="l" t="t" r="r" b="b"/>
            <a:pathLst>
              <a:path w="8921750" h="1181100">
                <a:moveTo>
                  <a:pt x="0" y="1181099"/>
                </a:moveTo>
                <a:lnTo>
                  <a:pt x="8921496" y="1181099"/>
                </a:lnTo>
                <a:lnTo>
                  <a:pt x="8921496" y="0"/>
                </a:lnTo>
                <a:lnTo>
                  <a:pt x="0" y="0"/>
                </a:lnTo>
                <a:lnTo>
                  <a:pt x="0" y="1181099"/>
                </a:lnTo>
                <a:close/>
              </a:path>
            </a:pathLst>
          </a:custGeom>
          <a:ln w="38100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818258" y="5353608"/>
            <a:ext cx="8575040" cy="113474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 marR="5080" indent="65405" algn="just">
              <a:lnSpc>
                <a:spcPts val="2690"/>
              </a:lnSpc>
              <a:spcBef>
                <a:spcPts val="745"/>
              </a:spcBef>
            </a:pPr>
            <a:r>
              <a:rPr sz="2800" b="1" spc="-5" dirty="0">
                <a:solidFill>
                  <a:srgbClr val="001F5F"/>
                </a:solidFill>
                <a:latin typeface="Segoe UI"/>
                <a:cs typeface="Segoe UI"/>
              </a:rPr>
              <a:t>У многих </a:t>
            </a:r>
            <a:r>
              <a:rPr sz="2800" b="1" spc="-10" dirty="0">
                <a:solidFill>
                  <a:srgbClr val="001F5F"/>
                </a:solidFill>
                <a:latin typeface="Segoe UI"/>
                <a:cs typeface="Segoe UI"/>
              </a:rPr>
              <a:t>пациентов </a:t>
            </a:r>
            <a:r>
              <a:rPr sz="2800" b="1" spc="-15" dirty="0">
                <a:solidFill>
                  <a:srgbClr val="001F5F"/>
                </a:solidFill>
                <a:latin typeface="Segoe UI"/>
                <a:cs typeface="Segoe UI"/>
              </a:rPr>
              <a:t>потенциал </a:t>
            </a:r>
            <a:r>
              <a:rPr sz="2800" b="1" spc="-5" dirty="0">
                <a:solidFill>
                  <a:srgbClr val="001F5F"/>
                </a:solidFill>
                <a:latin typeface="Segoe UI"/>
                <a:cs typeface="Segoe UI"/>
              </a:rPr>
              <a:t>восстановления  </a:t>
            </a:r>
            <a:r>
              <a:rPr sz="2800" b="1" spc="-10" dirty="0">
                <a:solidFill>
                  <a:srgbClr val="001F5F"/>
                </a:solidFill>
                <a:latin typeface="Segoe UI"/>
                <a:cs typeface="Segoe UI"/>
              </a:rPr>
              <a:t>речи </a:t>
            </a:r>
            <a:r>
              <a:rPr sz="2800" b="1" spc="-25" dirty="0">
                <a:solidFill>
                  <a:srgbClr val="001F5F"/>
                </a:solidFill>
                <a:latin typeface="Segoe UI"/>
                <a:cs typeface="Segoe UI"/>
              </a:rPr>
              <a:t>может </a:t>
            </a:r>
            <a:r>
              <a:rPr sz="2800" b="1" spc="-5" dirty="0">
                <a:solidFill>
                  <a:srgbClr val="001F5F"/>
                </a:solidFill>
                <a:latin typeface="Segoe UI"/>
                <a:cs typeface="Segoe UI"/>
              </a:rPr>
              <a:t>быть </a:t>
            </a:r>
            <a:r>
              <a:rPr sz="2800" b="1" spc="-10" dirty="0">
                <a:solidFill>
                  <a:srgbClr val="001F5F"/>
                </a:solidFill>
                <a:latin typeface="Segoe UI"/>
                <a:cs typeface="Segoe UI"/>
              </a:rPr>
              <a:t>ограничен, </a:t>
            </a:r>
            <a:r>
              <a:rPr sz="2800" b="1" spc="-5" dirty="0">
                <a:solidFill>
                  <a:srgbClr val="001F5F"/>
                </a:solidFill>
                <a:latin typeface="Segoe UI"/>
                <a:cs typeface="Segoe UI"/>
              </a:rPr>
              <a:t>а </a:t>
            </a:r>
            <a:r>
              <a:rPr sz="2800" b="1" spc="-10" dirty="0">
                <a:solidFill>
                  <a:srgbClr val="001F5F"/>
                </a:solidFill>
                <a:latin typeface="Segoe UI"/>
                <a:cs typeface="Segoe UI"/>
              </a:rPr>
              <a:t>коммуникации, </a:t>
            </a:r>
            <a:r>
              <a:rPr sz="2800" b="1" spc="-5" dirty="0">
                <a:solidFill>
                  <a:srgbClr val="001F5F"/>
                </a:solidFill>
                <a:latin typeface="Segoe UI"/>
                <a:cs typeface="Segoe UI"/>
              </a:rPr>
              <a:t>в  </a:t>
            </a:r>
            <a:r>
              <a:rPr sz="2800" b="1" spc="-10" dirty="0">
                <a:solidFill>
                  <a:srgbClr val="001F5F"/>
                </a:solidFill>
                <a:latin typeface="Segoe UI"/>
                <a:cs typeface="Segoe UI"/>
              </a:rPr>
              <a:t>основном, </a:t>
            </a:r>
            <a:r>
              <a:rPr sz="2800" b="1" spc="-5" dirty="0">
                <a:solidFill>
                  <a:srgbClr val="001F5F"/>
                </a:solidFill>
                <a:latin typeface="Segoe UI"/>
                <a:cs typeface="Segoe UI"/>
              </a:rPr>
              <a:t>есть у превалирующего</a:t>
            </a:r>
            <a:r>
              <a:rPr sz="2800" b="1" spc="165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Segoe UI"/>
                <a:cs typeface="Segoe UI"/>
              </a:rPr>
              <a:t>большинства</a:t>
            </a:r>
            <a:endParaRPr sz="28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61053" y="438988"/>
            <a:ext cx="4471035" cy="1031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spc="-5" dirty="0"/>
              <a:t>Внимание!</a:t>
            </a:r>
            <a:endParaRPr sz="66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42240" rIns="0" bIns="0" rtlCol="0">
            <a:spAutoFit/>
          </a:bodyPr>
          <a:lstStyle/>
          <a:p>
            <a:pPr marL="13335" marR="5080" indent="-1270" algn="ctr">
              <a:lnSpc>
                <a:spcPts val="4230"/>
              </a:lnSpc>
              <a:spcBef>
                <a:spcPts val="1120"/>
              </a:spcBef>
            </a:pPr>
            <a:r>
              <a:rPr spc="-10" dirty="0"/>
              <a:t>Альтернативная коммуникация </a:t>
            </a:r>
            <a:r>
              <a:rPr dirty="0"/>
              <a:t>не  </a:t>
            </a:r>
            <a:r>
              <a:rPr spc="-10" dirty="0"/>
              <a:t>препятствует </a:t>
            </a:r>
            <a:r>
              <a:rPr dirty="0"/>
              <a:t>восстановлению</a:t>
            </a:r>
            <a:r>
              <a:rPr spc="-125" dirty="0"/>
              <a:t> </a:t>
            </a:r>
            <a:r>
              <a:rPr spc="-5" dirty="0"/>
              <a:t>речи!</a:t>
            </a:r>
          </a:p>
          <a:p>
            <a:pPr marL="1270">
              <a:lnSpc>
                <a:spcPct val="100000"/>
              </a:lnSpc>
              <a:spcBef>
                <a:spcPts val="10"/>
              </a:spcBef>
            </a:pPr>
            <a:endParaRPr sz="4700"/>
          </a:p>
          <a:p>
            <a:pPr marL="419100" marR="412115" indent="3175" algn="ctr">
              <a:lnSpc>
                <a:spcPct val="80000"/>
              </a:lnSpc>
            </a:pPr>
            <a:r>
              <a:rPr spc="-5" dirty="0"/>
              <a:t>Продуктивная </a:t>
            </a:r>
            <a:r>
              <a:rPr spc="-20" dirty="0"/>
              <a:t>альтернативная  </a:t>
            </a:r>
            <a:r>
              <a:rPr spc="-10" dirty="0"/>
              <a:t>коммуникация </a:t>
            </a:r>
            <a:r>
              <a:rPr spc="-5" dirty="0"/>
              <a:t>приводит </a:t>
            </a:r>
            <a:r>
              <a:rPr dirty="0"/>
              <a:t>к</a:t>
            </a:r>
            <a:r>
              <a:rPr spc="-120" dirty="0"/>
              <a:t> </a:t>
            </a:r>
            <a:r>
              <a:rPr spc="-5" dirty="0"/>
              <a:t>более  </a:t>
            </a:r>
            <a:r>
              <a:rPr dirty="0"/>
              <a:t>быстрому</a:t>
            </a:r>
            <a:r>
              <a:rPr spc="-45" dirty="0"/>
              <a:t> </a:t>
            </a:r>
            <a:r>
              <a:rPr dirty="0"/>
              <a:t>восстановлению</a:t>
            </a:r>
          </a:p>
          <a:p>
            <a:pPr marL="1905" algn="ctr">
              <a:lnSpc>
                <a:spcPts val="4225"/>
              </a:lnSpc>
            </a:pPr>
            <a:r>
              <a:rPr dirty="0"/>
              <a:t>вербальной</a:t>
            </a:r>
            <a:r>
              <a:rPr spc="-40" dirty="0"/>
              <a:t> </a:t>
            </a:r>
            <a:r>
              <a:rPr spc="-5" dirty="0"/>
              <a:t>речи.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99869" y="143078"/>
            <a:ext cx="8018145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035175" marR="5080" indent="-202311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Две </a:t>
            </a:r>
            <a:r>
              <a:rPr sz="4400" spc="-20" dirty="0"/>
              <a:t>главных </a:t>
            </a:r>
            <a:r>
              <a:rPr sz="4400" spc="-15" dirty="0"/>
              <a:t>характеристики  </a:t>
            </a:r>
            <a:r>
              <a:rPr sz="4400" spc="-5" dirty="0"/>
              <a:t>реабилитации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3221989" y="1783714"/>
            <a:ext cx="1118870" cy="1179195"/>
          </a:xfrm>
          <a:custGeom>
            <a:avLst/>
            <a:gdLst/>
            <a:ahLst/>
            <a:cxnLst/>
            <a:rect l="l" t="t" r="r" b="b"/>
            <a:pathLst>
              <a:path w="1118870" h="1179195">
                <a:moveTo>
                  <a:pt x="862330" y="0"/>
                </a:moveTo>
                <a:lnTo>
                  <a:pt x="128143" y="806069"/>
                </a:lnTo>
                <a:lnTo>
                  <a:pt x="0" y="689356"/>
                </a:lnTo>
                <a:lnTo>
                  <a:pt x="22860" y="1179068"/>
                </a:lnTo>
                <a:lnTo>
                  <a:pt x="512572" y="1156208"/>
                </a:lnTo>
                <a:lnTo>
                  <a:pt x="384429" y="1039495"/>
                </a:lnTo>
                <a:lnTo>
                  <a:pt x="1118615" y="233552"/>
                </a:lnTo>
                <a:lnTo>
                  <a:pt x="862330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522591" y="1797811"/>
            <a:ext cx="1115060" cy="1186815"/>
          </a:xfrm>
          <a:custGeom>
            <a:avLst/>
            <a:gdLst/>
            <a:ahLst/>
            <a:cxnLst/>
            <a:rect l="l" t="t" r="r" b="b"/>
            <a:pathLst>
              <a:path w="1115059" h="1186814">
                <a:moveTo>
                  <a:pt x="258317" y="0"/>
                </a:moveTo>
                <a:lnTo>
                  <a:pt x="0" y="231266"/>
                </a:lnTo>
                <a:lnTo>
                  <a:pt x="727075" y="1043686"/>
                </a:lnTo>
                <a:lnTo>
                  <a:pt x="597915" y="1159255"/>
                </a:lnTo>
                <a:lnTo>
                  <a:pt x="1087374" y="1186307"/>
                </a:lnTo>
                <a:lnTo>
                  <a:pt x="1114552" y="696849"/>
                </a:lnTo>
                <a:lnTo>
                  <a:pt x="985392" y="812418"/>
                </a:lnTo>
                <a:lnTo>
                  <a:pt x="258317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55828" y="3030473"/>
            <a:ext cx="5224780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001F5F"/>
                </a:solidFill>
                <a:latin typeface="Segoe UI"/>
                <a:cs typeface="Segoe UI"/>
              </a:rPr>
              <a:t>Наличие </a:t>
            </a:r>
            <a:r>
              <a:rPr sz="2800" b="1" spc="-5" dirty="0">
                <a:solidFill>
                  <a:srgbClr val="001F5F"/>
                </a:solidFill>
                <a:latin typeface="Segoe UI"/>
                <a:cs typeface="Segoe UI"/>
              </a:rPr>
              <a:t>цели реабилитации.</a:t>
            </a:r>
            <a:endParaRPr sz="2800">
              <a:latin typeface="Segoe UI"/>
              <a:cs typeface="Segoe UI"/>
            </a:endParaRPr>
          </a:p>
          <a:p>
            <a:pPr marL="105410" marR="100330" indent="147320">
              <a:lnSpc>
                <a:spcPct val="100000"/>
              </a:lnSpc>
            </a:pPr>
            <a:r>
              <a:rPr sz="2800" b="1" spc="-10" dirty="0">
                <a:solidFill>
                  <a:srgbClr val="001F5F"/>
                </a:solidFill>
                <a:latin typeface="Segoe UI"/>
                <a:cs typeface="Segoe UI"/>
              </a:rPr>
              <a:t>Достижение </a:t>
            </a:r>
            <a:r>
              <a:rPr sz="2800" b="1" spc="-5" dirty="0">
                <a:solidFill>
                  <a:srgbClr val="001F5F"/>
                </a:solidFill>
                <a:latin typeface="Segoe UI"/>
                <a:cs typeface="Segoe UI"/>
              </a:rPr>
              <a:t>поставленной  цели к </a:t>
            </a:r>
            <a:r>
              <a:rPr sz="2800" b="1" spc="-15" dirty="0">
                <a:solidFill>
                  <a:srgbClr val="001F5F"/>
                </a:solidFill>
                <a:latin typeface="Segoe UI"/>
                <a:cs typeface="Segoe UI"/>
              </a:rPr>
              <a:t>концу</a:t>
            </a:r>
            <a:r>
              <a:rPr sz="2800" b="1" spc="-10" dirty="0">
                <a:solidFill>
                  <a:srgbClr val="001F5F"/>
                </a:solidFill>
                <a:latin typeface="Segoe UI"/>
                <a:cs typeface="Segoe UI"/>
              </a:rPr>
              <a:t> реабилитации.</a:t>
            </a:r>
            <a:endParaRPr sz="2800">
              <a:latin typeface="Segoe UI"/>
              <a:cs typeface="Segoe U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68973" y="2941447"/>
            <a:ext cx="4834255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635" algn="ctr">
              <a:lnSpc>
                <a:spcPct val="100000"/>
              </a:lnSpc>
              <a:spcBef>
                <a:spcPts val="95"/>
              </a:spcBef>
            </a:pPr>
            <a:r>
              <a:rPr sz="2800" b="1" spc="-40" dirty="0">
                <a:solidFill>
                  <a:srgbClr val="001F5F"/>
                </a:solidFill>
                <a:latin typeface="Segoe UI"/>
                <a:cs typeface="Segoe UI"/>
              </a:rPr>
              <a:t>Улучшение  </a:t>
            </a:r>
            <a:r>
              <a:rPr sz="2800" b="1" spc="-10" dirty="0">
                <a:solidFill>
                  <a:srgbClr val="001F5F"/>
                </a:solidFill>
                <a:latin typeface="Segoe UI"/>
                <a:cs typeface="Segoe UI"/>
              </a:rPr>
              <a:t>функционирования </a:t>
            </a:r>
            <a:r>
              <a:rPr sz="2800" b="1" spc="-5" dirty="0">
                <a:solidFill>
                  <a:srgbClr val="001F5F"/>
                </a:solidFill>
                <a:latin typeface="Segoe UI"/>
                <a:cs typeface="Segoe UI"/>
              </a:rPr>
              <a:t>и  </a:t>
            </a:r>
            <a:r>
              <a:rPr sz="2800" b="1" spc="-10" dirty="0">
                <a:solidFill>
                  <a:srgbClr val="001F5F"/>
                </a:solidFill>
                <a:latin typeface="Segoe UI"/>
                <a:cs typeface="Segoe UI"/>
              </a:rPr>
              <a:t>увеличение</a:t>
            </a:r>
            <a:r>
              <a:rPr sz="2800" b="1" spc="10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Segoe UI"/>
                <a:cs typeface="Segoe UI"/>
              </a:rPr>
              <a:t>независимости</a:t>
            </a:r>
            <a:endParaRPr sz="2800">
              <a:latin typeface="Segoe UI"/>
              <a:cs typeface="Segoe U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8500871" y="4600955"/>
            <a:ext cx="407034" cy="672465"/>
            <a:chOff x="8500871" y="4600955"/>
            <a:chExt cx="407034" cy="672465"/>
          </a:xfrm>
        </p:grpSpPr>
        <p:sp>
          <p:nvSpPr>
            <p:cNvPr id="8" name="object 8"/>
            <p:cNvSpPr/>
            <p:nvPr/>
          </p:nvSpPr>
          <p:spPr>
            <a:xfrm>
              <a:off x="8506967" y="4607051"/>
              <a:ext cx="394970" cy="660400"/>
            </a:xfrm>
            <a:custGeom>
              <a:avLst/>
              <a:gdLst/>
              <a:ahLst/>
              <a:cxnLst/>
              <a:rect l="l" t="t" r="r" b="b"/>
              <a:pathLst>
                <a:path w="394970" h="660400">
                  <a:moveTo>
                    <a:pt x="296036" y="0"/>
                  </a:moveTo>
                  <a:lnTo>
                    <a:pt x="98678" y="0"/>
                  </a:lnTo>
                  <a:lnTo>
                    <a:pt x="98678" y="462534"/>
                  </a:lnTo>
                  <a:lnTo>
                    <a:pt x="0" y="462534"/>
                  </a:lnTo>
                  <a:lnTo>
                    <a:pt x="197357" y="659892"/>
                  </a:lnTo>
                  <a:lnTo>
                    <a:pt x="394715" y="462534"/>
                  </a:lnTo>
                  <a:lnTo>
                    <a:pt x="296036" y="462534"/>
                  </a:lnTo>
                  <a:lnTo>
                    <a:pt x="296036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506967" y="4607051"/>
              <a:ext cx="394970" cy="660400"/>
            </a:xfrm>
            <a:custGeom>
              <a:avLst/>
              <a:gdLst/>
              <a:ahLst/>
              <a:cxnLst/>
              <a:rect l="l" t="t" r="r" b="b"/>
              <a:pathLst>
                <a:path w="394970" h="660400">
                  <a:moveTo>
                    <a:pt x="0" y="462534"/>
                  </a:moveTo>
                  <a:lnTo>
                    <a:pt x="98678" y="462534"/>
                  </a:lnTo>
                  <a:lnTo>
                    <a:pt x="98678" y="0"/>
                  </a:lnTo>
                  <a:lnTo>
                    <a:pt x="296036" y="0"/>
                  </a:lnTo>
                  <a:lnTo>
                    <a:pt x="296036" y="462534"/>
                  </a:lnTo>
                  <a:lnTo>
                    <a:pt x="394715" y="462534"/>
                  </a:lnTo>
                  <a:lnTo>
                    <a:pt x="197357" y="659892"/>
                  </a:lnTo>
                  <a:lnTo>
                    <a:pt x="0" y="462534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6686168" y="5570626"/>
            <a:ext cx="457898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"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1F5F"/>
                </a:solidFill>
                <a:latin typeface="Segoe UI"/>
                <a:cs typeface="Segoe UI"/>
              </a:rPr>
              <a:t>Функционирование</a:t>
            </a:r>
            <a:endParaRPr sz="2400">
              <a:latin typeface="Segoe UI"/>
              <a:cs typeface="Segoe U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2400" b="1" spc="-10" dirty="0">
                <a:solidFill>
                  <a:srgbClr val="001F5F"/>
                </a:solidFill>
                <a:latin typeface="Segoe UI"/>
                <a:cs typeface="Segoe UI"/>
              </a:rPr>
              <a:t>описывается </a:t>
            </a:r>
            <a:r>
              <a:rPr sz="2400" b="1" dirty="0">
                <a:solidFill>
                  <a:srgbClr val="001F5F"/>
                </a:solidFill>
                <a:latin typeface="Segoe UI"/>
                <a:cs typeface="Segoe UI"/>
              </a:rPr>
              <a:t>с </a:t>
            </a:r>
            <a:r>
              <a:rPr sz="2400" b="1" spc="-10" dirty="0">
                <a:solidFill>
                  <a:srgbClr val="001F5F"/>
                </a:solidFill>
                <a:latin typeface="Segoe UI"/>
                <a:cs typeface="Segoe UI"/>
              </a:rPr>
              <a:t>помощью</a:t>
            </a:r>
            <a:r>
              <a:rPr sz="2400" b="1" spc="-55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2400" b="1" spc="-35" dirty="0">
                <a:solidFill>
                  <a:srgbClr val="001F5F"/>
                </a:solidFill>
                <a:latin typeface="Segoe UI"/>
                <a:cs typeface="Segoe UI"/>
              </a:rPr>
              <a:t>МКФ</a:t>
            </a:r>
            <a:endParaRPr sz="2400">
              <a:latin typeface="Segoe UI"/>
              <a:cs typeface="Segoe U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714244" y="4759452"/>
            <a:ext cx="407034" cy="672465"/>
            <a:chOff x="2714244" y="4759452"/>
            <a:chExt cx="407034" cy="672465"/>
          </a:xfrm>
        </p:grpSpPr>
        <p:sp>
          <p:nvSpPr>
            <p:cNvPr id="12" name="object 12"/>
            <p:cNvSpPr/>
            <p:nvPr/>
          </p:nvSpPr>
          <p:spPr>
            <a:xfrm>
              <a:off x="2720340" y="4765548"/>
              <a:ext cx="394970" cy="660400"/>
            </a:xfrm>
            <a:custGeom>
              <a:avLst/>
              <a:gdLst/>
              <a:ahLst/>
              <a:cxnLst/>
              <a:rect l="l" t="t" r="r" b="b"/>
              <a:pathLst>
                <a:path w="394969" h="660400">
                  <a:moveTo>
                    <a:pt x="296037" y="0"/>
                  </a:moveTo>
                  <a:lnTo>
                    <a:pt x="98679" y="0"/>
                  </a:lnTo>
                  <a:lnTo>
                    <a:pt x="98679" y="462533"/>
                  </a:lnTo>
                  <a:lnTo>
                    <a:pt x="0" y="462533"/>
                  </a:lnTo>
                  <a:lnTo>
                    <a:pt x="197358" y="659891"/>
                  </a:lnTo>
                  <a:lnTo>
                    <a:pt x="394716" y="462533"/>
                  </a:lnTo>
                  <a:lnTo>
                    <a:pt x="296037" y="462533"/>
                  </a:lnTo>
                  <a:lnTo>
                    <a:pt x="296037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720340" y="4765548"/>
              <a:ext cx="394970" cy="660400"/>
            </a:xfrm>
            <a:custGeom>
              <a:avLst/>
              <a:gdLst/>
              <a:ahLst/>
              <a:cxnLst/>
              <a:rect l="l" t="t" r="r" b="b"/>
              <a:pathLst>
                <a:path w="394969" h="660400">
                  <a:moveTo>
                    <a:pt x="0" y="462533"/>
                  </a:moveTo>
                  <a:lnTo>
                    <a:pt x="98679" y="462533"/>
                  </a:lnTo>
                  <a:lnTo>
                    <a:pt x="98679" y="0"/>
                  </a:lnTo>
                  <a:lnTo>
                    <a:pt x="296037" y="0"/>
                  </a:lnTo>
                  <a:lnTo>
                    <a:pt x="296037" y="462533"/>
                  </a:lnTo>
                  <a:lnTo>
                    <a:pt x="394716" y="462533"/>
                  </a:lnTo>
                  <a:lnTo>
                    <a:pt x="197358" y="659891"/>
                  </a:lnTo>
                  <a:lnTo>
                    <a:pt x="0" y="462533"/>
                  </a:lnTo>
                  <a:close/>
                </a:path>
              </a:pathLst>
            </a:custGeom>
            <a:ln w="12192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387807" y="5641340"/>
            <a:ext cx="586105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81810" marR="5080" indent="-1769745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1F5F"/>
                </a:solidFill>
                <a:latin typeface="Segoe UI"/>
                <a:cs typeface="Segoe UI"/>
              </a:rPr>
              <a:t>Цель создается </a:t>
            </a:r>
            <a:r>
              <a:rPr sz="2400" b="1" spc="-15" dirty="0">
                <a:solidFill>
                  <a:srgbClr val="001F5F"/>
                </a:solidFill>
                <a:latin typeface="Segoe UI"/>
                <a:cs typeface="Segoe UI"/>
              </a:rPr>
              <a:t>мультидисциплинарно  </a:t>
            </a:r>
            <a:r>
              <a:rPr sz="2400" b="1" dirty="0">
                <a:solidFill>
                  <a:srgbClr val="001F5F"/>
                </a:solidFill>
                <a:latin typeface="Segoe UI"/>
                <a:cs typeface="Segoe UI"/>
              </a:rPr>
              <a:t>на </a:t>
            </a:r>
            <a:r>
              <a:rPr sz="2400" b="1" spc="-5" dirty="0">
                <a:solidFill>
                  <a:srgbClr val="001F5F"/>
                </a:solidFill>
                <a:latin typeface="Segoe UI"/>
                <a:cs typeface="Segoe UI"/>
              </a:rPr>
              <a:t>основе</a:t>
            </a:r>
            <a:r>
              <a:rPr sz="2400" b="1" spc="-25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2400" b="1" spc="-35" dirty="0">
                <a:solidFill>
                  <a:srgbClr val="001F5F"/>
                </a:solidFill>
                <a:latin typeface="Segoe UI"/>
                <a:cs typeface="Segoe UI"/>
              </a:rPr>
              <a:t>МКФ</a:t>
            </a:r>
            <a:endParaRPr sz="24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9599" y="456946"/>
            <a:ext cx="10039985" cy="118364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 indent="313690">
              <a:lnSpc>
                <a:spcPts val="4320"/>
              </a:lnSpc>
              <a:spcBef>
                <a:spcPts val="640"/>
              </a:spcBef>
            </a:pPr>
            <a:r>
              <a:rPr spc="-5" dirty="0">
                <a:latin typeface="Calibri"/>
                <a:cs typeface="Calibri"/>
              </a:rPr>
              <a:t>С </a:t>
            </a:r>
            <a:r>
              <a:rPr spc="-15" dirty="0">
                <a:latin typeface="Calibri"/>
                <a:cs typeface="Calibri"/>
              </a:rPr>
              <a:t>чем </a:t>
            </a:r>
            <a:r>
              <a:rPr spc="-30" dirty="0">
                <a:latin typeface="Calibri"/>
                <a:cs typeface="Calibri"/>
              </a:rPr>
              <a:t>следует </a:t>
            </a:r>
            <a:r>
              <a:rPr spc="-15" dirty="0">
                <a:latin typeface="Calibri"/>
                <a:cs typeface="Calibri"/>
              </a:rPr>
              <a:t>связать </a:t>
            </a:r>
            <a:r>
              <a:rPr spc="-30" dirty="0">
                <a:latin typeface="Calibri"/>
                <a:cs typeface="Calibri"/>
              </a:rPr>
              <a:t>цель </a:t>
            </a:r>
            <a:r>
              <a:rPr spc="-5" dirty="0">
                <a:latin typeface="Calibri"/>
                <a:cs typeface="Calibri"/>
              </a:rPr>
              <a:t>реабилитации,  </a:t>
            </a:r>
            <a:r>
              <a:rPr spc="-10" dirty="0">
                <a:latin typeface="Calibri"/>
                <a:cs typeface="Calibri"/>
              </a:rPr>
              <a:t>чтобы </a:t>
            </a:r>
            <a:r>
              <a:rPr spc="-5" dirty="0">
                <a:latin typeface="Calibri"/>
                <a:cs typeface="Calibri"/>
              </a:rPr>
              <a:t>она была </a:t>
            </a:r>
            <a:r>
              <a:rPr spc="-10" dirty="0">
                <a:latin typeface="Calibri"/>
                <a:cs typeface="Calibri"/>
              </a:rPr>
              <a:t>правильная </a:t>
            </a:r>
            <a:r>
              <a:rPr spc="-5" dirty="0">
                <a:latin typeface="Calibri"/>
                <a:cs typeface="Calibri"/>
              </a:rPr>
              <a:t>и</a:t>
            </a:r>
            <a:r>
              <a:rPr spc="2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амбициозная?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84936" y="2002208"/>
            <a:ext cx="7613650" cy="3988435"/>
          </a:xfrm>
          <a:prstGeom prst="rect">
            <a:avLst/>
          </a:prstGeom>
        </p:spPr>
        <p:txBody>
          <a:bodyPr vert="horz" wrap="square" lIns="0" tIns="9080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15"/>
              </a:spcBef>
              <a:buFont typeface="Arial"/>
              <a:buChar char="•"/>
              <a:tabLst>
                <a:tab pos="241300" algn="l"/>
              </a:tabLst>
            </a:pPr>
            <a:r>
              <a:rPr sz="3200" b="1" spc="-5" dirty="0">
                <a:solidFill>
                  <a:srgbClr val="001F5F"/>
                </a:solidFill>
                <a:latin typeface="Calibri"/>
                <a:cs typeface="Calibri"/>
              </a:rPr>
              <a:t>Покупки </a:t>
            </a:r>
            <a:r>
              <a:rPr sz="3200" b="1" dirty="0">
                <a:solidFill>
                  <a:srgbClr val="001F5F"/>
                </a:solidFill>
                <a:latin typeface="Calibri"/>
                <a:cs typeface="Calibri"/>
              </a:rPr>
              <a:t>в магазине,</a:t>
            </a:r>
            <a:endParaRPr sz="3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15"/>
              </a:spcBef>
              <a:buFont typeface="Arial"/>
              <a:buChar char="•"/>
              <a:tabLst>
                <a:tab pos="241300" algn="l"/>
              </a:tabLst>
            </a:pPr>
            <a:r>
              <a:rPr sz="3200" b="1" spc="-5" dirty="0">
                <a:solidFill>
                  <a:srgbClr val="001F5F"/>
                </a:solidFill>
                <a:latin typeface="Calibri"/>
                <a:cs typeface="Calibri"/>
              </a:rPr>
              <a:t>Общение </a:t>
            </a:r>
            <a:r>
              <a:rPr sz="3200" b="1" dirty="0">
                <a:solidFill>
                  <a:srgbClr val="001F5F"/>
                </a:solidFill>
                <a:latin typeface="Calibri"/>
                <a:cs typeface="Calibri"/>
              </a:rPr>
              <a:t>с </a:t>
            </a:r>
            <a:r>
              <a:rPr sz="3200" b="1" spc="-10" dirty="0">
                <a:solidFill>
                  <a:srgbClr val="001F5F"/>
                </a:solidFill>
                <a:latin typeface="Calibri"/>
                <a:cs typeface="Calibri"/>
              </a:rPr>
              <a:t>семьей </a:t>
            </a:r>
            <a:r>
              <a:rPr sz="3200" b="1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3200" b="1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b="1" spc="-10" dirty="0">
                <a:solidFill>
                  <a:srgbClr val="001F5F"/>
                </a:solidFill>
                <a:latin typeface="Calibri"/>
                <a:cs typeface="Calibri"/>
              </a:rPr>
              <a:t>друзьями,</a:t>
            </a:r>
            <a:endParaRPr sz="3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10"/>
              </a:spcBef>
              <a:buFont typeface="Arial"/>
              <a:buChar char="•"/>
              <a:tabLst>
                <a:tab pos="241300" algn="l"/>
              </a:tabLst>
            </a:pPr>
            <a:r>
              <a:rPr sz="3200" b="1" spc="-5" dirty="0">
                <a:solidFill>
                  <a:srgbClr val="001F5F"/>
                </a:solidFill>
                <a:latin typeface="Calibri"/>
                <a:cs typeface="Calibri"/>
              </a:rPr>
              <a:t>Образование </a:t>
            </a:r>
            <a:r>
              <a:rPr sz="3200" b="1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3200" b="1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b="1" spc="-10" dirty="0">
                <a:solidFill>
                  <a:srgbClr val="001F5F"/>
                </a:solidFill>
                <a:latin typeface="Calibri"/>
                <a:cs typeface="Calibri"/>
              </a:rPr>
              <a:t>обучение,</a:t>
            </a:r>
            <a:endParaRPr sz="3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241300" algn="l"/>
              </a:tabLst>
            </a:pPr>
            <a:r>
              <a:rPr sz="3200" b="1" dirty="0">
                <a:solidFill>
                  <a:srgbClr val="001F5F"/>
                </a:solidFill>
                <a:latin typeface="Calibri"/>
                <a:cs typeface="Calibri"/>
              </a:rPr>
              <a:t>Взаимоотношения,</a:t>
            </a:r>
            <a:endParaRPr sz="3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15"/>
              </a:spcBef>
              <a:buFont typeface="Arial"/>
              <a:buChar char="•"/>
              <a:tabLst>
                <a:tab pos="241300" algn="l"/>
              </a:tabLst>
            </a:pPr>
            <a:r>
              <a:rPr sz="3200" b="1" spc="-5" dirty="0">
                <a:solidFill>
                  <a:srgbClr val="001F5F"/>
                </a:solidFill>
                <a:latin typeface="Calibri"/>
                <a:cs typeface="Calibri"/>
              </a:rPr>
              <a:t>Досуг </a:t>
            </a:r>
            <a:r>
              <a:rPr sz="3200" b="1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3200" b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b="1" spc="-30" dirty="0">
                <a:solidFill>
                  <a:srgbClr val="001F5F"/>
                </a:solidFill>
                <a:latin typeface="Calibri"/>
                <a:cs typeface="Calibri"/>
              </a:rPr>
              <a:t>отдых,</a:t>
            </a:r>
            <a:endParaRPr sz="3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10"/>
              </a:spcBef>
              <a:buFont typeface="Arial"/>
              <a:buChar char="•"/>
              <a:tabLst>
                <a:tab pos="241300" algn="l"/>
              </a:tabLst>
            </a:pPr>
            <a:r>
              <a:rPr sz="3200" b="1" spc="-5" dirty="0">
                <a:solidFill>
                  <a:srgbClr val="001F5F"/>
                </a:solidFill>
                <a:latin typeface="Calibri"/>
                <a:cs typeface="Calibri"/>
              </a:rPr>
              <a:t>Профессиональная</a:t>
            </a:r>
            <a:r>
              <a:rPr sz="3200" b="1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b="1" spc="-10" dirty="0">
                <a:solidFill>
                  <a:srgbClr val="001F5F"/>
                </a:solidFill>
                <a:latin typeface="Calibri"/>
                <a:cs typeface="Calibri"/>
              </a:rPr>
              <a:t>деятельность,</a:t>
            </a:r>
            <a:endParaRPr sz="32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30"/>
              </a:spcBef>
              <a:buFont typeface="Arial"/>
              <a:buChar char="•"/>
              <a:tabLst>
                <a:tab pos="241300" algn="l"/>
              </a:tabLst>
            </a:pPr>
            <a:r>
              <a:rPr sz="3200" b="1" spc="-10" dirty="0">
                <a:solidFill>
                  <a:srgbClr val="001F5F"/>
                </a:solidFill>
                <a:latin typeface="Calibri"/>
                <a:cs typeface="Calibri"/>
              </a:rPr>
              <a:t>Политическая </a:t>
            </a:r>
            <a:r>
              <a:rPr sz="3200" b="1" dirty="0">
                <a:solidFill>
                  <a:srgbClr val="001F5F"/>
                </a:solidFill>
                <a:latin typeface="Calibri"/>
                <a:cs typeface="Calibri"/>
              </a:rPr>
              <a:t>и </a:t>
            </a:r>
            <a:r>
              <a:rPr sz="3200" b="1" spc="-5" dirty="0">
                <a:solidFill>
                  <a:srgbClr val="001F5F"/>
                </a:solidFill>
                <a:latin typeface="Calibri"/>
                <a:cs typeface="Calibri"/>
              </a:rPr>
              <a:t>гражданская </a:t>
            </a:r>
            <a:r>
              <a:rPr sz="3200" b="1" dirty="0">
                <a:solidFill>
                  <a:srgbClr val="001F5F"/>
                </a:solidFill>
                <a:latin typeface="Calibri"/>
                <a:cs typeface="Calibri"/>
              </a:rPr>
              <a:t>жизнь и</a:t>
            </a:r>
            <a:r>
              <a:rPr sz="3200" b="1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001F5F"/>
                </a:solidFill>
                <a:latin typeface="Calibri"/>
                <a:cs typeface="Calibri"/>
              </a:rPr>
              <a:t>др.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8015" y="685927"/>
            <a:ext cx="11138535" cy="1183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4560"/>
              </a:lnSpc>
              <a:spcBef>
                <a:spcPts val="95"/>
              </a:spcBef>
            </a:pPr>
            <a:r>
              <a:rPr spc="-15" dirty="0">
                <a:solidFill>
                  <a:srgbClr val="000000"/>
                </a:solidFill>
              </a:rPr>
              <a:t>Задачи </a:t>
            </a:r>
            <a:r>
              <a:rPr spc="-20" dirty="0">
                <a:solidFill>
                  <a:srgbClr val="000000"/>
                </a:solidFill>
              </a:rPr>
              <a:t>врача реабилитолога</a:t>
            </a:r>
            <a:r>
              <a:rPr spc="5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в</a:t>
            </a:r>
          </a:p>
          <a:p>
            <a:pPr algn="ctr">
              <a:lnSpc>
                <a:spcPts val="4560"/>
              </a:lnSpc>
            </a:pPr>
            <a:r>
              <a:rPr spc="-5" dirty="0">
                <a:solidFill>
                  <a:srgbClr val="000000"/>
                </a:solidFill>
              </a:rPr>
              <a:t>реабилитации пациента с нарушением</a:t>
            </a:r>
            <a:r>
              <a:rPr spc="30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речи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2796286"/>
            <a:ext cx="9996805" cy="3265804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574675">
              <a:lnSpc>
                <a:spcPts val="3020"/>
              </a:lnSpc>
              <a:spcBef>
                <a:spcPts val="480"/>
              </a:spcBef>
            </a:pPr>
            <a:r>
              <a:rPr sz="2800" b="1" spc="-10" dirty="0">
                <a:latin typeface="Calibri"/>
                <a:cs typeface="Calibri"/>
              </a:rPr>
              <a:t>Использование физиотерапии </a:t>
            </a:r>
            <a:r>
              <a:rPr sz="2800" b="1" spc="-5" dirty="0">
                <a:latin typeface="Calibri"/>
                <a:cs typeface="Calibri"/>
              </a:rPr>
              <a:t>и </a:t>
            </a:r>
            <a:r>
              <a:rPr sz="2800" b="1" spc="-10" dirty="0">
                <a:latin typeface="Calibri"/>
                <a:cs typeface="Calibri"/>
              </a:rPr>
              <a:t>лекарственной терапии </a:t>
            </a:r>
            <a:r>
              <a:rPr sz="2800" b="1" spc="-5" dirty="0">
                <a:latin typeface="Calibri"/>
                <a:cs typeface="Calibri"/>
              </a:rPr>
              <a:t>для  </a:t>
            </a:r>
            <a:r>
              <a:rPr sz="2800" b="1" spc="-10" dirty="0">
                <a:latin typeface="Calibri"/>
                <a:cs typeface="Calibri"/>
              </a:rPr>
              <a:t>потенцирования эффектов</a:t>
            </a:r>
            <a:r>
              <a:rPr sz="2800" b="1" spc="7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реабилитации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30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1" spc="-10" dirty="0">
                <a:latin typeface="Calibri"/>
                <a:cs typeface="Calibri"/>
              </a:rPr>
              <a:t>Церебролизин,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5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1" spc="-15" dirty="0">
                <a:latin typeface="Calibri"/>
                <a:cs typeface="Calibri"/>
              </a:rPr>
              <a:t>Транскраниальная </a:t>
            </a:r>
            <a:r>
              <a:rPr sz="2800" b="1" spc="-10" dirty="0">
                <a:latin typeface="Calibri"/>
                <a:cs typeface="Calibri"/>
              </a:rPr>
              <a:t>магнитная</a:t>
            </a:r>
            <a:r>
              <a:rPr sz="2800" b="1" spc="65" dirty="0">
                <a:latin typeface="Calibri"/>
                <a:cs typeface="Calibri"/>
              </a:rPr>
              <a:t> </a:t>
            </a:r>
            <a:r>
              <a:rPr sz="2800" b="1" spc="-15" dirty="0">
                <a:latin typeface="Calibri"/>
                <a:cs typeface="Calibri"/>
              </a:rPr>
              <a:t>стимуляция,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1" spc="-10" dirty="0">
                <a:latin typeface="Calibri"/>
                <a:cs typeface="Calibri"/>
              </a:rPr>
              <a:t>Координирование процессом </a:t>
            </a:r>
            <a:r>
              <a:rPr sz="2800" b="1" spc="-5" dirty="0">
                <a:latin typeface="Calibri"/>
                <a:cs typeface="Calibri"/>
              </a:rPr>
              <a:t>постановки </a:t>
            </a:r>
            <a:r>
              <a:rPr sz="2800" b="1" spc="-20" dirty="0">
                <a:latin typeface="Calibri"/>
                <a:cs typeface="Calibri"/>
              </a:rPr>
              <a:t>цели</a:t>
            </a:r>
            <a:r>
              <a:rPr sz="2800" b="1" spc="175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реабилитации,</a:t>
            </a:r>
            <a:endParaRPr sz="2800">
              <a:latin typeface="Calibri"/>
              <a:cs typeface="Calibri"/>
            </a:endParaRPr>
          </a:p>
          <a:p>
            <a:pPr marL="241300" marR="316865" indent="-228600">
              <a:lnSpc>
                <a:spcPts val="3020"/>
              </a:lnSpc>
              <a:spcBef>
                <a:spcPts val="1055"/>
              </a:spcBef>
              <a:buFont typeface="Arial"/>
              <a:buChar char="•"/>
              <a:tabLst>
                <a:tab pos="241300" algn="l"/>
              </a:tabLst>
            </a:pPr>
            <a:r>
              <a:rPr sz="2800" b="1" spc="-10" dirty="0">
                <a:latin typeface="Calibri"/>
                <a:cs typeface="Calibri"/>
              </a:rPr>
              <a:t>Коррекция нарушений </a:t>
            </a:r>
            <a:r>
              <a:rPr sz="2800" b="1" spc="-5" dirty="0">
                <a:latin typeface="Calibri"/>
                <a:cs typeface="Calibri"/>
              </a:rPr>
              <a:t>речи не </a:t>
            </a:r>
            <a:r>
              <a:rPr sz="2800" b="1" spc="-10" dirty="0">
                <a:latin typeface="Calibri"/>
                <a:cs typeface="Calibri"/>
              </a:rPr>
              <a:t>связанные логопедическими  нарушениями.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9126" y="1747469"/>
            <a:ext cx="9809480" cy="2586990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065" marR="5080" indent="6985" algn="ctr">
              <a:lnSpc>
                <a:spcPts val="6480"/>
              </a:lnSpc>
              <a:spcBef>
                <a:spcPts val="915"/>
              </a:spcBef>
            </a:pPr>
            <a:r>
              <a:rPr sz="6000" spc="-5" dirty="0"/>
              <a:t>Восстановление  </a:t>
            </a:r>
            <a:r>
              <a:rPr sz="6000" spc="-15" dirty="0"/>
              <a:t>коммуникации </a:t>
            </a:r>
            <a:r>
              <a:rPr sz="6000" dirty="0"/>
              <a:t>и </a:t>
            </a:r>
            <a:r>
              <a:rPr sz="6000" spc="-5" dirty="0"/>
              <a:t>речи</a:t>
            </a:r>
            <a:r>
              <a:rPr sz="6000" spc="-70" dirty="0"/>
              <a:t> </a:t>
            </a:r>
            <a:r>
              <a:rPr sz="6000" spc="-60" dirty="0"/>
              <a:t>это  </a:t>
            </a:r>
            <a:r>
              <a:rPr sz="6000" spc="-5" dirty="0"/>
              <a:t>10 </a:t>
            </a:r>
            <a:r>
              <a:rPr sz="6000" dirty="0"/>
              <a:t>% </a:t>
            </a:r>
            <a:r>
              <a:rPr sz="6000" spc="-45" dirty="0"/>
              <a:t>«чуда» </a:t>
            </a:r>
            <a:r>
              <a:rPr sz="6000" dirty="0"/>
              <a:t>и 90%</a:t>
            </a:r>
            <a:r>
              <a:rPr sz="6000" spc="-100" dirty="0"/>
              <a:t> </a:t>
            </a:r>
            <a:r>
              <a:rPr sz="6000" spc="-55" dirty="0"/>
              <a:t>труда</a:t>
            </a:r>
            <a:endParaRPr sz="60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14190" y="181432"/>
            <a:ext cx="34239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Заключение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7463" y="1183081"/>
            <a:ext cx="969264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41300" algn="l"/>
              </a:tabLst>
            </a:pPr>
            <a:r>
              <a:rPr sz="3200" b="1" spc="-5" dirty="0">
                <a:solidFill>
                  <a:srgbClr val="001F5F"/>
                </a:solidFill>
                <a:latin typeface="Segoe UI"/>
                <a:cs typeface="Segoe UI"/>
              </a:rPr>
              <a:t>Коммуникация </a:t>
            </a:r>
            <a:r>
              <a:rPr sz="3200" b="1" dirty="0">
                <a:solidFill>
                  <a:srgbClr val="001F5F"/>
                </a:solidFill>
                <a:latin typeface="Segoe UI"/>
                <a:cs typeface="Segoe UI"/>
              </a:rPr>
              <a:t>нужна всем </a:t>
            </a:r>
            <a:r>
              <a:rPr sz="3200" b="1" spc="-5" dirty="0">
                <a:solidFill>
                  <a:srgbClr val="001F5F"/>
                </a:solidFill>
                <a:latin typeface="Segoe UI"/>
                <a:cs typeface="Segoe UI"/>
              </a:rPr>
              <a:t>людям </a:t>
            </a:r>
            <a:r>
              <a:rPr sz="3200" b="1" dirty="0">
                <a:solidFill>
                  <a:srgbClr val="001F5F"/>
                </a:solidFill>
                <a:latin typeface="Segoe UI"/>
                <a:cs typeface="Segoe UI"/>
              </a:rPr>
              <a:t>и </a:t>
            </a:r>
            <a:r>
              <a:rPr sz="3200" b="1" spc="-5" dirty="0">
                <a:solidFill>
                  <a:srgbClr val="001F5F"/>
                </a:solidFill>
                <a:latin typeface="Segoe UI"/>
                <a:cs typeface="Segoe UI"/>
              </a:rPr>
              <a:t>особенно</a:t>
            </a:r>
            <a:endParaRPr sz="3200">
              <a:latin typeface="Segoe UI"/>
              <a:cs typeface="Segoe U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7463" y="1525015"/>
            <a:ext cx="11083925" cy="49174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001F5F"/>
                </a:solidFill>
                <a:latin typeface="Segoe UI"/>
                <a:cs typeface="Segoe UI"/>
              </a:rPr>
              <a:t>пациентам,</a:t>
            </a:r>
            <a:endParaRPr sz="3200">
              <a:latin typeface="Segoe UI"/>
              <a:cs typeface="Segoe UI"/>
            </a:endParaRPr>
          </a:p>
          <a:p>
            <a:pPr marL="241300" marR="50800" indent="-228600">
              <a:lnSpc>
                <a:spcPts val="3070"/>
              </a:lnSpc>
              <a:spcBef>
                <a:spcPts val="919"/>
              </a:spcBef>
              <a:buFont typeface="Arial"/>
              <a:buChar char="•"/>
              <a:tabLst>
                <a:tab pos="241300" algn="l"/>
              </a:tabLst>
            </a:pPr>
            <a:r>
              <a:rPr sz="3200" b="1" spc="-5" dirty="0">
                <a:solidFill>
                  <a:srgbClr val="001F5F"/>
                </a:solidFill>
                <a:latin typeface="Segoe UI"/>
                <a:cs typeface="Segoe UI"/>
              </a:rPr>
              <a:t>Альтернативная </a:t>
            </a:r>
            <a:r>
              <a:rPr sz="3200" b="1" dirty="0">
                <a:solidFill>
                  <a:srgbClr val="001F5F"/>
                </a:solidFill>
                <a:latin typeface="Segoe UI"/>
                <a:cs typeface="Segoe UI"/>
              </a:rPr>
              <a:t>и </a:t>
            </a:r>
            <a:r>
              <a:rPr sz="3200" b="1" spc="-5" dirty="0">
                <a:solidFill>
                  <a:srgbClr val="001F5F"/>
                </a:solidFill>
                <a:latin typeface="Segoe UI"/>
                <a:cs typeface="Segoe UI"/>
              </a:rPr>
              <a:t>дополнительная коммуникация </a:t>
            </a:r>
            <a:r>
              <a:rPr sz="3200" b="1" dirty="0">
                <a:solidFill>
                  <a:srgbClr val="001F5F"/>
                </a:solidFill>
                <a:latin typeface="Segoe UI"/>
                <a:cs typeface="Segoe UI"/>
              </a:rPr>
              <a:t>не  </a:t>
            </a:r>
            <a:r>
              <a:rPr sz="3200" b="1" spc="-5" dirty="0">
                <a:solidFill>
                  <a:srgbClr val="001F5F"/>
                </a:solidFill>
                <a:latin typeface="Segoe UI"/>
                <a:cs typeface="Segoe UI"/>
              </a:rPr>
              <a:t>препятствует </a:t>
            </a:r>
            <a:r>
              <a:rPr sz="3200" b="1" dirty="0">
                <a:solidFill>
                  <a:srgbClr val="001F5F"/>
                </a:solidFill>
                <a:latin typeface="Segoe UI"/>
                <a:cs typeface="Segoe UI"/>
              </a:rPr>
              <a:t>восстановлению</a:t>
            </a:r>
            <a:r>
              <a:rPr sz="3200" b="1" spc="10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3200" b="1" dirty="0">
                <a:solidFill>
                  <a:srgbClr val="001F5F"/>
                </a:solidFill>
                <a:latin typeface="Segoe UI"/>
                <a:cs typeface="Segoe UI"/>
              </a:rPr>
              <a:t>речи.</a:t>
            </a:r>
            <a:endParaRPr sz="3200">
              <a:latin typeface="Segoe UI"/>
              <a:cs typeface="Segoe UI"/>
            </a:endParaRPr>
          </a:p>
          <a:p>
            <a:pPr marL="241300" marR="1533525" indent="-228600">
              <a:lnSpc>
                <a:spcPts val="3070"/>
              </a:lnSpc>
              <a:spcBef>
                <a:spcPts val="1005"/>
              </a:spcBef>
              <a:buFont typeface="Arial"/>
              <a:buChar char="•"/>
              <a:tabLst>
                <a:tab pos="241300" algn="l"/>
              </a:tabLst>
            </a:pPr>
            <a:r>
              <a:rPr sz="3200" b="1" dirty="0">
                <a:solidFill>
                  <a:srgbClr val="001F5F"/>
                </a:solidFill>
                <a:latin typeface="Segoe UI"/>
                <a:cs typeface="Segoe UI"/>
              </a:rPr>
              <a:t>Продуктивная </a:t>
            </a:r>
            <a:r>
              <a:rPr sz="3200" b="1" spc="-15" dirty="0">
                <a:solidFill>
                  <a:srgbClr val="001F5F"/>
                </a:solidFill>
                <a:latin typeface="Segoe UI"/>
                <a:cs typeface="Segoe UI"/>
              </a:rPr>
              <a:t>альтернативная </a:t>
            </a:r>
            <a:r>
              <a:rPr sz="3200" b="1" spc="-10" dirty="0">
                <a:solidFill>
                  <a:srgbClr val="001F5F"/>
                </a:solidFill>
                <a:latin typeface="Segoe UI"/>
                <a:cs typeface="Segoe UI"/>
              </a:rPr>
              <a:t>коммуникация  </a:t>
            </a:r>
            <a:r>
              <a:rPr sz="3200" b="1" dirty="0">
                <a:solidFill>
                  <a:srgbClr val="001F5F"/>
                </a:solidFill>
                <a:latin typeface="Segoe UI"/>
                <a:cs typeface="Segoe UI"/>
              </a:rPr>
              <a:t>приводит к более быстрому восстановлению  вербальной</a:t>
            </a:r>
            <a:r>
              <a:rPr sz="3200" b="1" spc="5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3200" b="1" spc="-5" dirty="0">
                <a:solidFill>
                  <a:srgbClr val="001F5F"/>
                </a:solidFill>
                <a:latin typeface="Segoe UI"/>
                <a:cs typeface="Segoe UI"/>
              </a:rPr>
              <a:t>речи.</a:t>
            </a:r>
            <a:endParaRPr sz="3200">
              <a:latin typeface="Segoe UI"/>
              <a:cs typeface="Segoe UI"/>
            </a:endParaRPr>
          </a:p>
          <a:p>
            <a:pPr marL="241300" marR="360045" indent="-228600">
              <a:lnSpc>
                <a:spcPts val="3070"/>
              </a:lnSpc>
              <a:spcBef>
                <a:spcPts val="1015"/>
              </a:spcBef>
              <a:buFont typeface="Arial"/>
              <a:buChar char="•"/>
              <a:tabLst>
                <a:tab pos="241300" algn="l"/>
              </a:tabLst>
            </a:pPr>
            <a:r>
              <a:rPr sz="3200" b="1" spc="-10" dirty="0">
                <a:solidFill>
                  <a:srgbClr val="001F5F"/>
                </a:solidFill>
                <a:latin typeface="Segoe UI"/>
                <a:cs typeface="Segoe UI"/>
              </a:rPr>
              <a:t>Реабилитационная </a:t>
            </a:r>
            <a:r>
              <a:rPr sz="3200" b="1" spc="-5" dirty="0">
                <a:solidFill>
                  <a:srgbClr val="001F5F"/>
                </a:solidFill>
                <a:latin typeface="Segoe UI"/>
                <a:cs typeface="Segoe UI"/>
              </a:rPr>
              <a:t>цель </a:t>
            </a:r>
            <a:r>
              <a:rPr sz="3200" b="1" dirty="0">
                <a:solidFill>
                  <a:srgbClr val="001F5F"/>
                </a:solidFill>
                <a:latin typeface="Segoe UI"/>
                <a:cs typeface="Segoe UI"/>
              </a:rPr>
              <a:t>связана с восстановлением  продуктивной </a:t>
            </a:r>
            <a:r>
              <a:rPr sz="3200" b="1" spc="-5" dirty="0">
                <a:solidFill>
                  <a:srgbClr val="001F5F"/>
                </a:solidFill>
                <a:latin typeface="Segoe UI"/>
                <a:cs typeface="Segoe UI"/>
              </a:rPr>
              <a:t>коммуникации</a:t>
            </a:r>
            <a:r>
              <a:rPr sz="3200" b="1" spc="-25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3200" b="1" dirty="0">
                <a:solidFill>
                  <a:srgbClr val="001F5F"/>
                </a:solidFill>
                <a:latin typeface="Segoe UI"/>
                <a:cs typeface="Segoe UI"/>
              </a:rPr>
              <a:t>пациента.</a:t>
            </a:r>
            <a:endParaRPr sz="3200">
              <a:latin typeface="Segoe UI"/>
              <a:cs typeface="Segoe UI"/>
            </a:endParaRPr>
          </a:p>
          <a:p>
            <a:pPr marL="241300" indent="-228600">
              <a:lnSpc>
                <a:spcPts val="3454"/>
              </a:lnSpc>
              <a:spcBef>
                <a:spcPts val="254"/>
              </a:spcBef>
              <a:buFont typeface="Arial"/>
              <a:buChar char="•"/>
              <a:tabLst>
                <a:tab pos="241300" algn="l"/>
              </a:tabLst>
            </a:pPr>
            <a:r>
              <a:rPr sz="3200" b="1" spc="-5" dirty="0">
                <a:solidFill>
                  <a:srgbClr val="001F5F"/>
                </a:solidFill>
                <a:latin typeface="Segoe UI"/>
                <a:cs typeface="Segoe UI"/>
              </a:rPr>
              <a:t>Восстановление </a:t>
            </a:r>
            <a:r>
              <a:rPr sz="3200" b="1" dirty="0">
                <a:solidFill>
                  <a:srgbClr val="001F5F"/>
                </a:solidFill>
                <a:latin typeface="Segoe UI"/>
                <a:cs typeface="Segoe UI"/>
              </a:rPr>
              <a:t>речи и </a:t>
            </a:r>
            <a:r>
              <a:rPr sz="3200" b="1" spc="-5" dirty="0">
                <a:solidFill>
                  <a:srgbClr val="001F5F"/>
                </a:solidFill>
                <a:latin typeface="Segoe UI"/>
                <a:cs typeface="Segoe UI"/>
              </a:rPr>
              <a:t>коммуникации</a:t>
            </a:r>
            <a:r>
              <a:rPr sz="3200" b="1" spc="35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3200" b="1" dirty="0">
                <a:solidFill>
                  <a:srgbClr val="001F5F"/>
                </a:solidFill>
                <a:latin typeface="Segoe UI"/>
                <a:cs typeface="Segoe UI"/>
              </a:rPr>
              <a:t>должно</a:t>
            </a:r>
            <a:endParaRPr sz="3200">
              <a:latin typeface="Segoe UI"/>
              <a:cs typeface="Segoe UI"/>
            </a:endParaRPr>
          </a:p>
          <a:p>
            <a:pPr marL="241300" marR="5080">
              <a:lnSpc>
                <a:spcPts val="3070"/>
              </a:lnSpc>
              <a:spcBef>
                <a:spcPts val="365"/>
              </a:spcBef>
            </a:pPr>
            <a:r>
              <a:rPr sz="3200" b="1" dirty="0">
                <a:solidFill>
                  <a:srgbClr val="001F5F"/>
                </a:solidFill>
                <a:latin typeface="Segoe UI"/>
                <a:cs typeface="Segoe UI"/>
              </a:rPr>
              <a:t>приводить к восстановлению способности </a:t>
            </a:r>
            <a:r>
              <a:rPr sz="3200" b="1" spc="-5" dirty="0">
                <a:solidFill>
                  <a:srgbClr val="001F5F"/>
                </a:solidFill>
                <a:latin typeface="Segoe UI"/>
                <a:cs typeface="Segoe UI"/>
              </a:rPr>
              <a:t>пациентов  </a:t>
            </a:r>
            <a:r>
              <a:rPr sz="3200" b="1" dirty="0">
                <a:solidFill>
                  <a:srgbClr val="001F5F"/>
                </a:solidFill>
                <a:latin typeface="Segoe UI"/>
                <a:cs typeface="Segoe UI"/>
              </a:rPr>
              <a:t>решать жизненные</a:t>
            </a:r>
            <a:r>
              <a:rPr sz="3200" b="1" spc="40" dirty="0">
                <a:solidFill>
                  <a:srgbClr val="001F5F"/>
                </a:solidFill>
                <a:latin typeface="Segoe UI"/>
                <a:cs typeface="Segoe UI"/>
              </a:rPr>
              <a:t> </a:t>
            </a:r>
            <a:r>
              <a:rPr sz="3200" b="1" spc="-5" dirty="0">
                <a:solidFill>
                  <a:srgbClr val="001F5F"/>
                </a:solidFill>
                <a:latin typeface="Segoe UI"/>
                <a:cs typeface="Segoe UI"/>
              </a:rPr>
              <a:t>задачи.</a:t>
            </a:r>
            <a:endParaRPr sz="320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21583" y="268986"/>
            <a:ext cx="55683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Спасибо </a:t>
            </a:r>
            <a:r>
              <a:rPr spc="-5" dirty="0"/>
              <a:t>за</a:t>
            </a:r>
            <a:r>
              <a:rPr spc="-25" dirty="0"/>
              <a:t> </a:t>
            </a:r>
            <a:r>
              <a:rPr spc="-5" dirty="0"/>
              <a:t>внимание!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97218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Calibri"/>
                <a:cs typeface="Calibri"/>
              </a:rPr>
              <a:t>Правила </a:t>
            </a:r>
            <a:r>
              <a:rPr sz="4400" spc="-15" dirty="0">
                <a:latin typeface="Calibri"/>
                <a:cs typeface="Calibri"/>
              </a:rPr>
              <a:t>продуктивной</a:t>
            </a:r>
            <a:r>
              <a:rPr sz="4400" spc="-60" dirty="0">
                <a:latin typeface="Calibri"/>
                <a:cs typeface="Calibri"/>
              </a:rPr>
              <a:t> </a:t>
            </a:r>
            <a:r>
              <a:rPr sz="4400" spc="-10" dirty="0">
                <a:latin typeface="Calibri"/>
                <a:cs typeface="Calibri"/>
              </a:rPr>
              <a:t>коммуникации: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716641"/>
            <a:ext cx="9736455" cy="433387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80"/>
              </a:spcBef>
              <a:buFont typeface="Arial"/>
              <a:buChar char="•"/>
              <a:tabLst>
                <a:tab pos="241300" algn="l"/>
              </a:tabLst>
            </a:pPr>
            <a:r>
              <a:rPr sz="3000" b="1" spc="-5" dirty="0">
                <a:solidFill>
                  <a:srgbClr val="001F5F"/>
                </a:solidFill>
                <a:latin typeface="Calibri"/>
                <a:cs typeface="Calibri"/>
              </a:rPr>
              <a:t>Понимание всех участников</a:t>
            </a:r>
            <a:r>
              <a:rPr sz="3000" b="1" spc="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spc="-10" dirty="0">
                <a:solidFill>
                  <a:srgbClr val="001F5F"/>
                </a:solidFill>
                <a:latin typeface="Calibri"/>
                <a:cs typeface="Calibri"/>
              </a:rPr>
              <a:t>коммуникации,</a:t>
            </a:r>
            <a:endParaRPr sz="3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80"/>
              </a:spcBef>
              <a:buFont typeface="Arial"/>
              <a:buChar char="•"/>
              <a:tabLst>
                <a:tab pos="241300" algn="l"/>
              </a:tabLst>
            </a:pP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Наличие и осознание </a:t>
            </a:r>
            <a:r>
              <a:rPr sz="3000" b="1" spc="-15" dirty="0">
                <a:solidFill>
                  <a:srgbClr val="001F5F"/>
                </a:solidFill>
                <a:latin typeface="Calibri"/>
                <a:cs typeface="Calibri"/>
              </a:rPr>
              <a:t>цели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spc="-10" dirty="0">
                <a:solidFill>
                  <a:srgbClr val="001F5F"/>
                </a:solidFill>
                <a:latin typeface="Calibri"/>
                <a:cs typeface="Calibri"/>
              </a:rPr>
              <a:t>коммуникации,</a:t>
            </a:r>
            <a:endParaRPr sz="3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85"/>
              </a:spcBef>
              <a:buFont typeface="Arial"/>
              <a:buChar char="•"/>
              <a:tabLst>
                <a:tab pos="241300" algn="l"/>
              </a:tabLst>
            </a:pPr>
            <a:r>
              <a:rPr sz="3000" b="1" spc="-5" dirty="0">
                <a:solidFill>
                  <a:srgbClr val="001F5F"/>
                </a:solidFill>
                <a:latin typeface="Calibri"/>
                <a:cs typeface="Calibri"/>
              </a:rPr>
              <a:t>Понимание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способа</a:t>
            </a:r>
            <a:r>
              <a:rPr sz="3000" b="1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spc="-10" dirty="0">
                <a:solidFill>
                  <a:srgbClr val="001F5F"/>
                </a:solidFill>
                <a:latin typeface="Calibri"/>
                <a:cs typeface="Calibri"/>
              </a:rPr>
              <a:t>коммуникации,</a:t>
            </a:r>
            <a:endParaRPr sz="3000">
              <a:latin typeface="Calibri"/>
              <a:cs typeface="Calibri"/>
            </a:endParaRPr>
          </a:p>
          <a:p>
            <a:pPr marL="241300" marR="5080" indent="-228600">
              <a:lnSpc>
                <a:spcPts val="2880"/>
              </a:lnSpc>
              <a:spcBef>
                <a:spcPts val="975"/>
              </a:spcBef>
              <a:buFont typeface="Arial"/>
              <a:buChar char="•"/>
              <a:tabLst>
                <a:tab pos="241300" algn="l"/>
              </a:tabLst>
            </a:pPr>
            <a:r>
              <a:rPr sz="3000" b="1" spc="-20" dirty="0">
                <a:solidFill>
                  <a:srgbClr val="001F5F"/>
                </a:solidFill>
                <a:latin typeface="Calibri"/>
                <a:cs typeface="Calibri"/>
              </a:rPr>
              <a:t>Соблюдение </a:t>
            </a:r>
            <a:r>
              <a:rPr sz="3000" b="1" spc="-15" dirty="0">
                <a:solidFill>
                  <a:srgbClr val="001F5F"/>
                </a:solidFill>
                <a:latin typeface="Calibri"/>
                <a:cs typeface="Calibri"/>
              </a:rPr>
              <a:t>процедуры </a:t>
            </a:r>
            <a:r>
              <a:rPr sz="3000" b="1" spc="-10" dirty="0">
                <a:solidFill>
                  <a:srgbClr val="001F5F"/>
                </a:solidFill>
                <a:latin typeface="Calibri"/>
                <a:cs typeface="Calibri"/>
              </a:rPr>
              <a:t>коммуникации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в </a:t>
            </a:r>
            <a:r>
              <a:rPr sz="3000" b="1" spc="-10" dirty="0">
                <a:solidFill>
                  <a:srgbClr val="001F5F"/>
                </a:solidFill>
                <a:latin typeface="Calibri"/>
                <a:cs typeface="Calibri"/>
              </a:rPr>
              <a:t>соответствии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с  </a:t>
            </a:r>
            <a:r>
              <a:rPr sz="3000" b="1" spc="-5" dirty="0">
                <a:solidFill>
                  <a:srgbClr val="001F5F"/>
                </a:solidFill>
                <a:latin typeface="Calibri"/>
                <a:cs typeface="Calibri"/>
              </a:rPr>
              <a:t>правилами,</a:t>
            </a:r>
            <a:endParaRPr sz="3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241300" algn="l"/>
              </a:tabLst>
            </a:pPr>
            <a:r>
              <a:rPr sz="3000" b="1" spc="-20" dirty="0">
                <a:solidFill>
                  <a:srgbClr val="001F5F"/>
                </a:solidFill>
                <a:latin typeface="Calibri"/>
                <a:cs typeface="Calibri"/>
              </a:rPr>
              <a:t>Соблюдение </a:t>
            </a:r>
            <a:r>
              <a:rPr sz="3000" b="1" spc="-5" dirty="0">
                <a:solidFill>
                  <a:srgbClr val="001F5F"/>
                </a:solidFill>
                <a:latin typeface="Calibri"/>
                <a:cs typeface="Calibri"/>
              </a:rPr>
              <a:t>автономии участников</a:t>
            </a:r>
            <a:r>
              <a:rPr sz="3000" b="1" spc="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spc="-10" dirty="0">
                <a:solidFill>
                  <a:srgbClr val="001F5F"/>
                </a:solidFill>
                <a:latin typeface="Calibri"/>
                <a:cs typeface="Calibri"/>
              </a:rPr>
              <a:t>коммуникации,</a:t>
            </a:r>
            <a:endParaRPr sz="3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241300" algn="l"/>
              </a:tabLst>
            </a:pP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Взаимный обмен</a:t>
            </a:r>
            <a:r>
              <a:rPr sz="3000" b="1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информацией,</a:t>
            </a:r>
            <a:endParaRPr sz="3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80"/>
              </a:spcBef>
              <a:buFont typeface="Arial"/>
              <a:buChar char="•"/>
              <a:tabLst>
                <a:tab pos="241300" algn="l"/>
              </a:tabLst>
            </a:pP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Взаимный обмен</a:t>
            </a:r>
            <a:r>
              <a:rPr sz="3000" b="1" spc="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spc="-5" dirty="0">
                <a:solidFill>
                  <a:srgbClr val="001F5F"/>
                </a:solidFill>
                <a:latin typeface="Calibri"/>
                <a:cs typeface="Calibri"/>
              </a:rPr>
              <a:t>эмоциями,</a:t>
            </a:r>
            <a:endParaRPr sz="3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75"/>
              </a:spcBef>
              <a:buFont typeface="Arial"/>
              <a:buChar char="•"/>
              <a:tabLst>
                <a:tab pos="241300" algn="l"/>
              </a:tabLst>
            </a:pPr>
            <a:r>
              <a:rPr sz="3000" b="1" spc="-20" dirty="0">
                <a:solidFill>
                  <a:srgbClr val="001F5F"/>
                </a:solidFill>
                <a:latin typeface="Calibri"/>
                <a:cs typeface="Calibri"/>
              </a:rPr>
              <a:t>Соблюдение </a:t>
            </a:r>
            <a:r>
              <a:rPr sz="3000" b="1" spc="-5" dirty="0">
                <a:solidFill>
                  <a:srgbClr val="001F5F"/>
                </a:solidFill>
                <a:latin typeface="Calibri"/>
                <a:cs typeface="Calibri"/>
              </a:rPr>
              <a:t>этики </a:t>
            </a:r>
            <a:r>
              <a:rPr sz="3000" b="1" spc="-10" dirty="0">
                <a:solidFill>
                  <a:srgbClr val="001F5F"/>
                </a:solidFill>
                <a:latin typeface="Calibri"/>
                <a:cs typeface="Calibri"/>
              </a:rPr>
              <a:t>общения </a:t>
            </a:r>
            <a:r>
              <a:rPr sz="3000" b="1" dirty="0">
                <a:solidFill>
                  <a:srgbClr val="001F5F"/>
                </a:solidFill>
                <a:latin typeface="Calibri"/>
                <a:cs typeface="Calibri"/>
              </a:rPr>
              <a:t>в данной</a:t>
            </a:r>
            <a:r>
              <a:rPr sz="3000" b="1" spc="1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000" b="1" spc="-10" dirty="0">
                <a:solidFill>
                  <a:srgbClr val="001F5F"/>
                </a:solidFill>
                <a:latin typeface="Calibri"/>
                <a:cs typeface="Calibri"/>
              </a:rPr>
              <a:t>области.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90721" y="1022680"/>
            <a:ext cx="558101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30" dirty="0">
                <a:latin typeface="Calibri"/>
                <a:cs typeface="Calibri"/>
              </a:rPr>
              <a:t>Цели</a:t>
            </a:r>
            <a:r>
              <a:rPr sz="4800" spc="-35" dirty="0">
                <a:latin typeface="Calibri"/>
                <a:cs typeface="Calibri"/>
              </a:rPr>
              <a:t> </a:t>
            </a:r>
            <a:r>
              <a:rPr sz="4800" spc="-20" dirty="0">
                <a:latin typeface="Calibri"/>
                <a:cs typeface="Calibri"/>
              </a:rPr>
              <a:t>коммуникации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93719" y="2242947"/>
            <a:ext cx="1118870" cy="1179195"/>
          </a:xfrm>
          <a:custGeom>
            <a:avLst/>
            <a:gdLst/>
            <a:ahLst/>
            <a:cxnLst/>
            <a:rect l="l" t="t" r="r" b="b"/>
            <a:pathLst>
              <a:path w="1118870" h="1179195">
                <a:moveTo>
                  <a:pt x="862329" y="0"/>
                </a:moveTo>
                <a:lnTo>
                  <a:pt x="128142" y="805941"/>
                </a:lnTo>
                <a:lnTo>
                  <a:pt x="0" y="689228"/>
                </a:lnTo>
                <a:lnTo>
                  <a:pt x="22859" y="1178940"/>
                </a:lnTo>
                <a:lnTo>
                  <a:pt x="512571" y="1156207"/>
                </a:lnTo>
                <a:lnTo>
                  <a:pt x="384428" y="1039494"/>
                </a:lnTo>
                <a:lnTo>
                  <a:pt x="1118615" y="233425"/>
                </a:lnTo>
                <a:lnTo>
                  <a:pt x="862329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13471" y="2241804"/>
            <a:ext cx="1115060" cy="1186815"/>
          </a:xfrm>
          <a:custGeom>
            <a:avLst/>
            <a:gdLst/>
            <a:ahLst/>
            <a:cxnLst/>
            <a:rect l="l" t="t" r="r" b="b"/>
            <a:pathLst>
              <a:path w="1115059" h="1186814">
                <a:moveTo>
                  <a:pt x="258318" y="0"/>
                </a:moveTo>
                <a:lnTo>
                  <a:pt x="0" y="231267"/>
                </a:lnTo>
                <a:lnTo>
                  <a:pt x="727075" y="1043559"/>
                </a:lnTo>
                <a:lnTo>
                  <a:pt x="597916" y="1159256"/>
                </a:lnTo>
                <a:lnTo>
                  <a:pt x="1087501" y="1186307"/>
                </a:lnTo>
                <a:lnTo>
                  <a:pt x="1114552" y="696849"/>
                </a:lnTo>
                <a:lnTo>
                  <a:pt x="985393" y="812419"/>
                </a:lnTo>
                <a:lnTo>
                  <a:pt x="258318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94843" y="3788486"/>
            <a:ext cx="5112385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36089" marR="5080" indent="-1724025">
              <a:lnSpc>
                <a:spcPct val="100000"/>
              </a:lnSpc>
              <a:spcBef>
                <a:spcPts val="105"/>
              </a:spcBef>
            </a:pPr>
            <a:r>
              <a:rPr sz="3200" b="1" spc="-10" dirty="0">
                <a:solidFill>
                  <a:srgbClr val="001F5F"/>
                </a:solidFill>
                <a:latin typeface="Calibri"/>
                <a:cs typeface="Calibri"/>
              </a:rPr>
              <a:t>Коммуникация </a:t>
            </a:r>
            <a:r>
              <a:rPr sz="3200" b="1" dirty="0">
                <a:solidFill>
                  <a:srgbClr val="001F5F"/>
                </a:solidFill>
                <a:latin typeface="Calibri"/>
                <a:cs typeface="Calibri"/>
              </a:rPr>
              <a:t>сама по</a:t>
            </a:r>
            <a:r>
              <a:rPr sz="3200" b="1" spc="-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001F5F"/>
                </a:solidFill>
                <a:latin typeface="Calibri"/>
                <a:cs typeface="Calibri"/>
              </a:rPr>
              <a:t>себе  </a:t>
            </a:r>
            <a:r>
              <a:rPr sz="3200" b="1" spc="-15" dirty="0">
                <a:solidFill>
                  <a:srgbClr val="001F5F"/>
                </a:solidFill>
                <a:latin typeface="Calibri"/>
                <a:cs typeface="Calibri"/>
              </a:rPr>
              <a:t>как</a:t>
            </a:r>
            <a:r>
              <a:rPr sz="3200" b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b="1" spc="-20" dirty="0">
                <a:solidFill>
                  <a:srgbClr val="001F5F"/>
                </a:solidFill>
                <a:latin typeface="Calibri"/>
                <a:cs typeface="Calibri"/>
              </a:rPr>
              <a:t>цель.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3463" y="5251805"/>
            <a:ext cx="4331970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5720" marR="5080" indent="-33655">
              <a:lnSpc>
                <a:spcPct val="100000"/>
              </a:lnSpc>
              <a:spcBef>
                <a:spcPts val="105"/>
              </a:spcBef>
            </a:pPr>
            <a:r>
              <a:rPr sz="3200" b="1" spc="-10" dirty="0">
                <a:solidFill>
                  <a:srgbClr val="001F5F"/>
                </a:solidFill>
                <a:latin typeface="Calibri"/>
                <a:cs typeface="Calibri"/>
              </a:rPr>
              <a:t>Коммуникация </a:t>
            </a:r>
            <a:r>
              <a:rPr sz="3200" b="1" dirty="0">
                <a:solidFill>
                  <a:srgbClr val="001F5F"/>
                </a:solidFill>
                <a:latin typeface="Calibri"/>
                <a:cs typeface="Calibri"/>
              </a:rPr>
              <a:t>– </a:t>
            </a:r>
            <a:r>
              <a:rPr sz="3200" b="1" spc="-5" dirty="0">
                <a:solidFill>
                  <a:srgbClr val="001F5F"/>
                </a:solidFill>
                <a:latin typeface="Calibri"/>
                <a:cs typeface="Calibri"/>
              </a:rPr>
              <a:t>форма  </a:t>
            </a:r>
            <a:r>
              <a:rPr sz="3200" b="1" spc="-10" dirty="0">
                <a:solidFill>
                  <a:srgbClr val="001F5F"/>
                </a:solidFill>
                <a:latin typeface="Calibri"/>
                <a:cs typeface="Calibri"/>
              </a:rPr>
              <a:t>деятельности </a:t>
            </a:r>
            <a:r>
              <a:rPr sz="3200" b="1" spc="-15" dirty="0">
                <a:solidFill>
                  <a:srgbClr val="001F5F"/>
                </a:solidFill>
                <a:latin typeface="Calibri"/>
                <a:cs typeface="Calibri"/>
              </a:rPr>
              <a:t>человека.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86550" y="4188663"/>
            <a:ext cx="490410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solidFill>
                  <a:srgbClr val="001F5F"/>
                </a:solidFill>
                <a:latin typeface="Calibri"/>
                <a:cs typeface="Calibri"/>
              </a:rPr>
              <a:t>Решение </a:t>
            </a:r>
            <a:r>
              <a:rPr sz="3200" b="1" spc="-30" dirty="0">
                <a:solidFill>
                  <a:srgbClr val="001F5F"/>
                </a:solidFill>
                <a:latin typeface="Calibri"/>
                <a:cs typeface="Calibri"/>
              </a:rPr>
              <a:t>отдельной</a:t>
            </a:r>
            <a:r>
              <a:rPr sz="3200" b="1" spc="-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001F5F"/>
                </a:solidFill>
                <a:latin typeface="Calibri"/>
                <a:cs typeface="Calibri"/>
              </a:rPr>
              <a:t>задачи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682879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>
                <a:latin typeface="Calibri"/>
                <a:cs typeface="Calibri"/>
              </a:rPr>
              <a:t>Алгоритм </a:t>
            </a:r>
            <a:r>
              <a:rPr sz="4400" dirty="0">
                <a:latin typeface="Calibri"/>
                <a:cs typeface="Calibri"/>
              </a:rPr>
              <a:t>и</a:t>
            </a:r>
            <a:r>
              <a:rPr sz="4400" spc="-45" dirty="0">
                <a:latin typeface="Calibri"/>
                <a:cs typeface="Calibri"/>
              </a:rPr>
              <a:t> </a:t>
            </a:r>
            <a:r>
              <a:rPr sz="4400" spc="-10" dirty="0">
                <a:latin typeface="Calibri"/>
                <a:cs typeface="Calibri"/>
              </a:rPr>
              <a:t>коммуникации: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730733"/>
            <a:ext cx="10204450" cy="4049395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30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200" b="1" spc="-5" dirty="0">
                <a:solidFill>
                  <a:srgbClr val="001F5F"/>
                </a:solidFill>
                <a:latin typeface="Calibri"/>
                <a:cs typeface="Calibri"/>
              </a:rPr>
              <a:t>Наличие </a:t>
            </a:r>
            <a:r>
              <a:rPr sz="2200" b="1" spc="-10" dirty="0">
                <a:solidFill>
                  <a:srgbClr val="001F5F"/>
                </a:solidFill>
                <a:latin typeface="Calibri"/>
                <a:cs typeface="Calibri"/>
              </a:rPr>
              <a:t>потребности </a:t>
            </a:r>
            <a:r>
              <a:rPr sz="2200" b="1" spc="-5" dirty="0">
                <a:solidFill>
                  <a:srgbClr val="001F5F"/>
                </a:solidFill>
                <a:latin typeface="Calibri"/>
                <a:cs typeface="Calibri"/>
              </a:rPr>
              <a:t>в обмене эмоциями и</a:t>
            </a:r>
            <a:r>
              <a:rPr sz="2200" b="1" spc="1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001F5F"/>
                </a:solidFill>
                <a:latin typeface="Calibri"/>
                <a:cs typeface="Calibri"/>
              </a:rPr>
              <a:t>информацией,</a:t>
            </a:r>
            <a:endParaRPr sz="22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204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200" b="1" spc="-15" dirty="0">
                <a:solidFill>
                  <a:srgbClr val="001F5F"/>
                </a:solidFill>
                <a:latin typeface="Calibri"/>
                <a:cs typeface="Calibri"/>
              </a:rPr>
              <a:t>Определить </a:t>
            </a:r>
            <a:r>
              <a:rPr sz="2200" b="1" spc="-20" dirty="0">
                <a:solidFill>
                  <a:srgbClr val="001F5F"/>
                </a:solidFill>
                <a:latin typeface="Calibri"/>
                <a:cs typeface="Calibri"/>
              </a:rPr>
              <a:t>цель</a:t>
            </a:r>
            <a:r>
              <a:rPr sz="2200" b="1" spc="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001F5F"/>
                </a:solidFill>
                <a:latin typeface="Calibri"/>
                <a:cs typeface="Calibri"/>
              </a:rPr>
              <a:t>коммуникации,</a:t>
            </a:r>
            <a:endParaRPr sz="2200">
              <a:latin typeface="Calibri"/>
              <a:cs typeface="Calibri"/>
            </a:endParaRPr>
          </a:p>
          <a:p>
            <a:pPr marL="527685" indent="-515620">
              <a:lnSpc>
                <a:spcPts val="2245"/>
              </a:lnSpc>
              <a:spcBef>
                <a:spcPts val="204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200" b="1" spc="-10" dirty="0">
                <a:solidFill>
                  <a:srgbClr val="001F5F"/>
                </a:solidFill>
                <a:latin typeface="Calibri"/>
                <a:cs typeface="Calibri"/>
              </a:rPr>
              <a:t>Начало коммуникации </a:t>
            </a:r>
            <a:r>
              <a:rPr sz="2200" b="1" spc="-5" dirty="0">
                <a:solidFill>
                  <a:srgbClr val="001F5F"/>
                </a:solidFill>
                <a:latin typeface="Calibri"/>
                <a:cs typeface="Calibri"/>
              </a:rPr>
              <a:t>– </a:t>
            </a:r>
            <a:r>
              <a:rPr sz="2200" b="1" spc="-15" dirty="0">
                <a:solidFill>
                  <a:srgbClr val="001F5F"/>
                </a:solidFill>
                <a:latin typeface="Calibri"/>
                <a:cs typeface="Calibri"/>
              </a:rPr>
              <a:t>разведка </a:t>
            </a:r>
            <a:r>
              <a:rPr sz="2200" b="1" spc="-5" dirty="0">
                <a:solidFill>
                  <a:srgbClr val="001F5F"/>
                </a:solidFill>
                <a:latin typeface="Calibri"/>
                <a:cs typeface="Calibri"/>
              </a:rPr>
              <a:t>– </a:t>
            </a:r>
            <a:r>
              <a:rPr sz="2200" b="1" spc="-10" dirty="0">
                <a:solidFill>
                  <a:srgbClr val="001F5F"/>
                </a:solidFill>
                <a:latin typeface="Calibri"/>
                <a:cs typeface="Calibri"/>
              </a:rPr>
              <a:t>важно понять, </a:t>
            </a:r>
            <a:r>
              <a:rPr sz="2200" b="1" spc="-20" dirty="0">
                <a:solidFill>
                  <a:srgbClr val="001F5F"/>
                </a:solidFill>
                <a:latin typeface="Calibri"/>
                <a:cs typeface="Calibri"/>
              </a:rPr>
              <a:t>что </a:t>
            </a:r>
            <a:r>
              <a:rPr sz="2200" b="1" spc="-10" dirty="0">
                <a:solidFill>
                  <a:srgbClr val="001F5F"/>
                </a:solidFill>
                <a:latin typeface="Calibri"/>
                <a:cs typeface="Calibri"/>
              </a:rPr>
              <a:t>второй</a:t>
            </a:r>
            <a:r>
              <a:rPr sz="2200" b="1" spc="2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libri"/>
                <a:cs typeface="Calibri"/>
              </a:rPr>
              <a:t>участник</a:t>
            </a:r>
            <a:endParaRPr sz="2200">
              <a:latin typeface="Calibri"/>
              <a:cs typeface="Calibri"/>
            </a:endParaRPr>
          </a:p>
          <a:p>
            <a:pPr marL="527685" marR="5080">
              <a:lnSpc>
                <a:spcPct val="70000"/>
              </a:lnSpc>
              <a:spcBef>
                <a:spcPts val="400"/>
              </a:spcBef>
            </a:pPr>
            <a:r>
              <a:rPr sz="2200" b="1" spc="-10" dirty="0">
                <a:solidFill>
                  <a:srgbClr val="001F5F"/>
                </a:solidFill>
                <a:latin typeface="Calibri"/>
                <a:cs typeface="Calibri"/>
              </a:rPr>
              <a:t>коммуникации </a:t>
            </a:r>
            <a:r>
              <a:rPr sz="2200" b="1" dirty="0">
                <a:solidFill>
                  <a:srgbClr val="001F5F"/>
                </a:solidFill>
                <a:latin typeface="Calibri"/>
                <a:cs typeface="Calibri"/>
              </a:rPr>
              <a:t>не </a:t>
            </a:r>
            <a:r>
              <a:rPr sz="2200" b="1" spc="-15" dirty="0">
                <a:solidFill>
                  <a:srgbClr val="001F5F"/>
                </a:solidFill>
                <a:latin typeface="Calibri"/>
                <a:cs typeface="Calibri"/>
              </a:rPr>
              <a:t>представляет </a:t>
            </a:r>
            <a:r>
              <a:rPr sz="2200" b="1" spc="-5" dirty="0">
                <a:solidFill>
                  <a:srgbClr val="001F5F"/>
                </a:solidFill>
                <a:latin typeface="Calibri"/>
                <a:cs typeface="Calibri"/>
              </a:rPr>
              <a:t>опасности </a:t>
            </a:r>
            <a:r>
              <a:rPr sz="2200" b="1" spc="-10" dirty="0">
                <a:solidFill>
                  <a:srgbClr val="001F5F"/>
                </a:solidFill>
                <a:latin typeface="Calibri"/>
                <a:cs typeface="Calibri"/>
              </a:rPr>
              <a:t>для </a:t>
            </a:r>
            <a:r>
              <a:rPr sz="2200" b="1" spc="-5" dirty="0">
                <a:solidFill>
                  <a:srgbClr val="001F5F"/>
                </a:solidFill>
                <a:latin typeface="Calibri"/>
                <a:cs typeface="Calibri"/>
              </a:rPr>
              <a:t>вас и вы </a:t>
            </a:r>
            <a:r>
              <a:rPr sz="2200" b="1" spc="-10" dirty="0">
                <a:solidFill>
                  <a:srgbClr val="001F5F"/>
                </a:solidFill>
                <a:latin typeface="Calibri"/>
                <a:cs typeface="Calibri"/>
              </a:rPr>
              <a:t>для него, </a:t>
            </a:r>
            <a:r>
              <a:rPr sz="2200" b="1" spc="-5" dirty="0">
                <a:solidFill>
                  <a:srgbClr val="001F5F"/>
                </a:solidFill>
                <a:latin typeface="Calibri"/>
                <a:cs typeface="Calibri"/>
              </a:rPr>
              <a:t>осознать, </a:t>
            </a:r>
            <a:r>
              <a:rPr sz="2200" b="1" spc="-20" dirty="0">
                <a:solidFill>
                  <a:srgbClr val="001F5F"/>
                </a:solidFill>
                <a:latin typeface="Calibri"/>
                <a:cs typeface="Calibri"/>
              </a:rPr>
              <a:t>что  </a:t>
            </a:r>
            <a:r>
              <a:rPr sz="2200" b="1" spc="-10" dirty="0">
                <a:solidFill>
                  <a:srgbClr val="001F5F"/>
                </a:solidFill>
                <a:latin typeface="Calibri"/>
                <a:cs typeface="Calibri"/>
              </a:rPr>
              <a:t>второй </a:t>
            </a:r>
            <a:r>
              <a:rPr sz="2200" b="1" spc="-5" dirty="0">
                <a:solidFill>
                  <a:srgbClr val="001F5F"/>
                </a:solidFill>
                <a:latin typeface="Calibri"/>
                <a:cs typeface="Calibri"/>
              </a:rPr>
              <a:t>участник </a:t>
            </a:r>
            <a:r>
              <a:rPr sz="2200" b="1" spc="-20" dirty="0">
                <a:solidFill>
                  <a:srgbClr val="001F5F"/>
                </a:solidFill>
                <a:latin typeface="Calibri"/>
                <a:cs typeface="Calibri"/>
              </a:rPr>
              <a:t>готов </a:t>
            </a:r>
            <a:r>
              <a:rPr sz="2200" b="1" spc="-5" dirty="0">
                <a:solidFill>
                  <a:srgbClr val="001F5F"/>
                </a:solidFill>
                <a:latin typeface="Calibri"/>
                <a:cs typeface="Calibri"/>
              </a:rPr>
              <a:t>к</a:t>
            </a:r>
            <a:r>
              <a:rPr sz="2200" b="1" spc="1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001F5F"/>
                </a:solidFill>
                <a:latin typeface="Calibri"/>
                <a:cs typeface="Calibri"/>
              </a:rPr>
              <a:t>коммуникации.</a:t>
            </a:r>
            <a:endParaRPr sz="2200">
              <a:latin typeface="Calibri"/>
              <a:cs typeface="Calibri"/>
            </a:endParaRPr>
          </a:p>
          <a:p>
            <a:pPr marL="527685" indent="-515620">
              <a:lnSpc>
                <a:spcPts val="2245"/>
              </a:lnSpc>
              <a:spcBef>
                <a:spcPts val="215"/>
              </a:spcBef>
              <a:buAutoNum type="arabicPeriod" startAt="4"/>
              <a:tabLst>
                <a:tab pos="527685" algn="l"/>
                <a:tab pos="528320" algn="l"/>
              </a:tabLst>
            </a:pPr>
            <a:r>
              <a:rPr sz="2200" b="1" spc="-10" dirty="0">
                <a:solidFill>
                  <a:srgbClr val="001F5F"/>
                </a:solidFill>
                <a:latin typeface="Calibri"/>
                <a:cs typeface="Calibri"/>
              </a:rPr>
              <a:t>Обсуждение формата коммуникации </a:t>
            </a:r>
            <a:r>
              <a:rPr sz="2200" b="1" dirty="0">
                <a:solidFill>
                  <a:srgbClr val="001F5F"/>
                </a:solidFill>
                <a:latin typeface="Calibri"/>
                <a:cs typeface="Calibri"/>
              </a:rPr>
              <a:t>со </a:t>
            </a:r>
            <a:r>
              <a:rPr sz="2200" b="1" spc="-10" dirty="0">
                <a:solidFill>
                  <a:srgbClr val="001F5F"/>
                </a:solidFill>
                <a:latin typeface="Calibri"/>
                <a:cs typeface="Calibri"/>
              </a:rPr>
              <a:t>второй стороной </a:t>
            </a:r>
            <a:r>
              <a:rPr sz="2200" b="1" spc="-5" dirty="0">
                <a:solidFill>
                  <a:srgbClr val="001F5F"/>
                </a:solidFill>
                <a:latin typeface="Calibri"/>
                <a:cs typeface="Calibri"/>
              </a:rPr>
              <a:t>–</a:t>
            </a:r>
            <a:r>
              <a:rPr sz="2200" b="1" spc="2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b="1" spc="-15" dirty="0">
                <a:solidFill>
                  <a:srgbClr val="001F5F"/>
                </a:solidFill>
                <a:latin typeface="Calibri"/>
                <a:cs typeface="Calibri"/>
              </a:rPr>
              <a:t>достижение</a:t>
            </a:r>
            <a:endParaRPr sz="2200">
              <a:latin typeface="Calibri"/>
              <a:cs typeface="Calibri"/>
            </a:endParaRPr>
          </a:p>
          <a:p>
            <a:pPr marL="527685">
              <a:lnSpc>
                <a:spcPts val="2245"/>
              </a:lnSpc>
            </a:pPr>
            <a:r>
              <a:rPr sz="2200" b="1" spc="-10" dirty="0">
                <a:solidFill>
                  <a:srgbClr val="001F5F"/>
                </a:solidFill>
                <a:latin typeface="Calibri"/>
                <a:cs typeface="Calibri"/>
              </a:rPr>
              <a:t>консенсуса </a:t>
            </a:r>
            <a:r>
              <a:rPr sz="2200" b="1" spc="-5" dirty="0">
                <a:solidFill>
                  <a:srgbClr val="001F5F"/>
                </a:solidFill>
                <a:latin typeface="Calibri"/>
                <a:cs typeface="Calibri"/>
              </a:rPr>
              <a:t>по </a:t>
            </a:r>
            <a:r>
              <a:rPr sz="2200" b="1" spc="-10" dirty="0">
                <a:solidFill>
                  <a:srgbClr val="001F5F"/>
                </a:solidFill>
                <a:latin typeface="Calibri"/>
                <a:cs typeface="Calibri"/>
              </a:rPr>
              <a:t>формату</a:t>
            </a:r>
            <a:r>
              <a:rPr sz="2200" b="1" spc="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b="1" spc="-15" dirty="0">
                <a:solidFill>
                  <a:srgbClr val="001F5F"/>
                </a:solidFill>
                <a:latin typeface="Calibri"/>
                <a:cs typeface="Calibri"/>
              </a:rPr>
              <a:t>общения,</a:t>
            </a:r>
            <a:endParaRPr sz="22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204"/>
              </a:spcBef>
              <a:buAutoNum type="arabicPeriod" startAt="5"/>
              <a:tabLst>
                <a:tab pos="527685" algn="l"/>
                <a:tab pos="528320" algn="l"/>
              </a:tabLst>
            </a:pPr>
            <a:r>
              <a:rPr sz="2200" b="1" spc="-10" dirty="0">
                <a:solidFill>
                  <a:srgbClr val="001F5F"/>
                </a:solidFill>
                <a:latin typeface="Calibri"/>
                <a:cs typeface="Calibri"/>
              </a:rPr>
              <a:t>Обмен </a:t>
            </a:r>
            <a:r>
              <a:rPr sz="2200" b="1" spc="-5" dirty="0">
                <a:solidFill>
                  <a:srgbClr val="001F5F"/>
                </a:solidFill>
                <a:latin typeface="Calibri"/>
                <a:cs typeface="Calibri"/>
              </a:rPr>
              <a:t>информацией и</a:t>
            </a:r>
            <a:r>
              <a:rPr sz="2200" b="1" spc="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Calibri"/>
                <a:cs typeface="Calibri"/>
              </a:rPr>
              <a:t>эмоциям,</a:t>
            </a:r>
            <a:endParaRPr sz="2200">
              <a:latin typeface="Calibri"/>
              <a:cs typeface="Calibri"/>
            </a:endParaRPr>
          </a:p>
          <a:p>
            <a:pPr marL="527685" indent="-515620">
              <a:lnSpc>
                <a:spcPts val="2530"/>
              </a:lnSpc>
              <a:spcBef>
                <a:spcPts val="204"/>
              </a:spcBef>
              <a:buAutoNum type="arabicPeriod" startAt="5"/>
              <a:tabLst>
                <a:tab pos="527685" algn="l"/>
                <a:tab pos="528320" algn="l"/>
              </a:tabLst>
            </a:pPr>
            <a:r>
              <a:rPr sz="2200" b="1" spc="-10" dirty="0">
                <a:solidFill>
                  <a:srgbClr val="001F5F"/>
                </a:solidFill>
                <a:latin typeface="Calibri"/>
                <a:cs typeface="Calibri"/>
              </a:rPr>
              <a:t>Обратная</a:t>
            </a:r>
            <a:r>
              <a:rPr sz="2200" b="1" spc="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001F5F"/>
                </a:solidFill>
                <a:latin typeface="Calibri"/>
                <a:cs typeface="Calibri"/>
              </a:rPr>
              <a:t>связь:</a:t>
            </a:r>
            <a:endParaRPr sz="2200">
              <a:latin typeface="Calibri"/>
              <a:cs typeface="Calibri"/>
            </a:endParaRPr>
          </a:p>
          <a:p>
            <a:pPr marL="984885" lvl="1" indent="-515620">
              <a:lnSpc>
                <a:spcPts val="2180"/>
              </a:lnSpc>
              <a:buAutoNum type="arabicPeriod"/>
              <a:tabLst>
                <a:tab pos="984885" algn="l"/>
                <a:tab pos="985519" algn="l"/>
              </a:tabLst>
            </a:pP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проверка, что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Вас </a:t>
            </a: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поняли</a:t>
            </a:r>
            <a:r>
              <a:rPr sz="2000" b="1" spc="-9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endParaRPr sz="2000">
              <a:latin typeface="Calibri"/>
              <a:cs typeface="Calibri"/>
            </a:endParaRPr>
          </a:p>
          <a:p>
            <a:pPr marL="984885" lvl="1" indent="-515620">
              <a:lnSpc>
                <a:spcPts val="2290"/>
              </a:lnSpc>
              <a:buAutoNum type="arabicPeriod"/>
              <a:tabLst>
                <a:tab pos="984885" algn="l"/>
                <a:tab pos="985519" algn="l"/>
              </a:tabLst>
            </a:pP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проверка, что собеседник понял, что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Вы </a:t>
            </a: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поняли</a:t>
            </a:r>
            <a:r>
              <a:rPr sz="2000" b="1" spc="-1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его,</a:t>
            </a:r>
            <a:endParaRPr sz="2000">
              <a:latin typeface="Calibri"/>
              <a:cs typeface="Calibri"/>
            </a:endParaRPr>
          </a:p>
          <a:p>
            <a:pPr marL="527685" marR="1765935" indent="-515620">
              <a:lnSpc>
                <a:spcPct val="70000"/>
              </a:lnSpc>
              <a:spcBef>
                <a:spcPts val="1000"/>
              </a:spcBef>
              <a:buAutoNum type="arabicPeriod" startAt="5"/>
              <a:tabLst>
                <a:tab pos="527685" algn="l"/>
                <a:tab pos="528320" algn="l"/>
              </a:tabLst>
            </a:pPr>
            <a:r>
              <a:rPr sz="2200" b="1" spc="-5" dirty="0">
                <a:solidFill>
                  <a:srgbClr val="001F5F"/>
                </a:solidFill>
                <a:latin typeface="Calibri"/>
                <a:cs typeface="Calibri"/>
              </a:rPr>
              <a:t>Завершение </a:t>
            </a:r>
            <a:r>
              <a:rPr sz="2200" b="1" spc="-10" dirty="0">
                <a:solidFill>
                  <a:srgbClr val="001F5F"/>
                </a:solidFill>
                <a:latin typeface="Calibri"/>
                <a:cs typeface="Calibri"/>
              </a:rPr>
              <a:t>коммуникации </a:t>
            </a:r>
            <a:r>
              <a:rPr sz="2200" b="1" spc="-5" dirty="0">
                <a:solidFill>
                  <a:srgbClr val="001F5F"/>
                </a:solidFill>
                <a:latin typeface="Calibri"/>
                <a:cs typeface="Calibri"/>
              </a:rPr>
              <a:t>– </a:t>
            </a:r>
            <a:r>
              <a:rPr sz="2200" b="1" spc="-10" dirty="0">
                <a:solidFill>
                  <a:srgbClr val="001F5F"/>
                </a:solidFill>
                <a:latin typeface="Calibri"/>
                <a:cs typeface="Calibri"/>
              </a:rPr>
              <a:t>демонстрация </a:t>
            </a:r>
            <a:r>
              <a:rPr sz="2200" b="1" spc="-15" dirty="0">
                <a:solidFill>
                  <a:srgbClr val="001F5F"/>
                </a:solidFill>
                <a:latin typeface="Calibri"/>
                <a:cs typeface="Calibri"/>
              </a:rPr>
              <a:t>задела </a:t>
            </a:r>
            <a:r>
              <a:rPr sz="2200" b="1" spc="-5" dirty="0">
                <a:solidFill>
                  <a:srgbClr val="001F5F"/>
                </a:solidFill>
                <a:latin typeface="Calibri"/>
                <a:cs typeface="Calibri"/>
              </a:rPr>
              <a:t>на </a:t>
            </a:r>
            <a:r>
              <a:rPr sz="2200" b="1" spc="-30" dirty="0">
                <a:solidFill>
                  <a:srgbClr val="001F5F"/>
                </a:solidFill>
                <a:latin typeface="Calibri"/>
                <a:cs typeface="Calibri"/>
              </a:rPr>
              <a:t>будущую  </a:t>
            </a:r>
            <a:r>
              <a:rPr sz="2200" b="1" spc="-10" dirty="0">
                <a:solidFill>
                  <a:srgbClr val="001F5F"/>
                </a:solidFill>
                <a:latin typeface="Calibri"/>
                <a:cs typeface="Calibri"/>
              </a:rPr>
              <a:t>коммуникацию </a:t>
            </a:r>
            <a:r>
              <a:rPr sz="2200" b="1" spc="-5" dirty="0">
                <a:solidFill>
                  <a:srgbClr val="001F5F"/>
                </a:solidFill>
                <a:latin typeface="Calibri"/>
                <a:cs typeface="Calibri"/>
              </a:rPr>
              <a:t>и </a:t>
            </a:r>
            <a:r>
              <a:rPr sz="2200" b="1" spc="-10" dirty="0">
                <a:solidFill>
                  <a:srgbClr val="001F5F"/>
                </a:solidFill>
                <a:latin typeface="Calibri"/>
                <a:cs typeface="Calibri"/>
              </a:rPr>
              <a:t>дальнейшие перспективы</a:t>
            </a:r>
            <a:r>
              <a:rPr sz="2200" b="1" spc="1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001F5F"/>
                </a:solidFill>
                <a:latin typeface="Calibri"/>
                <a:cs typeface="Calibri"/>
              </a:rPr>
              <a:t>взаимодействия.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73761"/>
            <a:ext cx="3554095" cy="1183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4560"/>
              </a:lnSpc>
              <a:spcBef>
                <a:spcPts val="95"/>
              </a:spcBef>
            </a:pPr>
            <a:r>
              <a:rPr spc="-5" dirty="0">
                <a:latin typeface="Calibri"/>
                <a:cs typeface="Calibri"/>
              </a:rPr>
              <a:t>Варианты</a:t>
            </a:r>
          </a:p>
          <a:p>
            <a:pPr marL="12700">
              <a:lnSpc>
                <a:spcPts val="4560"/>
              </a:lnSpc>
            </a:pPr>
            <a:r>
              <a:rPr spc="-15" dirty="0">
                <a:latin typeface="Calibri"/>
                <a:cs typeface="Calibri"/>
              </a:rPr>
              <a:t>коммуникации: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40665" marR="1860550" indent="-228600">
              <a:lnSpc>
                <a:spcPct val="80100"/>
              </a:lnSpc>
              <a:spcBef>
                <a:spcPts val="675"/>
              </a:spcBef>
              <a:buFont typeface="Arial"/>
              <a:buChar char="•"/>
              <a:tabLst>
                <a:tab pos="241300" algn="l"/>
              </a:tabLst>
            </a:pPr>
            <a:r>
              <a:rPr spc="-10" dirty="0"/>
              <a:t>Деловая </a:t>
            </a:r>
            <a:r>
              <a:rPr dirty="0"/>
              <a:t>–</a:t>
            </a:r>
            <a:r>
              <a:rPr spc="-70" dirty="0"/>
              <a:t> </a:t>
            </a:r>
            <a:r>
              <a:rPr spc="-10" dirty="0"/>
              <a:t>достижение  определенной </a:t>
            </a:r>
            <a:r>
              <a:rPr spc="-15" dirty="0"/>
              <a:t>цели </a:t>
            </a:r>
            <a:r>
              <a:rPr dirty="0"/>
              <a:t>–  </a:t>
            </a:r>
            <a:r>
              <a:rPr spc="-5" dirty="0"/>
              <a:t>договоренность,</a:t>
            </a:r>
          </a:p>
          <a:p>
            <a:pPr marL="240665" marR="955040" indent="-228600">
              <a:lnSpc>
                <a:spcPct val="8000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dirty="0"/>
              <a:t>Информационная -</a:t>
            </a:r>
            <a:r>
              <a:rPr spc="-80" dirty="0"/>
              <a:t> </a:t>
            </a:r>
            <a:r>
              <a:rPr spc="-5" dirty="0"/>
              <a:t>взаимное  информирование,</a:t>
            </a:r>
          </a:p>
          <a:p>
            <a:pPr marL="241300" indent="-228600">
              <a:lnSpc>
                <a:spcPts val="2590"/>
              </a:lnSpc>
              <a:spcBef>
                <a:spcPts val="434"/>
              </a:spcBef>
              <a:buFont typeface="Arial"/>
              <a:buChar char="•"/>
              <a:tabLst>
                <a:tab pos="241300" algn="l"/>
              </a:tabLst>
            </a:pPr>
            <a:r>
              <a:rPr spc="-10" dirty="0"/>
              <a:t>Поведенческая </a:t>
            </a:r>
            <a:r>
              <a:rPr dirty="0"/>
              <a:t>–</a:t>
            </a:r>
            <a:r>
              <a:rPr spc="10" dirty="0"/>
              <a:t> </a:t>
            </a:r>
            <a:r>
              <a:rPr spc="-5" dirty="0"/>
              <a:t>форма</a:t>
            </a:r>
          </a:p>
          <a:p>
            <a:pPr marL="240665" marR="21590">
              <a:lnSpc>
                <a:spcPct val="80000"/>
              </a:lnSpc>
              <a:spcBef>
                <a:spcPts val="285"/>
              </a:spcBef>
            </a:pPr>
            <a:r>
              <a:rPr spc="-10" dirty="0"/>
              <a:t>деятельности </a:t>
            </a:r>
            <a:r>
              <a:rPr dirty="0"/>
              <a:t>– </a:t>
            </a:r>
            <a:r>
              <a:rPr spc="-5" dirty="0"/>
              <a:t>например, досуг или  обеспечение потребности</a:t>
            </a:r>
            <a:r>
              <a:rPr spc="-15" dirty="0"/>
              <a:t> </a:t>
            </a:r>
            <a:r>
              <a:rPr dirty="0"/>
              <a:t>в</a:t>
            </a:r>
          </a:p>
          <a:p>
            <a:pPr marL="240665">
              <a:lnSpc>
                <a:spcPts val="2305"/>
              </a:lnSpc>
            </a:pPr>
            <a:r>
              <a:rPr spc="-10" dirty="0"/>
              <a:t>общении,</a:t>
            </a:r>
          </a:p>
          <a:p>
            <a:pPr marL="240665" marR="1377315" indent="-228600">
              <a:lnSpc>
                <a:spcPct val="80000"/>
              </a:lnSpc>
              <a:spcBef>
                <a:spcPts val="1000"/>
              </a:spcBef>
              <a:buFont typeface="Arial"/>
              <a:buChar char="•"/>
              <a:tabLst>
                <a:tab pos="241300" algn="l"/>
              </a:tabLst>
            </a:pPr>
            <a:r>
              <a:rPr dirty="0"/>
              <a:t>Эмоциональная – </a:t>
            </a:r>
            <a:r>
              <a:rPr spc="-5" dirty="0"/>
              <a:t>форма  </a:t>
            </a:r>
            <a:r>
              <a:rPr spc="-10" dirty="0"/>
              <a:t>деятельности </a:t>
            </a:r>
            <a:r>
              <a:rPr dirty="0"/>
              <a:t>–</a:t>
            </a:r>
            <a:r>
              <a:rPr spc="-50" dirty="0"/>
              <a:t> </a:t>
            </a:r>
            <a:r>
              <a:rPr spc="-5" dirty="0"/>
              <a:t>например,</a:t>
            </a:r>
          </a:p>
          <a:p>
            <a:pPr marL="240665" marR="5080">
              <a:lnSpc>
                <a:spcPct val="80000"/>
              </a:lnSpc>
            </a:pPr>
            <a:r>
              <a:rPr spc="-5" dirty="0"/>
              <a:t>обеспечение потребности </a:t>
            </a:r>
            <a:r>
              <a:rPr dirty="0"/>
              <a:t>в </a:t>
            </a:r>
            <a:r>
              <a:rPr spc="-5" dirty="0"/>
              <a:t>эмоциях  </a:t>
            </a:r>
            <a:r>
              <a:rPr dirty="0"/>
              <a:t>(в </a:t>
            </a:r>
            <a:r>
              <a:rPr spc="-10" dirty="0"/>
              <a:t>том </a:t>
            </a:r>
            <a:r>
              <a:rPr spc="-5" dirty="0"/>
              <a:t>числе ссора или</a:t>
            </a:r>
            <a:r>
              <a:rPr spc="-60" dirty="0"/>
              <a:t> </a:t>
            </a:r>
            <a:r>
              <a:rPr spc="-5" dirty="0"/>
              <a:t>консеснсус),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spc="-5" dirty="0"/>
              <a:t>Разговор </a:t>
            </a:r>
            <a:r>
              <a:rPr dirty="0"/>
              <a:t>и</a:t>
            </a:r>
            <a:r>
              <a:rPr spc="-20" dirty="0"/>
              <a:t> </a:t>
            </a:r>
            <a:r>
              <a:rPr spc="-10" dirty="0"/>
              <a:t>дискуссия,</a:t>
            </a:r>
          </a:p>
          <a:p>
            <a:pPr marL="241300" indent="-228600">
              <a:lnSpc>
                <a:spcPct val="100000"/>
              </a:lnSpc>
              <a:spcBef>
                <a:spcPts val="130"/>
              </a:spcBef>
              <a:buFont typeface="Arial"/>
              <a:buChar char="•"/>
              <a:tabLst>
                <a:tab pos="241300" algn="l"/>
              </a:tabLst>
            </a:pPr>
            <a:r>
              <a:rPr spc="-5" dirty="0"/>
              <a:t>Скандал,</a:t>
            </a:r>
          </a:p>
          <a:p>
            <a:pPr marL="241300" indent="-228600">
              <a:lnSpc>
                <a:spcPct val="100000"/>
              </a:lnSpc>
              <a:spcBef>
                <a:spcPts val="145"/>
              </a:spcBef>
              <a:buFont typeface="Arial"/>
              <a:buChar char="•"/>
              <a:tabLst>
                <a:tab pos="241300" algn="l"/>
              </a:tabLst>
            </a:pPr>
            <a:r>
              <a:rPr dirty="0"/>
              <a:t>Жалоба,</a:t>
            </a:r>
          </a:p>
          <a:p>
            <a:pPr marL="241300" indent="-228600">
              <a:lnSpc>
                <a:spcPct val="100000"/>
              </a:lnSpc>
              <a:spcBef>
                <a:spcPts val="130"/>
              </a:spcBef>
              <a:buFont typeface="Arial"/>
              <a:buChar char="•"/>
              <a:tabLst>
                <a:tab pos="241300" algn="l"/>
              </a:tabLst>
            </a:pPr>
            <a:r>
              <a:rPr spc="-5" dirty="0"/>
              <a:t>Электронная почта,</a:t>
            </a:r>
          </a:p>
          <a:p>
            <a:pPr marL="241300" indent="-228600">
              <a:lnSpc>
                <a:spcPct val="100000"/>
              </a:lnSpc>
              <a:spcBef>
                <a:spcPts val="135"/>
              </a:spcBef>
              <a:buFont typeface="Arial"/>
              <a:buChar char="•"/>
              <a:tabLst>
                <a:tab pos="241300" algn="l"/>
              </a:tabLst>
            </a:pPr>
            <a:r>
              <a:rPr spc="-5" dirty="0"/>
              <a:t>Обычное</a:t>
            </a:r>
            <a:r>
              <a:rPr spc="5" dirty="0"/>
              <a:t> </a:t>
            </a:r>
            <a:r>
              <a:rPr spc="-5" dirty="0"/>
              <a:t>письмо,</a:t>
            </a:r>
          </a:p>
          <a:p>
            <a:pPr marL="241300" indent="-228600">
              <a:lnSpc>
                <a:spcPct val="100000"/>
              </a:lnSpc>
              <a:spcBef>
                <a:spcPts val="145"/>
              </a:spcBef>
              <a:buFont typeface="Arial"/>
              <a:buChar char="•"/>
              <a:tabLst>
                <a:tab pos="241300" algn="l"/>
              </a:tabLst>
            </a:pPr>
            <a:r>
              <a:rPr spc="-10" dirty="0"/>
              <a:t>Приказ</a:t>
            </a:r>
            <a:r>
              <a:rPr dirty="0"/>
              <a:t> </a:t>
            </a:r>
            <a:r>
              <a:rPr spc="-5" dirty="0"/>
              <a:t>МинЗдрава,</a:t>
            </a:r>
          </a:p>
          <a:p>
            <a:pPr marL="241300" indent="-228600">
              <a:lnSpc>
                <a:spcPct val="100000"/>
              </a:lnSpc>
              <a:spcBef>
                <a:spcPts val="135"/>
              </a:spcBef>
              <a:buFont typeface="Arial"/>
              <a:buChar char="•"/>
              <a:tabLst>
                <a:tab pos="241300" algn="l"/>
              </a:tabLst>
            </a:pPr>
            <a:r>
              <a:rPr spc="-5" dirty="0"/>
              <a:t>Утренняя</a:t>
            </a:r>
            <a:r>
              <a:rPr dirty="0"/>
              <a:t> </a:t>
            </a:r>
            <a:r>
              <a:rPr spc="-5" dirty="0"/>
              <a:t>конференция,</a:t>
            </a:r>
          </a:p>
          <a:p>
            <a:pPr marL="241300" indent="-228600">
              <a:lnSpc>
                <a:spcPct val="100000"/>
              </a:lnSpc>
              <a:spcBef>
                <a:spcPts val="130"/>
              </a:spcBef>
              <a:buFont typeface="Arial"/>
              <a:buChar char="•"/>
              <a:tabLst>
                <a:tab pos="241300" algn="l"/>
              </a:tabLst>
            </a:pPr>
            <a:r>
              <a:rPr spc="-5" dirty="0"/>
              <a:t>Лекция на конгрессе или</a:t>
            </a:r>
            <a:r>
              <a:rPr spc="-25" dirty="0"/>
              <a:t> </a:t>
            </a:r>
            <a:r>
              <a:rPr spc="-5" dirty="0"/>
              <a:t>курсах,</a:t>
            </a:r>
          </a:p>
          <a:p>
            <a:pPr marL="241300" marR="5080" indent="-228600">
              <a:lnSpc>
                <a:spcPct val="70000"/>
              </a:lnSpc>
              <a:spcBef>
                <a:spcPts val="1010"/>
              </a:spcBef>
              <a:buFont typeface="Arial"/>
              <a:buChar char="•"/>
              <a:tabLst>
                <a:tab pos="241300" algn="l"/>
              </a:tabLst>
            </a:pPr>
            <a:r>
              <a:rPr dirty="0"/>
              <a:t>Занятия </a:t>
            </a:r>
            <a:r>
              <a:rPr spc="-5" dirty="0"/>
              <a:t>со специалистом</a:t>
            </a:r>
            <a:r>
              <a:rPr spc="-55" dirty="0"/>
              <a:t> </a:t>
            </a:r>
            <a:r>
              <a:rPr dirty="0"/>
              <a:t>(логопед,  </a:t>
            </a:r>
            <a:r>
              <a:rPr spc="-25" dirty="0"/>
              <a:t>психолог, </a:t>
            </a:r>
            <a:r>
              <a:rPr spc="-15" dirty="0"/>
              <a:t>методист </a:t>
            </a:r>
            <a:r>
              <a:rPr spc="-5" dirty="0"/>
              <a:t>по </a:t>
            </a:r>
            <a:r>
              <a:rPr dirty="0"/>
              <a:t>ЛФК и</a:t>
            </a:r>
            <a:r>
              <a:rPr spc="-25" dirty="0"/>
              <a:t> </a:t>
            </a:r>
            <a:r>
              <a:rPr spc="-10" dirty="0"/>
              <a:t>др.)</a:t>
            </a:r>
          </a:p>
          <a:p>
            <a:pPr marL="241300" indent="-228600">
              <a:lnSpc>
                <a:spcPct val="100000"/>
              </a:lnSpc>
              <a:spcBef>
                <a:spcPts val="130"/>
              </a:spcBef>
              <a:buFont typeface="Arial"/>
              <a:buChar char="•"/>
              <a:tabLst>
                <a:tab pos="241300" algn="l"/>
              </a:tabLst>
            </a:pPr>
            <a:r>
              <a:rPr spc="-20" dirty="0"/>
              <a:t>Тренировка </a:t>
            </a:r>
            <a:r>
              <a:rPr dirty="0"/>
              <a:t>с тренером.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606920" y="373761"/>
            <a:ext cx="4431665" cy="118364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sz="4000" b="1" spc="-5" dirty="0">
                <a:solidFill>
                  <a:srgbClr val="001F5F"/>
                </a:solidFill>
                <a:latin typeface="Calibri"/>
                <a:cs typeface="Calibri"/>
              </a:rPr>
              <a:t>Формы </a:t>
            </a:r>
            <a:r>
              <a:rPr sz="4000" b="1" spc="-10" dirty="0">
                <a:solidFill>
                  <a:srgbClr val="001F5F"/>
                </a:solidFill>
                <a:latin typeface="Calibri"/>
                <a:cs typeface="Calibri"/>
              </a:rPr>
              <a:t>проявления  </a:t>
            </a:r>
            <a:r>
              <a:rPr sz="4000" b="1" spc="-15" dirty="0">
                <a:solidFill>
                  <a:srgbClr val="001F5F"/>
                </a:solidFill>
                <a:latin typeface="Calibri"/>
                <a:cs typeface="Calibri"/>
              </a:rPr>
              <a:t>коммуникации:</a:t>
            </a:r>
            <a:endParaRPr sz="4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367664"/>
            <a:ext cx="7798434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>
                <a:latin typeface="Calibri"/>
                <a:cs typeface="Calibri"/>
              </a:rPr>
              <a:t>Коммуникация </a:t>
            </a:r>
            <a:r>
              <a:rPr sz="4400" dirty="0">
                <a:latin typeface="Calibri"/>
                <a:cs typeface="Calibri"/>
              </a:rPr>
              <a:t>в</a:t>
            </a:r>
            <a:r>
              <a:rPr sz="4400" spc="-60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реабилитации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6777" y="1303477"/>
            <a:ext cx="10316210" cy="498983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241300" marR="5080" indent="-228600">
              <a:lnSpc>
                <a:spcPts val="2500"/>
              </a:lnSpc>
              <a:spcBef>
                <a:spcPts val="705"/>
              </a:spcBef>
              <a:buFont typeface="Arial"/>
              <a:buChar char="•"/>
              <a:tabLst>
                <a:tab pos="241300" algn="l"/>
              </a:tabLst>
            </a:pPr>
            <a:r>
              <a:rPr sz="2600" b="1" spc="-10" dirty="0">
                <a:solidFill>
                  <a:srgbClr val="001F5F"/>
                </a:solidFill>
                <a:latin typeface="Calibri"/>
                <a:cs typeface="Calibri"/>
              </a:rPr>
              <a:t>Коммуникация </a:t>
            </a:r>
            <a:r>
              <a:rPr sz="2600" b="1" dirty="0">
                <a:solidFill>
                  <a:srgbClr val="001F5F"/>
                </a:solidFill>
                <a:latin typeface="Calibri"/>
                <a:cs typeface="Calibri"/>
              </a:rPr>
              <a:t>- основной </a:t>
            </a:r>
            <a:r>
              <a:rPr sz="2600" b="1" spc="-5" dirty="0">
                <a:solidFill>
                  <a:srgbClr val="001F5F"/>
                </a:solidFill>
                <a:latin typeface="Calibri"/>
                <a:cs typeface="Calibri"/>
              </a:rPr>
              <a:t>инструмент работы для </a:t>
            </a:r>
            <a:r>
              <a:rPr sz="2600" b="1" spc="-10" dirty="0">
                <a:solidFill>
                  <a:srgbClr val="001F5F"/>
                </a:solidFill>
                <a:latin typeface="Calibri"/>
                <a:cs typeface="Calibri"/>
              </a:rPr>
              <a:t>всех </a:t>
            </a:r>
            <a:r>
              <a:rPr sz="2600" b="1" spc="-5" dirty="0">
                <a:solidFill>
                  <a:srgbClr val="001F5F"/>
                </a:solidFill>
                <a:latin typeface="Calibri"/>
                <a:cs typeface="Calibri"/>
              </a:rPr>
              <a:t>специалистов  </a:t>
            </a:r>
            <a:r>
              <a:rPr sz="2600" b="1" dirty="0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sz="2600" b="1" spc="-5" dirty="0">
                <a:solidFill>
                  <a:srgbClr val="001F5F"/>
                </a:solidFill>
                <a:latin typeface="Calibri"/>
                <a:cs typeface="Calibri"/>
              </a:rPr>
              <a:t> реабилитации,</a:t>
            </a:r>
            <a:endParaRPr sz="2600">
              <a:latin typeface="Calibri"/>
              <a:cs typeface="Calibri"/>
            </a:endParaRPr>
          </a:p>
          <a:p>
            <a:pPr marL="241300" indent="-228600">
              <a:lnSpc>
                <a:spcPts val="2810"/>
              </a:lnSpc>
              <a:spcBef>
                <a:spcPts val="390"/>
              </a:spcBef>
              <a:buFont typeface="Arial"/>
              <a:buChar char="•"/>
              <a:tabLst>
                <a:tab pos="241300" algn="l"/>
              </a:tabLst>
            </a:pPr>
            <a:r>
              <a:rPr sz="2600" b="1" dirty="0">
                <a:solidFill>
                  <a:srgbClr val="001F5F"/>
                </a:solidFill>
                <a:latin typeface="Calibri"/>
                <a:cs typeface="Calibri"/>
              </a:rPr>
              <a:t>Без </a:t>
            </a:r>
            <a:r>
              <a:rPr sz="2600" b="1" spc="-10" dirty="0">
                <a:solidFill>
                  <a:srgbClr val="001F5F"/>
                </a:solidFill>
                <a:latin typeface="Calibri"/>
                <a:cs typeface="Calibri"/>
              </a:rPr>
              <a:t>коммуникации </a:t>
            </a:r>
            <a:r>
              <a:rPr sz="2600" b="1" spc="-5" dirty="0">
                <a:solidFill>
                  <a:srgbClr val="001F5F"/>
                </a:solidFill>
                <a:latin typeface="Calibri"/>
                <a:cs typeface="Calibri"/>
              </a:rPr>
              <a:t>не </a:t>
            </a:r>
            <a:r>
              <a:rPr sz="2600" b="1" spc="-35" dirty="0">
                <a:solidFill>
                  <a:srgbClr val="001F5F"/>
                </a:solidFill>
                <a:latin typeface="Calibri"/>
                <a:cs typeface="Calibri"/>
              </a:rPr>
              <a:t>будет </a:t>
            </a:r>
            <a:r>
              <a:rPr sz="2600" b="1" dirty="0">
                <a:solidFill>
                  <a:srgbClr val="001F5F"/>
                </a:solidFill>
                <a:latin typeface="Calibri"/>
                <a:cs typeface="Calibri"/>
              </a:rPr>
              <a:t>реабилитации – </a:t>
            </a:r>
            <a:r>
              <a:rPr sz="2600" b="1" spc="-20" dirty="0">
                <a:solidFill>
                  <a:srgbClr val="001F5F"/>
                </a:solidFill>
                <a:latin typeface="Calibri"/>
                <a:cs typeface="Calibri"/>
              </a:rPr>
              <a:t>необходимо</a:t>
            </a:r>
            <a:endParaRPr sz="2600">
              <a:latin typeface="Calibri"/>
              <a:cs typeface="Calibri"/>
            </a:endParaRPr>
          </a:p>
          <a:p>
            <a:pPr marL="241300">
              <a:lnSpc>
                <a:spcPts val="2810"/>
              </a:lnSpc>
            </a:pPr>
            <a:r>
              <a:rPr sz="2600" b="1" spc="-5" dirty="0">
                <a:solidFill>
                  <a:srgbClr val="001F5F"/>
                </a:solidFill>
                <a:latin typeface="Calibri"/>
                <a:cs typeface="Calibri"/>
              </a:rPr>
              <a:t>договориться </a:t>
            </a:r>
            <a:r>
              <a:rPr sz="2600" b="1" dirty="0">
                <a:solidFill>
                  <a:srgbClr val="001F5F"/>
                </a:solidFill>
                <a:latin typeface="Calibri"/>
                <a:cs typeface="Calibri"/>
              </a:rPr>
              <a:t>с </a:t>
            </a:r>
            <a:r>
              <a:rPr sz="2600" b="1" spc="-5" dirty="0">
                <a:solidFill>
                  <a:srgbClr val="001F5F"/>
                </a:solidFill>
                <a:latin typeface="Calibri"/>
                <a:cs typeface="Calibri"/>
              </a:rPr>
              <a:t>пациентом </a:t>
            </a:r>
            <a:r>
              <a:rPr sz="2600" b="1" dirty="0">
                <a:solidFill>
                  <a:srgbClr val="001F5F"/>
                </a:solidFill>
                <a:latin typeface="Calibri"/>
                <a:cs typeface="Calibri"/>
              </a:rPr>
              <a:t>и </a:t>
            </a:r>
            <a:r>
              <a:rPr sz="2600" b="1" spc="-15" dirty="0">
                <a:solidFill>
                  <a:srgbClr val="001F5F"/>
                </a:solidFill>
                <a:latin typeface="Calibri"/>
                <a:cs typeface="Calibri"/>
              </a:rPr>
              <a:t>между </a:t>
            </a:r>
            <a:r>
              <a:rPr sz="2600" b="1" dirty="0">
                <a:solidFill>
                  <a:srgbClr val="001F5F"/>
                </a:solidFill>
                <a:latin typeface="Calibri"/>
                <a:cs typeface="Calibri"/>
              </a:rPr>
              <a:t>собой </a:t>
            </a:r>
            <a:r>
              <a:rPr sz="2600" b="1" spc="-10" dirty="0">
                <a:solidFill>
                  <a:srgbClr val="001F5F"/>
                </a:solidFill>
                <a:latin typeface="Calibri"/>
                <a:cs typeface="Calibri"/>
              </a:rPr>
              <a:t>(между</a:t>
            </a:r>
            <a:r>
              <a:rPr sz="2600" b="1" spc="-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600" b="1" spc="-5" dirty="0">
                <a:solidFill>
                  <a:srgbClr val="001F5F"/>
                </a:solidFill>
                <a:latin typeface="Calibri"/>
                <a:cs typeface="Calibri"/>
              </a:rPr>
              <a:t>специалистами),</a:t>
            </a:r>
            <a:endParaRPr sz="2600">
              <a:latin typeface="Calibri"/>
              <a:cs typeface="Calibri"/>
            </a:endParaRPr>
          </a:p>
          <a:p>
            <a:pPr marL="241300" marR="530860" indent="-228600">
              <a:lnSpc>
                <a:spcPts val="2500"/>
              </a:lnSpc>
              <a:spcBef>
                <a:spcPts val="985"/>
              </a:spcBef>
              <a:buFont typeface="Arial"/>
              <a:buChar char="•"/>
              <a:tabLst>
                <a:tab pos="241300" algn="l"/>
              </a:tabLst>
            </a:pPr>
            <a:r>
              <a:rPr sz="2600" b="1" spc="-10" dirty="0">
                <a:solidFill>
                  <a:srgbClr val="001F5F"/>
                </a:solidFill>
                <a:latin typeface="Calibri"/>
                <a:cs typeface="Calibri"/>
              </a:rPr>
              <a:t>Проблемы </a:t>
            </a:r>
            <a:r>
              <a:rPr sz="2600" b="1" dirty="0">
                <a:solidFill>
                  <a:srgbClr val="001F5F"/>
                </a:solidFill>
                <a:latin typeface="Calibri"/>
                <a:cs typeface="Calibri"/>
              </a:rPr>
              <a:t>в </a:t>
            </a:r>
            <a:r>
              <a:rPr sz="2600" b="1" spc="-10" dirty="0">
                <a:solidFill>
                  <a:srgbClr val="001F5F"/>
                </a:solidFill>
                <a:latin typeface="Calibri"/>
                <a:cs typeface="Calibri"/>
              </a:rPr>
              <a:t>коммуникации </a:t>
            </a:r>
            <a:r>
              <a:rPr sz="2600" b="1" dirty="0">
                <a:solidFill>
                  <a:srgbClr val="001F5F"/>
                </a:solidFill>
                <a:latin typeface="Calibri"/>
                <a:cs typeface="Calibri"/>
              </a:rPr>
              <a:t>у </a:t>
            </a:r>
            <a:r>
              <a:rPr sz="2600" b="1" spc="-5" dirty="0">
                <a:solidFill>
                  <a:srgbClr val="001F5F"/>
                </a:solidFill>
                <a:latin typeface="Calibri"/>
                <a:cs typeface="Calibri"/>
              </a:rPr>
              <a:t>пациента </a:t>
            </a:r>
            <a:r>
              <a:rPr sz="2600" b="1" dirty="0">
                <a:solidFill>
                  <a:srgbClr val="001F5F"/>
                </a:solidFill>
                <a:latin typeface="Calibri"/>
                <a:cs typeface="Calibri"/>
              </a:rPr>
              <a:t>– </a:t>
            </a:r>
            <a:r>
              <a:rPr sz="2600" b="1" spc="-10" dirty="0">
                <a:solidFill>
                  <a:srgbClr val="001F5F"/>
                </a:solidFill>
                <a:latin typeface="Calibri"/>
                <a:cs typeface="Calibri"/>
              </a:rPr>
              <a:t>самостоятельная </a:t>
            </a:r>
            <a:r>
              <a:rPr sz="2600" b="1" spc="-5" dirty="0">
                <a:solidFill>
                  <a:srgbClr val="001F5F"/>
                </a:solidFill>
                <a:latin typeface="Calibri"/>
                <a:cs typeface="Calibri"/>
              </a:rPr>
              <a:t>задача  для реабилитационной</a:t>
            </a:r>
            <a:r>
              <a:rPr sz="2600" b="1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600" b="1" spc="-10" dirty="0">
                <a:solidFill>
                  <a:srgbClr val="001F5F"/>
                </a:solidFill>
                <a:latin typeface="Calibri"/>
                <a:cs typeface="Calibri"/>
              </a:rPr>
              <a:t>команды,</a:t>
            </a:r>
            <a:endParaRPr sz="2600">
              <a:latin typeface="Calibri"/>
              <a:cs typeface="Calibri"/>
            </a:endParaRPr>
          </a:p>
          <a:p>
            <a:pPr marL="241300" marR="1264285" indent="-228600">
              <a:lnSpc>
                <a:spcPts val="2500"/>
              </a:lnSpc>
              <a:spcBef>
                <a:spcPts val="990"/>
              </a:spcBef>
              <a:buFont typeface="Arial"/>
              <a:buChar char="•"/>
              <a:tabLst>
                <a:tab pos="241300" algn="l"/>
              </a:tabLst>
            </a:pPr>
            <a:r>
              <a:rPr sz="2600" b="1" spc="-10" dirty="0">
                <a:solidFill>
                  <a:srgbClr val="001F5F"/>
                </a:solidFill>
                <a:latin typeface="Calibri"/>
                <a:cs typeface="Calibri"/>
              </a:rPr>
              <a:t>Проблемы </a:t>
            </a:r>
            <a:r>
              <a:rPr sz="2600" b="1" dirty="0">
                <a:solidFill>
                  <a:srgbClr val="001F5F"/>
                </a:solidFill>
                <a:latin typeface="Calibri"/>
                <a:cs typeface="Calibri"/>
              </a:rPr>
              <a:t>в </a:t>
            </a:r>
            <a:r>
              <a:rPr sz="2600" b="1" spc="-10" dirty="0">
                <a:solidFill>
                  <a:srgbClr val="001F5F"/>
                </a:solidFill>
                <a:latin typeface="Calibri"/>
                <a:cs typeface="Calibri"/>
              </a:rPr>
              <a:t>коммуникации </a:t>
            </a:r>
            <a:r>
              <a:rPr sz="2600" b="1" dirty="0">
                <a:solidFill>
                  <a:srgbClr val="001F5F"/>
                </a:solidFill>
                <a:latin typeface="Calibri"/>
                <a:cs typeface="Calibri"/>
              </a:rPr>
              <a:t>у реабилитационной </a:t>
            </a:r>
            <a:r>
              <a:rPr sz="2600" b="1" spc="-5" dirty="0">
                <a:solidFill>
                  <a:srgbClr val="001F5F"/>
                </a:solidFill>
                <a:latin typeface="Calibri"/>
                <a:cs typeface="Calibri"/>
              </a:rPr>
              <a:t>команды </a:t>
            </a:r>
            <a:r>
              <a:rPr sz="2600" b="1" dirty="0">
                <a:solidFill>
                  <a:srgbClr val="001F5F"/>
                </a:solidFill>
                <a:latin typeface="Calibri"/>
                <a:cs typeface="Calibri"/>
              </a:rPr>
              <a:t>–  </a:t>
            </a:r>
            <a:r>
              <a:rPr sz="2600" b="1" spc="-10" dirty="0">
                <a:solidFill>
                  <a:srgbClr val="001F5F"/>
                </a:solidFill>
                <a:latin typeface="Calibri"/>
                <a:cs typeface="Calibri"/>
              </a:rPr>
              <a:t>самостоятельная </a:t>
            </a:r>
            <a:r>
              <a:rPr sz="2600" b="1" dirty="0">
                <a:solidFill>
                  <a:srgbClr val="001F5F"/>
                </a:solidFill>
                <a:latin typeface="Calibri"/>
                <a:cs typeface="Calibri"/>
              </a:rPr>
              <a:t>задача для</a:t>
            </a:r>
            <a:r>
              <a:rPr sz="2600" b="1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600" b="1" spc="-5" dirty="0">
                <a:solidFill>
                  <a:srgbClr val="001F5F"/>
                </a:solidFill>
                <a:latin typeface="Calibri"/>
                <a:cs typeface="Calibri"/>
              </a:rPr>
              <a:t>организатора,</a:t>
            </a:r>
            <a:endParaRPr sz="2600">
              <a:latin typeface="Calibri"/>
              <a:cs typeface="Calibri"/>
            </a:endParaRPr>
          </a:p>
          <a:p>
            <a:pPr marL="241300" marR="770255" indent="-228600">
              <a:lnSpc>
                <a:spcPct val="80000"/>
              </a:lnSpc>
              <a:spcBef>
                <a:spcPts val="1015"/>
              </a:spcBef>
              <a:buFont typeface="Arial"/>
              <a:buChar char="•"/>
              <a:tabLst>
                <a:tab pos="241300" algn="l"/>
              </a:tabLst>
            </a:pPr>
            <a:r>
              <a:rPr sz="2600" b="1" spc="-15" dirty="0">
                <a:solidFill>
                  <a:srgbClr val="001F5F"/>
                </a:solidFill>
                <a:latin typeface="Calibri"/>
                <a:cs typeface="Calibri"/>
              </a:rPr>
              <a:t>Необходимо </a:t>
            </a:r>
            <a:r>
              <a:rPr sz="2600" b="1" spc="-5" dirty="0">
                <a:solidFill>
                  <a:srgbClr val="001F5F"/>
                </a:solidFill>
                <a:latin typeface="Calibri"/>
                <a:cs typeface="Calibri"/>
              </a:rPr>
              <a:t>обеспечить потребность пациента </a:t>
            </a:r>
            <a:r>
              <a:rPr sz="2600" b="1" dirty="0">
                <a:solidFill>
                  <a:srgbClr val="001F5F"/>
                </a:solidFill>
                <a:latin typeface="Calibri"/>
                <a:cs typeface="Calibri"/>
              </a:rPr>
              <a:t>в </a:t>
            </a:r>
            <a:r>
              <a:rPr sz="2600" b="1" spc="-10" dirty="0">
                <a:solidFill>
                  <a:srgbClr val="001F5F"/>
                </a:solidFill>
                <a:latin typeface="Calibri"/>
                <a:cs typeface="Calibri"/>
              </a:rPr>
              <a:t>определенном  </a:t>
            </a:r>
            <a:r>
              <a:rPr sz="2600" b="1" dirty="0">
                <a:solidFill>
                  <a:srgbClr val="001F5F"/>
                </a:solidFill>
                <a:latin typeface="Calibri"/>
                <a:cs typeface="Calibri"/>
              </a:rPr>
              <a:t>уровне </a:t>
            </a:r>
            <a:r>
              <a:rPr sz="2600" b="1" spc="-10" dirty="0">
                <a:solidFill>
                  <a:srgbClr val="001F5F"/>
                </a:solidFill>
                <a:latin typeface="Calibri"/>
                <a:cs typeface="Calibri"/>
              </a:rPr>
              <a:t>коммуникации.</a:t>
            </a:r>
            <a:endParaRPr sz="2600">
              <a:latin typeface="Calibri"/>
              <a:cs typeface="Calibri"/>
            </a:endParaRPr>
          </a:p>
          <a:p>
            <a:pPr marL="241300" marR="1370965" indent="-228600">
              <a:lnSpc>
                <a:spcPct val="80000"/>
              </a:lnSpc>
              <a:spcBef>
                <a:spcPts val="1005"/>
              </a:spcBef>
              <a:buFont typeface="Arial"/>
              <a:buChar char="•"/>
              <a:tabLst>
                <a:tab pos="241300" algn="l"/>
              </a:tabLst>
            </a:pPr>
            <a:r>
              <a:rPr sz="2600" b="1" spc="-10" dirty="0">
                <a:solidFill>
                  <a:srgbClr val="001F5F"/>
                </a:solidFill>
                <a:latin typeface="Calibri"/>
                <a:cs typeface="Calibri"/>
              </a:rPr>
              <a:t>Коммуникация </a:t>
            </a:r>
            <a:r>
              <a:rPr sz="2600" b="1" spc="-5" dirty="0">
                <a:solidFill>
                  <a:srgbClr val="001F5F"/>
                </a:solidFill>
                <a:latin typeface="Calibri"/>
                <a:cs typeface="Calibri"/>
              </a:rPr>
              <a:t>нужна </a:t>
            </a:r>
            <a:r>
              <a:rPr sz="2600" b="1" spc="-10" dirty="0">
                <a:solidFill>
                  <a:srgbClr val="001F5F"/>
                </a:solidFill>
                <a:latin typeface="Calibri"/>
                <a:cs typeface="Calibri"/>
              </a:rPr>
              <a:t>всем </a:t>
            </a:r>
            <a:r>
              <a:rPr sz="2600" b="1" spc="-5" dirty="0">
                <a:solidFill>
                  <a:srgbClr val="001F5F"/>
                </a:solidFill>
                <a:latin typeface="Calibri"/>
                <a:cs typeface="Calibri"/>
              </a:rPr>
              <a:t>участникам </a:t>
            </a:r>
            <a:r>
              <a:rPr sz="2600" b="1" dirty="0">
                <a:solidFill>
                  <a:srgbClr val="001F5F"/>
                </a:solidFill>
                <a:latin typeface="Calibri"/>
                <a:cs typeface="Calibri"/>
              </a:rPr>
              <a:t>реабилитационного  </a:t>
            </a:r>
            <a:r>
              <a:rPr sz="2600" b="1" spc="-10" dirty="0">
                <a:solidFill>
                  <a:srgbClr val="001F5F"/>
                </a:solidFill>
                <a:latin typeface="Calibri"/>
                <a:cs typeface="Calibri"/>
              </a:rPr>
              <a:t>процесса,</a:t>
            </a:r>
            <a:endParaRPr sz="26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375"/>
              </a:spcBef>
              <a:buFont typeface="Arial"/>
              <a:buChar char="•"/>
              <a:tabLst>
                <a:tab pos="241300" algn="l"/>
              </a:tabLst>
            </a:pPr>
            <a:r>
              <a:rPr sz="2600" b="1" spc="-10" dirty="0">
                <a:solidFill>
                  <a:srgbClr val="001F5F"/>
                </a:solidFill>
                <a:latin typeface="Calibri"/>
                <a:cs typeface="Calibri"/>
              </a:rPr>
              <a:t>Продуктивная коммуникация </a:t>
            </a:r>
            <a:r>
              <a:rPr sz="2600" b="1" dirty="0">
                <a:solidFill>
                  <a:srgbClr val="001F5F"/>
                </a:solidFill>
                <a:latin typeface="Calibri"/>
                <a:cs typeface="Calibri"/>
              </a:rPr>
              <a:t>– </a:t>
            </a:r>
            <a:r>
              <a:rPr sz="2600" b="1" spc="-10" dirty="0">
                <a:solidFill>
                  <a:srgbClr val="001F5F"/>
                </a:solidFill>
                <a:latin typeface="Calibri"/>
                <a:cs typeface="Calibri"/>
              </a:rPr>
              <a:t>технология</a:t>
            </a:r>
            <a:r>
              <a:rPr sz="2600" b="1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600" b="1" dirty="0">
                <a:solidFill>
                  <a:srgbClr val="001F5F"/>
                </a:solidFill>
                <a:latin typeface="Calibri"/>
                <a:cs typeface="Calibri"/>
              </a:rPr>
              <a:t>реабилитации.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2530" y="2722245"/>
            <a:ext cx="95294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40" dirty="0">
                <a:solidFill>
                  <a:srgbClr val="000000"/>
                </a:solidFill>
                <a:latin typeface="Calibri Light"/>
                <a:cs typeface="Calibri Light"/>
              </a:rPr>
              <a:t>Нарушение </a:t>
            </a:r>
            <a:r>
              <a:rPr sz="4400" b="0" spc="-25" dirty="0">
                <a:solidFill>
                  <a:srgbClr val="000000"/>
                </a:solidFill>
                <a:latin typeface="Calibri Light"/>
                <a:cs typeface="Calibri Light"/>
              </a:rPr>
              <a:t>речи </a:t>
            </a:r>
            <a:r>
              <a:rPr sz="4400" b="0" dirty="0">
                <a:solidFill>
                  <a:srgbClr val="000000"/>
                </a:solidFill>
                <a:latin typeface="Calibri Light"/>
                <a:cs typeface="Calibri Light"/>
              </a:rPr>
              <a:t>и </a:t>
            </a:r>
            <a:r>
              <a:rPr sz="4400" b="0" spc="-40" dirty="0">
                <a:solidFill>
                  <a:srgbClr val="000000"/>
                </a:solidFill>
                <a:latin typeface="Calibri Light"/>
                <a:cs typeface="Calibri Light"/>
              </a:rPr>
              <a:t>коммуникации </a:t>
            </a:r>
            <a:r>
              <a:rPr sz="4400" b="0" dirty="0">
                <a:solidFill>
                  <a:srgbClr val="000000"/>
                </a:solidFill>
                <a:latin typeface="Calibri Light"/>
                <a:cs typeface="Calibri Light"/>
              </a:rPr>
              <a:t>в</a:t>
            </a:r>
            <a:r>
              <a:rPr sz="4400" b="0" spc="-300" dirty="0">
                <a:solidFill>
                  <a:srgbClr val="000000"/>
                </a:solidFill>
                <a:latin typeface="Calibri Light"/>
                <a:cs typeface="Calibri Light"/>
              </a:rPr>
              <a:t> </a:t>
            </a:r>
            <a:r>
              <a:rPr sz="4400" b="0" spc="-35" dirty="0">
                <a:solidFill>
                  <a:srgbClr val="000000"/>
                </a:solidFill>
                <a:latin typeface="Calibri Light"/>
                <a:cs typeface="Calibri Light"/>
              </a:rPr>
              <a:t>МКФ</a:t>
            </a:r>
            <a:endParaRPr sz="44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2169</Words>
  <Application>Microsoft Office PowerPoint</Application>
  <PresentationFormat>Произвольный</PresentationFormat>
  <Paragraphs>432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Office Theme</vt:lpstr>
      <vt:lpstr>Нарушения речи при неврологических  заболеваниях: афазии, дизартрии, дисфонии, мутизм, алалия и др.</vt:lpstr>
      <vt:lpstr>Терминология в логопедии и неврологии</vt:lpstr>
      <vt:lpstr>Презентация PowerPoint</vt:lpstr>
      <vt:lpstr>Правила продуктивной коммуникации:</vt:lpstr>
      <vt:lpstr>Цели коммуникации</vt:lpstr>
      <vt:lpstr>Алгоритм и коммуникации:</vt:lpstr>
      <vt:lpstr>Варианты коммуникации:</vt:lpstr>
      <vt:lpstr>Коммуникация в реабилитации</vt:lpstr>
      <vt:lpstr>Нарушение речи и коммуникации в МКФ</vt:lpstr>
      <vt:lpstr>Причины нарушений речи у больных с инсультом без  афазии и дизартрии (пример нарушения речи не как функции, а как</vt:lpstr>
      <vt:lpstr>Презентация PowerPoint</vt:lpstr>
      <vt:lpstr>Характеристика функции речи (как «функции» определяемой в МКФ)</vt:lpstr>
      <vt:lpstr>Функции обеспечивающие коммуникацию в МКФ - 1</vt:lpstr>
      <vt:lpstr>Функции обеспечивающие коммуникацию в МКФ - 2</vt:lpstr>
      <vt:lpstr>Критерии коммуникации и речи как  активности и участия в МКФ</vt:lpstr>
      <vt:lpstr>Восприятие вербальной и  невербальной речи</vt:lpstr>
      <vt:lpstr>Общение - составление и изложение сообщений</vt:lpstr>
      <vt:lpstr>Презентация PowerPoint</vt:lpstr>
      <vt:lpstr>Персональные коммуникативные  факторы в МКФ</vt:lpstr>
      <vt:lpstr>Презентация PowerPoint</vt:lpstr>
      <vt:lpstr>Восстановление речи или восстановление коммуникации?</vt:lpstr>
      <vt:lpstr>Презентация PowerPoint</vt:lpstr>
      <vt:lpstr> Логокоррекция при афазиях  вызванных инсультом в острую и</vt:lpstr>
      <vt:lpstr>Кто в мультидисциплинарной  бригаде должен разбираться в  коммуникации?</vt:lpstr>
      <vt:lpstr>Диагностика в нарушении речи и  коммуникации</vt:lpstr>
      <vt:lpstr>Презентация PowerPoint</vt:lpstr>
      <vt:lpstr>Презентация PowerPoint</vt:lpstr>
      <vt:lpstr>Презентация PowerPoint</vt:lpstr>
      <vt:lpstr>Стратегия восстановления речи и  коммуникации</vt:lpstr>
      <vt:lpstr>Реабилитационный потенциал</vt:lpstr>
      <vt:lpstr>Внимание!</vt:lpstr>
      <vt:lpstr>Две главных характеристики  реабилитации</vt:lpstr>
      <vt:lpstr>С чем следует связать цель реабилитации,  чтобы она была правильная и амбициозная?</vt:lpstr>
      <vt:lpstr>Задачи врача реабилитолога в реабилитации пациента с нарушением речи</vt:lpstr>
      <vt:lpstr>Восстановление  коммуникации и речи это  10 % «чуда» и 90% труда</vt:lpstr>
      <vt:lpstr>Заключение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Екатерина Быкова</cp:lastModifiedBy>
  <cp:revision>1</cp:revision>
  <dcterms:created xsi:type="dcterms:W3CDTF">2020-11-14T12:55:02Z</dcterms:created>
  <dcterms:modified xsi:type="dcterms:W3CDTF">2020-11-16T11:30:34Z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2019-06-03T00:00:00Z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2020-11-14T00:00:00Z</vt:filetime>
  </property>
</Properties>
</file>