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7166"/>
            <a:ext cx="7406640" cy="147218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839016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Преддипломная практика</a:t>
            </a:r>
          </a:p>
          <a:p>
            <a:pPr algn="ctr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взысканий при нарушении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лицензированных требований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Мехтиева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Хейранса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Гасановна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3 курса, 312 группы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Казакова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Е.Н </a:t>
            </a:r>
          </a:p>
          <a:p>
            <a:pPr algn="ctr"/>
            <a:endParaRPr 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932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заявлению о предоставлении лицензии прилагаются: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копии учредительных документов - для ЮЛ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подтверждающий уплату государственной пошлины за рассмотрение заявления о предоставлении лицензии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документов, перечень которых определяется положением о лицензировании конкретного вида деятельности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6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04056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принадлежащих лицензиату(соискателю) на праве собственности или на ином законном основании помещений и оборудования, необходимых для осуществления фармацевтической деятельности и соответствующих установленным к ним требованиям 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лицензиатом, осуществляющим оптовую торговлю лекарственными средствами, требований статьи 29 ФЗ «О ЛС и правил оптовой торговли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ЛС</a:t>
            </a: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соблюдение лицензиатом, осуществляющим розничную торговлю ЛС, требований статьи 32 ФЗ «О ЛС» и правил продажи ЛС, утверждаемых в соответствии со статьей 26 Закона РФ "О защите прав потребителей» 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лицензиатом, осуществляющим изготовление ЛС, правил изготовления ЛС, утверждаемых в соответствии со статьей 17 ФЗ «О ЛС», и требований к контролю качества ЛС, изготовленных в аптечных учреждениях 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лицензиатом требований о запрещении продажи ЛС, пришедших в негодность, с истекшим сроком годности, фальсифицированных и являющихся незаконными копиями ЛС, зарегистрированных в РФ, а также об уничтожении таких ЛС в соответствии со статьей 31 ФЗ «О ЛС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28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ПРИОСТАНОВЛЕНИЕ ДЕЙСТВИЯ ЛИЦЕНЗИИ 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Осуществляется лицензирующим органом на основании решения суда об административном приостановлении деятельности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до 90 суток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досрочное прекращение исполнения административного наказания (на основании ходатайства лица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Судья запрашивает заключение должностного лица ЛО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Исследует представленные документы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Выносит постановление: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 прекращении исполнения административного  наказания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отказе в удовлетворении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ходотайства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261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действий по рассмотрению административного правонарушения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slide_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3" r="2366" b="5351"/>
          <a:stretch/>
        </p:blipFill>
        <p:spPr bwMode="auto">
          <a:xfrm>
            <a:off x="611560" y="1559927"/>
            <a:ext cx="779867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34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Административное правонарушение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slide_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5" t="11854" r="2831" b="13579"/>
          <a:stretch/>
        </p:blipFill>
        <p:spPr bwMode="auto">
          <a:xfrm>
            <a:off x="827584" y="1686858"/>
            <a:ext cx="7560840" cy="441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596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>
              <a:buNone/>
            </a:pPr>
            <a:endParaRPr lang="ru-RU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>
              <a:buNone/>
            </a:pP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Спасибо за внимание!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8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Лицензирование. Нормативные документы Федеральные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0691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Федеральные законы: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 защите прав ЮЛ и ИП при проведении государственного контроля (надзора)» от 8 августа 2001 года 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134-ФЗ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Кодекс РФ об административных правонарушениях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 внесении изменений в ФЗ «О лицензировании отдельных видов деятельности», ФЗ «О защите прав ЮЛ и ИП при проведении государственного контроля (надзора)» и Кодекс РФ об административных правонарушениях» 80-ФЗ от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лицензировании отдельных видов деятельности» 128- 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Постановления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правительства РФ: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организации лицензирования отдельных видов деятельности» 45 ОТ г.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утверждении положения о лицензировании фармацевтической деятельности» 416 ОТ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утверждении положений о лицензировании деятельности, связанной с оборотом НС и ПВ» N 648 от 4 ноября 2006 г.</a:t>
            </a:r>
          </a:p>
        </p:txBody>
      </p:sp>
    </p:spTree>
    <p:extLst>
      <p:ext uri="{BB962C8B-B14F-4D97-AF65-F5344CB8AC3E}">
        <p14:creationId xmlns:p14="http://schemas.microsoft.com/office/powerpoint/2010/main" val="308204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ФЕДЕРАЛЬНЫХ ОРГАНОВ ИСПОЛНИТЕЛЬНОЙ ВЛАСТИ, ОСУЩЕСТВЛЯЮЩИХ ЛИЦЕНЗИРОВАНИЕ (ПОСТ. ПРАВ. РФ от 26 января 2006 г. N 45)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8229600" cy="52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Росздравнадзор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медицинской техники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Техническое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обслуживание медицинской техники Деятельность, связанная с оборотом НС и ПВ, внесенных в список II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связанная с оборотом ПВ, внесенных в Список III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Росздравнадзор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Россельхознадзор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лекарственных средств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Фармацевтическая деятельность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0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Лицензионный контроль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Росздравнадзором в целях: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этапе предоставления лицензии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3273" y="3356992"/>
            <a:ext cx="3240360" cy="30243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проверки полноты и достоверности сведений о соискателе лицензии, содержащихся в заявлении и документах 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выполнения лицензионных требований и условий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420888"/>
            <a:ext cx="4228950" cy="8183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осуществлении лицензируемого вида деятельности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356992"/>
            <a:ext cx="3168352" cy="30243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сведений о лицензии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лицензированных требований и условий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9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Лицензирование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связанные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предоставлением лицензий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переоформлением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документов, подтверждающих наличие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лицензий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приостановлением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действия лицензий в случае административного приостановления деятельности лицензиатов за нарушение лицензионных требований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условий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возобновлением или прекращением действия лицензий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аннулированием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лицензий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лицензирующих органов за соблюдением лицензиатами при осуществлении лицензируемых видов деятельности соответствующих ЛТУ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реестров лицензий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также с предоставлением в установленном порядке заинтересованным лицам сведений из реестров лицензий и иной информации о лицензировании</a:t>
            </a:r>
          </a:p>
        </p:txBody>
      </p:sp>
    </p:spTree>
    <p:extLst>
      <p:ext uri="{BB962C8B-B14F-4D97-AF65-F5344CB8AC3E}">
        <p14:creationId xmlns:p14="http://schemas.microsoft.com/office/powerpoint/2010/main" val="342647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Лицензия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специальное разрешение на осуществление конкретного вида деятельности при обязательном соблюдении лицензионных требований и условий, выданное лицензирующим органом юридическому лицу, или индивидуальному предпринимателю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Лицензионные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и условия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совокупность установленных положениями о лицензировании конкретных видов деятельности требований и условий, выполнение которых лицензиатами обязательно при осуществлении лицензируемого вида деятельности Лицензия - специальное разрешение на осуществление конкретного вида деятельности при обязательном соблюдении лицензионных требований и условий, выданное лицензирующим органом юридическому лицу, или индивидуальному предпринимателю Лицензионные требования и условия – совокупность установленных положениями о лицензировании конкретных видов деятельности требований и условий, выполнение которых лицензиатами обязательно при осуществлении лицензируемого вида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77228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лицензирования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579296" cy="437356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Обеспечение единства экономического пространства на территории РФ Установление единого перечня лицензируемых видов деятельности Установление единого порядка лицензирования на территории РФ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лицензионных требований и условий положениями о лицензировании конкретных видов деятельности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Гласность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открытость лицензирования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законности при осуществлении лицензирования Обеспечение единства экономического пространства на территории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РФ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Установление единого перечня лицензируемых видов деятельности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единого порядка лицензирования на территории РФ Установление лицензионных требований и условий положениями о лицензировании конкретных видов деятельности Гласность и открытость лицензирования Соблюдение законности при осуществлении лицензирования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10234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видов деятельности подлежащей лицензированию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" t="16585" r="3698" b="12320"/>
          <a:stretch/>
        </p:blipFill>
        <p:spPr bwMode="auto">
          <a:xfrm>
            <a:off x="827584" y="1772816"/>
            <a:ext cx="7134046" cy="40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63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для получения лицензии: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887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 предоставлении лицензии с указанием: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ЮЛ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наименования и ОПФ юридического лица (ЮЛ), места его нахождения, адреса мест осуществления лицензируемого вида деятельности, государственный регистрационный номер записи о создании ЮЛ, данные документа, подтверждающего факт внесения сведений о юридическом лице в единый государственный реестр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ЮЛ:</a:t>
            </a:r>
          </a:p>
          <a:p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для ИП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ФИО, место жительства, адреса мест осуществления лицензируемого вида деятельности, данные документа, удостоверяющего личность, основной государственный регистрационный номер записи о государственной регистрации ИП и данные документа, подтверждающего факт внесения сведений об ИП в единый государственный реестр ИП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данные документа о постановке соискателя лицензии на учет в налоговом органе;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лицензируемый вид деятельности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29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92</TotalTime>
  <Words>835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 </vt:lpstr>
      <vt:lpstr>Лицензирование. Нормативные документы Федеральные</vt:lpstr>
      <vt:lpstr> ПЕРЕЧЕНЬ ФЕДЕРАЛЬНЫХ ОРГАНОВ ИСПОЛНИТЕЛЬНОЙ ВЛАСТИ, ОСУЩЕСТВЛЯЮЩИХ ЛИЦЕНЗИРОВАНИЕ (ПОСТ. ПРАВ. РФ от 26 января 2006 г. N 45)</vt:lpstr>
      <vt:lpstr>Лицензионный контроль</vt:lpstr>
      <vt:lpstr>Лицензирование</vt:lpstr>
      <vt:lpstr>Основные понятия</vt:lpstr>
      <vt:lpstr>Принципы лицензирования </vt:lpstr>
      <vt:lpstr>Перечень видов деятельности подлежащей лицензированию</vt:lpstr>
      <vt:lpstr>Документы для получения лицензии:</vt:lpstr>
      <vt:lpstr> К заявлению о предоставлении лицензии прилагаются:</vt:lpstr>
      <vt:lpstr>нарушения</vt:lpstr>
      <vt:lpstr>ПРИОСТАНОВЛЕНИЕ ДЕЙСТВИЯ ЛИЦЕНЗИИ </vt:lpstr>
      <vt:lpstr>Алгоритм действий по рассмотрению административного правонарушения</vt:lpstr>
      <vt:lpstr>Административное правонарушение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2020-06-05T07:54:54Z</dcterms:created>
  <dcterms:modified xsi:type="dcterms:W3CDTF">2020-06-05T14:58:16Z</dcterms:modified>
</cp:coreProperties>
</file>