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E92BC-2BE7-54DE-253D-6D01F4EDB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05E96B-4B1A-78CF-7523-7F8F7652C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4696D8-AA66-5828-676E-E426B2B4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F13877-D198-BAB5-B465-669E9CE9A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9DD20-5FB6-05BE-1E39-A014D641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4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AE678B-AF72-1098-A690-8508FF77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7AC6C0-B163-C5F6-3EC7-02BD4EBD0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55931D-77D2-4D39-26CE-E406B9C1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2BCB49-1EBE-ABB6-ADFA-01394BF96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F8DDB3-8598-C1EF-70F8-A251D0198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0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856A53C-26B4-D52F-7E30-8124AFF46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376518-E9A0-364F-C2D9-9F7BF5839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FFFD5-F122-8D51-92F0-409C4D47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1319C3-79FF-2335-EAAD-46602243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D379B9-5797-2146-D6B9-8C723783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F31DD-18E9-E43C-43C5-CD129226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22D77A-6A83-838B-B4F6-06CB171EB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6B520C-432E-45AA-80A2-085102F2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B9E23-C144-EBED-EFAB-878C02F5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995848-EED4-7735-C40A-60C1628F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0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F194C-67A2-9A37-AB8A-ED01F9321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255899-83BF-6414-3970-7970058F0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996633-1B9A-41AC-C8F3-4610A4039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D94A14-6A52-C161-5942-81AC5600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F50BEA-55DC-3D5D-7091-4765E374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2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ABD9B3-C2A1-0016-54C1-40FF7DA3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5E484-61EE-135C-DBAA-F7E787ACE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E69DF5-AE5C-DAD7-1CC2-EC5E466637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F1ABE6-A5CD-B86B-A5B2-626B01B8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1DAA3E-DF6F-4E1A-E4AE-E1AA0358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7980BD-9824-81BD-9C0A-AA0BF0EA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6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06008-C05E-7EBC-EB15-8071D1B7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AAB762-A1D2-43A4-8C98-D44766F31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2D22D-2EB6-AC7A-50A2-7AAD7CB60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ABFFA7-F90A-F83D-1406-821560DC1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390412-675E-D19B-6C57-C54B4EB22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D540C2-B889-5843-B10C-62458203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DD32AE9-2F5F-6373-B5D7-81BD0335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7068FFB-03AB-880D-E867-D54563316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19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2E066-3479-A329-BFB6-5B0ACAC9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A3442C-450B-D3C0-E922-8EBBE4C5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E282E9-CFD0-4266-47A4-F02D2DE5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D93BB2-FC40-7BD0-801B-3603189F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9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7CB453-DEDA-4A81-688C-FF334C3D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A22162-A1E6-B0B2-9D7D-74D20C73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4CC1AA-CD13-B37D-9156-E0155F814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42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6CB20-C518-1C6F-7701-D444FCE89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EF7D2E-EE34-1080-8BC6-170970B01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8119A8-EB99-AD68-08DC-CF0D80490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C86CB2-1EAB-C9C5-7DFA-915839CCB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E5C062-4C2E-8C8C-3F02-075F4136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8D60AC-6B7E-4B71-AF4C-6402D248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8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1BC22E-B3A2-DA85-1CEB-34DDCB44B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0406DC3-7BBE-F486-1521-7D03191D2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2786E9-C6EE-3A82-A527-7C5893F5A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7412C5-7636-C05F-91CD-DB0A8705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BB53A5-3B2A-E3FC-CA8B-3E63B93C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15A413-D240-4191-6B5D-7FBD9E82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9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248CF-B233-C2E3-0A91-DA22CF21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07AA58-8784-0E41-772B-D1269C263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596AC8-6A81-B45E-6CB2-6214B8878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DF58-F25E-4DC1-B5D8-125076F3E753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5B73E8-A244-89DB-B114-03FABE42A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001BD5-788B-FE02-6EE8-1EE7C689D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C4B5-5C4F-4EEA-89F3-9913B683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2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nogogranniki.ru/platonovy-tela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43EB6-30A6-E84C-8452-CF024CEC6D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5D8A65-5A12-3EDE-9BFD-6F5F8C60D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9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D981A5B-5EB2-F341-DFB4-778F369FC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87" y="2388083"/>
            <a:ext cx="11625826" cy="208183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708E69-D124-7897-C6A3-EE8AB72AF6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147" y="740258"/>
            <a:ext cx="11599512" cy="91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9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467763E-B390-13AE-6521-6DEFEE6EA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66" y="672133"/>
            <a:ext cx="10510495" cy="412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7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FC432A5-04C8-B8AE-F8DE-40452B6CA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377" y="570671"/>
            <a:ext cx="8451245" cy="46506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2C8435-4404-8B4F-8260-72A38AA75F91}"/>
              </a:ext>
            </a:extLst>
          </p:cNvPr>
          <p:cNvSpPr txBox="1"/>
          <p:nvPr/>
        </p:nvSpPr>
        <p:spPr>
          <a:xfrm>
            <a:off x="1404731" y="547401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https://mnogogranniki.ru/platonovy-tela.html</a:t>
            </a:r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D0A7D4A-EC69-8844-B8E1-9F4FC043C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186" y="2538412"/>
            <a:ext cx="3642872" cy="259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7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B9FF5A-F4DB-C5B2-6BEA-2CB372CF2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326" y="754959"/>
            <a:ext cx="8247348" cy="481095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09679C-FCA7-9887-20E4-C2F58472E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338" y="5744507"/>
            <a:ext cx="2781351" cy="71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532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Арасланова</dc:creator>
  <cp:lastModifiedBy>Мария Арасланова</cp:lastModifiedBy>
  <cp:revision>1</cp:revision>
  <dcterms:created xsi:type="dcterms:W3CDTF">2023-10-31T16:28:48Z</dcterms:created>
  <dcterms:modified xsi:type="dcterms:W3CDTF">2023-10-31T16:30:05Z</dcterms:modified>
</cp:coreProperties>
</file>