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71"/>
  </p:notesMasterIdLst>
  <p:sldIdLst>
    <p:sldId id="256" r:id="rId2"/>
    <p:sldId id="257" r:id="rId3"/>
    <p:sldId id="295" r:id="rId4"/>
    <p:sldId id="260" r:id="rId5"/>
    <p:sldId id="296" r:id="rId6"/>
    <p:sldId id="297" r:id="rId7"/>
    <p:sldId id="298" r:id="rId8"/>
    <p:sldId id="299" r:id="rId9"/>
    <p:sldId id="300" r:id="rId10"/>
    <p:sldId id="346" r:id="rId11"/>
    <p:sldId id="301" r:id="rId12"/>
    <p:sldId id="302" r:id="rId13"/>
    <p:sldId id="303" r:id="rId14"/>
    <p:sldId id="304" r:id="rId15"/>
    <p:sldId id="305" r:id="rId16"/>
    <p:sldId id="308" r:id="rId17"/>
    <p:sldId id="312" r:id="rId18"/>
    <p:sldId id="313" r:id="rId19"/>
    <p:sldId id="314" r:id="rId20"/>
    <p:sldId id="261" r:id="rId21"/>
    <p:sldId id="317" r:id="rId22"/>
    <p:sldId id="262" r:id="rId23"/>
    <p:sldId id="349" r:id="rId24"/>
    <p:sldId id="263" r:id="rId25"/>
    <p:sldId id="320" r:id="rId26"/>
    <p:sldId id="265" r:id="rId27"/>
    <p:sldId id="277" r:id="rId28"/>
    <p:sldId id="280" r:id="rId29"/>
    <p:sldId id="281" r:id="rId30"/>
    <p:sldId id="282" r:id="rId31"/>
    <p:sldId id="284" r:id="rId32"/>
    <p:sldId id="271" r:id="rId33"/>
    <p:sldId id="275" r:id="rId34"/>
    <p:sldId id="276" r:id="rId35"/>
    <p:sldId id="266" r:id="rId36"/>
    <p:sldId id="269" r:id="rId37"/>
    <p:sldId id="267" r:id="rId38"/>
    <p:sldId id="270" r:id="rId39"/>
    <p:sldId id="336" r:id="rId40"/>
    <p:sldId id="285" r:id="rId41"/>
    <p:sldId id="286" r:id="rId42"/>
    <p:sldId id="287" r:id="rId43"/>
    <p:sldId id="288" r:id="rId44"/>
    <p:sldId id="289" r:id="rId45"/>
    <p:sldId id="290" r:id="rId46"/>
    <p:sldId id="348" r:id="rId47"/>
    <p:sldId id="322" r:id="rId48"/>
    <p:sldId id="323" r:id="rId49"/>
    <p:sldId id="324" r:id="rId50"/>
    <p:sldId id="325" r:id="rId51"/>
    <p:sldId id="326" r:id="rId52"/>
    <p:sldId id="327" r:id="rId53"/>
    <p:sldId id="328" r:id="rId54"/>
    <p:sldId id="329" r:id="rId55"/>
    <p:sldId id="330" r:id="rId56"/>
    <p:sldId id="332" r:id="rId57"/>
    <p:sldId id="333" r:id="rId58"/>
    <p:sldId id="334" r:id="rId59"/>
    <p:sldId id="335" r:id="rId60"/>
    <p:sldId id="291" r:id="rId61"/>
    <p:sldId id="292" r:id="rId62"/>
    <p:sldId id="339" r:id="rId63"/>
    <p:sldId id="340" r:id="rId64"/>
    <p:sldId id="341" r:id="rId65"/>
    <p:sldId id="342" r:id="rId66"/>
    <p:sldId id="343" r:id="rId67"/>
    <p:sldId id="344" r:id="rId68"/>
    <p:sldId id="345" r:id="rId69"/>
    <p:sldId id="337" r:id="rId7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6.jpeg"/><Relationship Id="rId4" Type="http://schemas.openxmlformats.org/officeDocument/2006/relationships/image" Target="../media/image49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6.jpeg"/><Relationship Id="rId4" Type="http://schemas.openxmlformats.org/officeDocument/2006/relationships/image" Target="../media/image4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7DB9FB-C9BB-4E10-9131-2D262D014C4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FA5E051-D1F4-442A-971C-92232D594C41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Функциональная диагностика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BF90E023-21E2-4FC5-B188-21CA2AECEBDF}" type="parTrans" cxnId="{BE9C7A86-1436-448A-9EE0-016EE36335C0}">
      <dgm:prSet/>
      <dgm:spPr/>
      <dgm:t>
        <a:bodyPr/>
        <a:lstStyle/>
        <a:p>
          <a:endParaRPr lang="ru-RU"/>
        </a:p>
      </dgm:t>
    </dgm:pt>
    <dgm:pt modelId="{0552C7CA-FCB1-4739-97D9-57CBE072C53F}" type="sibTrans" cxnId="{BE9C7A86-1436-448A-9EE0-016EE36335C0}">
      <dgm:prSet/>
      <dgm:spPr/>
      <dgm:t>
        <a:bodyPr/>
        <a:lstStyle/>
        <a:p>
          <a:endParaRPr lang="ru-RU"/>
        </a:p>
      </dgm:t>
    </dgm:pt>
    <dgm:pt modelId="{22A171CE-52C5-4E0A-9206-630057924136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Сердечнососудистая система</a:t>
          </a:r>
        </a:p>
      </dgm:t>
    </dgm:pt>
    <dgm:pt modelId="{E4FC5892-5BDF-4B18-AB86-9047BE89B51C}" type="parTrans" cxnId="{3920688D-5CBC-4D1C-927A-ABC678FA0DEB}">
      <dgm:prSet/>
      <dgm:spPr/>
      <dgm:t>
        <a:bodyPr/>
        <a:lstStyle/>
        <a:p>
          <a:endParaRPr lang="ru-RU"/>
        </a:p>
      </dgm:t>
    </dgm:pt>
    <dgm:pt modelId="{CB16ACAF-4A79-472D-8379-F8184B075856}" type="sibTrans" cxnId="{3920688D-5CBC-4D1C-927A-ABC678FA0DEB}">
      <dgm:prSet/>
      <dgm:spPr/>
      <dgm:t>
        <a:bodyPr/>
        <a:lstStyle/>
        <a:p>
          <a:endParaRPr lang="ru-RU"/>
        </a:p>
      </dgm:t>
    </dgm:pt>
    <dgm:pt modelId="{89465B17-9FA8-470C-8AD3-B16CB830446B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ЭКГ</a:t>
          </a:r>
        </a:p>
      </dgm:t>
    </dgm:pt>
    <dgm:pt modelId="{2F43B6E8-D0C6-41DC-8E09-28906E15D79D}" type="parTrans" cxnId="{DD3217FB-11FD-4360-A56F-1C6F8DEC88F3}">
      <dgm:prSet/>
      <dgm:spPr/>
      <dgm:t>
        <a:bodyPr/>
        <a:lstStyle/>
        <a:p>
          <a:endParaRPr lang="ru-RU"/>
        </a:p>
      </dgm:t>
    </dgm:pt>
    <dgm:pt modelId="{FC44C8A4-78B7-4132-B5D2-ABBFD9DCFF8F}" type="sibTrans" cxnId="{DD3217FB-11FD-4360-A56F-1C6F8DEC88F3}">
      <dgm:prSet/>
      <dgm:spPr/>
      <dgm:t>
        <a:bodyPr/>
        <a:lstStyle/>
        <a:p>
          <a:endParaRPr lang="ru-RU"/>
        </a:p>
      </dgm:t>
    </dgm:pt>
    <dgm:pt modelId="{DB33FDF9-533E-4D5B-AB02-2F5801F1794F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Кровообращение</a:t>
          </a:r>
        </a:p>
      </dgm:t>
    </dgm:pt>
    <dgm:pt modelId="{57ADCB82-378C-4F9C-BA94-F8E0747D582E}" type="parTrans" cxnId="{C92E3BA8-CBC4-4B78-B56C-819A174C2B98}">
      <dgm:prSet/>
      <dgm:spPr/>
      <dgm:t>
        <a:bodyPr/>
        <a:lstStyle/>
        <a:p>
          <a:endParaRPr lang="ru-RU"/>
        </a:p>
      </dgm:t>
    </dgm:pt>
    <dgm:pt modelId="{1BAF498A-9308-4ED7-9EBE-3291D637ED18}" type="sibTrans" cxnId="{C92E3BA8-CBC4-4B78-B56C-819A174C2B98}">
      <dgm:prSet/>
      <dgm:spPr/>
      <dgm:t>
        <a:bodyPr/>
        <a:lstStyle/>
        <a:p>
          <a:endParaRPr lang="ru-RU"/>
        </a:p>
      </dgm:t>
    </dgm:pt>
    <dgm:pt modelId="{A725E308-6F1E-4C54-9CEF-E2F9460CC467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Реография</a:t>
          </a:r>
        </a:p>
      </dgm:t>
    </dgm:pt>
    <dgm:pt modelId="{40102027-900C-437D-B1FF-8B26EF465BC3}" type="parTrans" cxnId="{B72470AA-E69E-45B2-BDCE-43189215C2BC}">
      <dgm:prSet/>
      <dgm:spPr/>
      <dgm:t>
        <a:bodyPr/>
        <a:lstStyle/>
        <a:p>
          <a:endParaRPr lang="ru-RU"/>
        </a:p>
      </dgm:t>
    </dgm:pt>
    <dgm:pt modelId="{A8F3608D-FC3B-45AA-A302-15CCDF65897A}" type="sibTrans" cxnId="{B72470AA-E69E-45B2-BDCE-43189215C2BC}">
      <dgm:prSet/>
      <dgm:spPr/>
      <dgm:t>
        <a:bodyPr/>
        <a:lstStyle/>
        <a:p>
          <a:endParaRPr lang="ru-RU"/>
        </a:p>
      </dgm:t>
    </dgm:pt>
    <dgm:pt modelId="{E0513D23-6CB7-4429-AE06-FA07C5C8E3AC}">
      <dgm:prSet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Нервная и мышечная система</a:t>
          </a:r>
        </a:p>
      </dgm:t>
    </dgm:pt>
    <dgm:pt modelId="{1F07F004-AA0E-49DB-B15C-0F894EAA8CD9}" type="parTrans" cxnId="{CF3597A5-6448-4498-BDC3-BB9A33A71B97}">
      <dgm:prSet/>
      <dgm:spPr/>
      <dgm:t>
        <a:bodyPr/>
        <a:lstStyle/>
        <a:p>
          <a:endParaRPr lang="ru-RU"/>
        </a:p>
      </dgm:t>
    </dgm:pt>
    <dgm:pt modelId="{66CB2CE2-4D1E-431B-B66B-52D9C247FF1E}" type="sibTrans" cxnId="{CF3597A5-6448-4498-BDC3-BB9A33A71B97}">
      <dgm:prSet/>
      <dgm:spPr/>
      <dgm:t>
        <a:bodyPr/>
        <a:lstStyle/>
        <a:p>
          <a:endParaRPr lang="ru-RU"/>
        </a:p>
      </dgm:t>
    </dgm:pt>
    <dgm:pt modelId="{78773A21-63A5-4FD1-8621-9BC4B13C76E7}">
      <dgm:prSet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Внешнее дыхание</a:t>
          </a:r>
        </a:p>
      </dgm:t>
    </dgm:pt>
    <dgm:pt modelId="{D97D1F04-C022-409C-9A85-0AD56F9BEA94}" type="parTrans" cxnId="{AB407002-702E-49AF-9D09-4674DFA08D2B}">
      <dgm:prSet/>
      <dgm:spPr/>
      <dgm:t>
        <a:bodyPr/>
        <a:lstStyle/>
        <a:p>
          <a:endParaRPr lang="ru-RU"/>
        </a:p>
      </dgm:t>
    </dgm:pt>
    <dgm:pt modelId="{1188E83B-2492-4AC2-BC47-79AF1E8A4BF5}" type="sibTrans" cxnId="{AB407002-702E-49AF-9D09-4674DFA08D2B}">
      <dgm:prSet/>
      <dgm:spPr/>
      <dgm:t>
        <a:bodyPr/>
        <a:lstStyle/>
        <a:p>
          <a:endParaRPr lang="ru-RU"/>
        </a:p>
      </dgm:t>
    </dgm:pt>
    <dgm:pt modelId="{B94E9BC3-E04C-4A4B-8DFF-4F1086BF51A0}">
      <dgm:prSet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Фонокардиография</a:t>
          </a:r>
        </a:p>
      </dgm:t>
    </dgm:pt>
    <dgm:pt modelId="{55DA8195-9A49-418E-8449-D6D6E343D54D}" type="parTrans" cxnId="{58B164B9-022B-4498-8BC7-4B7567F82293}">
      <dgm:prSet/>
      <dgm:spPr/>
      <dgm:t>
        <a:bodyPr/>
        <a:lstStyle/>
        <a:p>
          <a:endParaRPr lang="ru-RU"/>
        </a:p>
      </dgm:t>
    </dgm:pt>
    <dgm:pt modelId="{52E7746F-0071-4C20-B457-B8DF755F68D6}" type="sibTrans" cxnId="{58B164B9-022B-4498-8BC7-4B7567F82293}">
      <dgm:prSet/>
      <dgm:spPr/>
      <dgm:t>
        <a:bodyPr/>
        <a:lstStyle/>
        <a:p>
          <a:endParaRPr lang="ru-RU"/>
        </a:p>
      </dgm:t>
    </dgm:pt>
    <dgm:pt modelId="{02AAD38D-53E1-433B-B95E-1A8B24BEF4FB}">
      <dgm:prSet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Тонометрия</a:t>
          </a:r>
        </a:p>
      </dgm:t>
    </dgm:pt>
    <dgm:pt modelId="{D4033F73-8CBA-4AB0-9F57-9BC30124CF0F}" type="parTrans" cxnId="{F62E0FE0-BBBA-4F78-89EE-CE7A136FB6A6}">
      <dgm:prSet/>
      <dgm:spPr/>
      <dgm:t>
        <a:bodyPr/>
        <a:lstStyle/>
        <a:p>
          <a:endParaRPr lang="ru-RU"/>
        </a:p>
      </dgm:t>
    </dgm:pt>
    <dgm:pt modelId="{904E8B18-B0A0-4718-A517-A13CA28170E2}" type="sibTrans" cxnId="{F62E0FE0-BBBA-4F78-89EE-CE7A136FB6A6}">
      <dgm:prSet/>
      <dgm:spPr/>
      <dgm:t>
        <a:bodyPr/>
        <a:lstStyle/>
        <a:p>
          <a:endParaRPr lang="ru-RU"/>
        </a:p>
      </dgm:t>
    </dgm:pt>
    <dgm:pt modelId="{C68C2DDD-7335-4675-AD29-92FD6E216654}">
      <dgm:prSet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Энцефалография</a:t>
          </a:r>
        </a:p>
      </dgm:t>
    </dgm:pt>
    <dgm:pt modelId="{FC1C4691-2342-497C-853F-57E25A01B7A7}" type="parTrans" cxnId="{A4D8C41D-B783-4EF2-8B65-6D48D0CFF326}">
      <dgm:prSet/>
      <dgm:spPr/>
      <dgm:t>
        <a:bodyPr/>
        <a:lstStyle/>
        <a:p>
          <a:endParaRPr lang="ru-RU"/>
        </a:p>
      </dgm:t>
    </dgm:pt>
    <dgm:pt modelId="{9542986A-F96C-41A4-A576-0F36745C6983}" type="sibTrans" cxnId="{A4D8C41D-B783-4EF2-8B65-6D48D0CFF326}">
      <dgm:prSet/>
      <dgm:spPr/>
      <dgm:t>
        <a:bodyPr/>
        <a:lstStyle/>
        <a:p>
          <a:endParaRPr lang="ru-RU"/>
        </a:p>
      </dgm:t>
    </dgm:pt>
    <dgm:pt modelId="{DE5E79E7-6E63-4414-AEB7-152F4AB91B6D}">
      <dgm:prSet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Электромиография</a:t>
          </a:r>
        </a:p>
      </dgm:t>
    </dgm:pt>
    <dgm:pt modelId="{0A9581F7-EB2D-4EFA-8A13-CA67E79A68A9}" type="parTrans" cxnId="{E20C6A2A-4D10-4864-A003-29DCABFCA03E}">
      <dgm:prSet/>
      <dgm:spPr/>
      <dgm:t>
        <a:bodyPr/>
        <a:lstStyle/>
        <a:p>
          <a:endParaRPr lang="ru-RU"/>
        </a:p>
      </dgm:t>
    </dgm:pt>
    <dgm:pt modelId="{275C2A6F-97A4-4700-AD89-BA140669CA3A}" type="sibTrans" cxnId="{E20C6A2A-4D10-4864-A003-29DCABFCA03E}">
      <dgm:prSet/>
      <dgm:spPr/>
      <dgm:t>
        <a:bodyPr/>
        <a:lstStyle/>
        <a:p>
          <a:endParaRPr lang="ru-RU"/>
        </a:p>
      </dgm:t>
    </dgm:pt>
    <dgm:pt modelId="{50757CC8-E9CB-42AC-9E63-CE1A935E781B}">
      <dgm:prSet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Спирография</a:t>
          </a:r>
        </a:p>
      </dgm:t>
    </dgm:pt>
    <dgm:pt modelId="{BDCDB807-A7B4-4F87-9E13-044141882E11}" type="parTrans" cxnId="{9DD1F386-5322-46A8-AB17-FC7DFD3D9F72}">
      <dgm:prSet/>
      <dgm:spPr/>
      <dgm:t>
        <a:bodyPr/>
        <a:lstStyle/>
        <a:p>
          <a:endParaRPr lang="ru-RU"/>
        </a:p>
      </dgm:t>
    </dgm:pt>
    <dgm:pt modelId="{8B7FAAAE-409B-4D59-9AD6-89F5EC99E265}" type="sibTrans" cxnId="{9DD1F386-5322-46A8-AB17-FC7DFD3D9F72}">
      <dgm:prSet/>
      <dgm:spPr/>
      <dgm:t>
        <a:bodyPr/>
        <a:lstStyle/>
        <a:p>
          <a:endParaRPr lang="ru-RU"/>
        </a:p>
      </dgm:t>
    </dgm:pt>
    <dgm:pt modelId="{95A9042D-1B77-4C31-9885-D2B4B255D54B}">
      <dgm:prSet custT="1"/>
      <dgm:spPr/>
      <dgm:t>
        <a:bodyPr/>
        <a:lstStyle/>
        <a:p>
          <a:r>
            <a:rPr lang="ru-RU" sz="2000" dirty="0" err="1" smtClean="0">
              <a:latin typeface="Times New Roman" pitchFamily="18" charset="0"/>
              <a:cs typeface="Times New Roman" pitchFamily="18" charset="0"/>
            </a:rPr>
            <a:t>Пикфлоуметрия</a:t>
          </a:r>
          <a:endParaRPr lang="ru-RU" sz="2000" dirty="0" smtClean="0">
            <a:latin typeface="Times New Roman" pitchFamily="18" charset="0"/>
            <a:cs typeface="Times New Roman" pitchFamily="18" charset="0"/>
          </a:endParaRPr>
        </a:p>
      </dgm:t>
    </dgm:pt>
    <dgm:pt modelId="{394AE090-796B-4C93-9DBF-92870DE09487}" type="parTrans" cxnId="{25D2AD7C-30F5-4BFF-B8A9-63B016A9582F}">
      <dgm:prSet/>
      <dgm:spPr/>
      <dgm:t>
        <a:bodyPr/>
        <a:lstStyle/>
        <a:p>
          <a:endParaRPr lang="ru-RU"/>
        </a:p>
      </dgm:t>
    </dgm:pt>
    <dgm:pt modelId="{7188267E-3C7F-44C7-9914-1937F7BE96EB}" type="sibTrans" cxnId="{25D2AD7C-30F5-4BFF-B8A9-63B016A9582F}">
      <dgm:prSet/>
      <dgm:spPr/>
      <dgm:t>
        <a:bodyPr/>
        <a:lstStyle/>
        <a:p>
          <a:endParaRPr lang="ru-RU"/>
        </a:p>
      </dgm:t>
    </dgm:pt>
    <dgm:pt modelId="{75FCFDB7-5944-454A-B7D3-70014601BF79}">
      <dgm:prSet custT="1"/>
      <dgm:spPr/>
      <dgm:t>
        <a:bodyPr/>
        <a:lstStyle/>
        <a:p>
          <a:r>
            <a:rPr lang="ru-RU" sz="2000" dirty="0" err="1" smtClean="0">
              <a:latin typeface="Times New Roman" pitchFamily="18" charset="0"/>
              <a:cs typeface="Times New Roman" pitchFamily="18" charset="0"/>
            </a:rPr>
            <a:t>Пневмотахометрия</a:t>
          </a:r>
          <a:endParaRPr lang="ru-RU" sz="2000" dirty="0" smtClean="0">
            <a:latin typeface="Times New Roman" pitchFamily="18" charset="0"/>
            <a:cs typeface="Times New Roman" pitchFamily="18" charset="0"/>
          </a:endParaRPr>
        </a:p>
      </dgm:t>
    </dgm:pt>
    <dgm:pt modelId="{3467330D-5F3B-416E-8EA5-1D54455674C7}" type="parTrans" cxnId="{239F6FDA-455A-46D8-99DA-7B29D73403A1}">
      <dgm:prSet/>
      <dgm:spPr/>
      <dgm:t>
        <a:bodyPr/>
        <a:lstStyle/>
        <a:p>
          <a:endParaRPr lang="ru-RU"/>
        </a:p>
      </dgm:t>
    </dgm:pt>
    <dgm:pt modelId="{0F2DEC29-C1C5-4B53-9873-D832EC000206}" type="sibTrans" cxnId="{239F6FDA-455A-46D8-99DA-7B29D73403A1}">
      <dgm:prSet/>
      <dgm:spPr/>
      <dgm:t>
        <a:bodyPr/>
        <a:lstStyle/>
        <a:p>
          <a:endParaRPr lang="ru-RU"/>
        </a:p>
      </dgm:t>
    </dgm:pt>
    <dgm:pt modelId="{8082D9E3-105A-43B1-BF37-28A88E3F1876}" type="pres">
      <dgm:prSet presAssocID="{257DB9FB-C9BB-4E10-9131-2D262D014C4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6A138FF-2430-4038-9C82-A9FFE9AEA5A4}" type="pres">
      <dgm:prSet presAssocID="{4FA5E051-D1F4-442A-971C-92232D594C41}" presName="hierRoot1" presStyleCnt="0"/>
      <dgm:spPr/>
    </dgm:pt>
    <dgm:pt modelId="{22E820D5-2F55-4495-81F0-74EDA6CAB29A}" type="pres">
      <dgm:prSet presAssocID="{4FA5E051-D1F4-442A-971C-92232D594C41}" presName="composite" presStyleCnt="0"/>
      <dgm:spPr/>
    </dgm:pt>
    <dgm:pt modelId="{14379221-F039-4440-8AE8-D58502B12ED8}" type="pres">
      <dgm:prSet presAssocID="{4FA5E051-D1F4-442A-971C-92232D594C41}" presName="background" presStyleLbl="node0" presStyleIdx="0" presStyleCnt="1"/>
      <dgm:spPr/>
    </dgm:pt>
    <dgm:pt modelId="{542AC620-F54B-443E-8631-8BD21D14648A}" type="pres">
      <dgm:prSet presAssocID="{4FA5E051-D1F4-442A-971C-92232D594C41}" presName="text" presStyleLbl="fgAcc0" presStyleIdx="0" presStyleCnt="1" custScaleX="2582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DCDF44-CE01-4261-BA25-5A93C339071D}" type="pres">
      <dgm:prSet presAssocID="{4FA5E051-D1F4-442A-971C-92232D594C41}" presName="hierChild2" presStyleCnt="0"/>
      <dgm:spPr/>
    </dgm:pt>
    <dgm:pt modelId="{279CEAC1-DB12-436C-8463-C439006139CB}" type="pres">
      <dgm:prSet presAssocID="{E4FC5892-5BDF-4B18-AB86-9047BE89B51C}" presName="Name10" presStyleLbl="parChTrans1D2" presStyleIdx="0" presStyleCnt="4"/>
      <dgm:spPr/>
      <dgm:t>
        <a:bodyPr/>
        <a:lstStyle/>
        <a:p>
          <a:endParaRPr lang="ru-RU"/>
        </a:p>
      </dgm:t>
    </dgm:pt>
    <dgm:pt modelId="{245E81FB-64D3-4F37-A03B-971471BFB0B9}" type="pres">
      <dgm:prSet presAssocID="{22A171CE-52C5-4E0A-9206-630057924136}" presName="hierRoot2" presStyleCnt="0"/>
      <dgm:spPr/>
    </dgm:pt>
    <dgm:pt modelId="{2E5410D7-D057-4C33-87E5-2CCD8F12FDE9}" type="pres">
      <dgm:prSet presAssocID="{22A171CE-52C5-4E0A-9206-630057924136}" presName="composite2" presStyleCnt="0"/>
      <dgm:spPr/>
    </dgm:pt>
    <dgm:pt modelId="{FCE461A0-2428-4198-9D8A-9BA1EB423C64}" type="pres">
      <dgm:prSet presAssocID="{22A171CE-52C5-4E0A-9206-630057924136}" presName="background2" presStyleLbl="node2" presStyleIdx="0" presStyleCnt="4"/>
      <dgm:spPr/>
    </dgm:pt>
    <dgm:pt modelId="{E3181560-BF09-4361-8406-04D8F598FE72}" type="pres">
      <dgm:prSet presAssocID="{22A171CE-52C5-4E0A-9206-630057924136}" presName="text2" presStyleLbl="fgAcc2" presStyleIdx="0" presStyleCnt="4" custScaleX="2057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44DEB58-60F9-4134-945F-C78DFBBAE2E0}" type="pres">
      <dgm:prSet presAssocID="{22A171CE-52C5-4E0A-9206-630057924136}" presName="hierChild3" presStyleCnt="0"/>
      <dgm:spPr/>
    </dgm:pt>
    <dgm:pt modelId="{BAD3B355-A90A-482C-96D3-3747F6AFBDB1}" type="pres">
      <dgm:prSet presAssocID="{2F43B6E8-D0C6-41DC-8E09-28906E15D79D}" presName="Name17" presStyleLbl="parChTrans1D3" presStyleIdx="0" presStyleCnt="4"/>
      <dgm:spPr/>
      <dgm:t>
        <a:bodyPr/>
        <a:lstStyle/>
        <a:p>
          <a:endParaRPr lang="ru-RU"/>
        </a:p>
      </dgm:t>
    </dgm:pt>
    <dgm:pt modelId="{67A167FB-AD35-4F79-837B-B38FC7182EDE}" type="pres">
      <dgm:prSet presAssocID="{89465B17-9FA8-470C-8AD3-B16CB830446B}" presName="hierRoot3" presStyleCnt="0"/>
      <dgm:spPr/>
    </dgm:pt>
    <dgm:pt modelId="{9A981E27-8B1D-4EEA-858A-7AF330EF08EA}" type="pres">
      <dgm:prSet presAssocID="{89465B17-9FA8-470C-8AD3-B16CB830446B}" presName="composite3" presStyleCnt="0"/>
      <dgm:spPr/>
    </dgm:pt>
    <dgm:pt modelId="{4E1331EF-E658-4899-98A6-E4A1B1104287}" type="pres">
      <dgm:prSet presAssocID="{89465B17-9FA8-470C-8AD3-B16CB830446B}" presName="background3" presStyleLbl="node3" presStyleIdx="0" presStyleCnt="4"/>
      <dgm:spPr/>
    </dgm:pt>
    <dgm:pt modelId="{A45B4A62-C046-4704-81E7-A4E3C375DD47}" type="pres">
      <dgm:prSet presAssocID="{89465B17-9FA8-470C-8AD3-B16CB830446B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16BB280-1431-498A-9D09-8E430EFA1C0C}" type="pres">
      <dgm:prSet presAssocID="{89465B17-9FA8-470C-8AD3-B16CB830446B}" presName="hierChild4" presStyleCnt="0"/>
      <dgm:spPr/>
    </dgm:pt>
    <dgm:pt modelId="{AEB483B6-EC36-4CEF-9DAD-19849CFDF3E0}" type="pres">
      <dgm:prSet presAssocID="{55DA8195-9A49-418E-8449-D6D6E343D54D}" presName="Name23" presStyleLbl="parChTrans1D4" presStyleIdx="0" presStyleCnt="5"/>
      <dgm:spPr/>
      <dgm:t>
        <a:bodyPr/>
        <a:lstStyle/>
        <a:p>
          <a:endParaRPr lang="ru-RU"/>
        </a:p>
      </dgm:t>
    </dgm:pt>
    <dgm:pt modelId="{F62A5E2E-6B07-4E18-BDD6-0976A65FFE82}" type="pres">
      <dgm:prSet presAssocID="{B94E9BC3-E04C-4A4B-8DFF-4F1086BF51A0}" presName="hierRoot4" presStyleCnt="0"/>
      <dgm:spPr/>
    </dgm:pt>
    <dgm:pt modelId="{B27D3394-03F0-4EDD-83F9-6CB513DD0CB8}" type="pres">
      <dgm:prSet presAssocID="{B94E9BC3-E04C-4A4B-8DFF-4F1086BF51A0}" presName="composite4" presStyleCnt="0"/>
      <dgm:spPr/>
    </dgm:pt>
    <dgm:pt modelId="{2D7672B9-3983-4133-95AD-646D3EE77F03}" type="pres">
      <dgm:prSet presAssocID="{B94E9BC3-E04C-4A4B-8DFF-4F1086BF51A0}" presName="background4" presStyleLbl="node4" presStyleIdx="0" presStyleCnt="5"/>
      <dgm:spPr/>
    </dgm:pt>
    <dgm:pt modelId="{A1C08383-A072-4B8B-B007-AB3A3157F281}" type="pres">
      <dgm:prSet presAssocID="{B94E9BC3-E04C-4A4B-8DFF-4F1086BF51A0}" presName="text4" presStyleLbl="fgAcc4" presStyleIdx="0" presStyleCnt="5" custScaleX="1623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77AEB45-3C99-4B45-A7BC-1F04FBFD0895}" type="pres">
      <dgm:prSet presAssocID="{B94E9BC3-E04C-4A4B-8DFF-4F1086BF51A0}" presName="hierChild5" presStyleCnt="0"/>
      <dgm:spPr/>
    </dgm:pt>
    <dgm:pt modelId="{9F4C692A-D85B-4346-839D-0257EA18CB9A}" type="pres">
      <dgm:prSet presAssocID="{D4033F73-8CBA-4AB0-9F57-9BC30124CF0F}" presName="Name23" presStyleLbl="parChTrans1D4" presStyleIdx="1" presStyleCnt="5"/>
      <dgm:spPr/>
      <dgm:t>
        <a:bodyPr/>
        <a:lstStyle/>
        <a:p>
          <a:endParaRPr lang="ru-RU"/>
        </a:p>
      </dgm:t>
    </dgm:pt>
    <dgm:pt modelId="{3096AD06-BF70-4C71-832B-C6838C1C3E9D}" type="pres">
      <dgm:prSet presAssocID="{02AAD38D-53E1-433B-B95E-1A8B24BEF4FB}" presName="hierRoot4" presStyleCnt="0"/>
      <dgm:spPr/>
    </dgm:pt>
    <dgm:pt modelId="{9526B2D3-3A14-4934-AEA7-E1517581EAD9}" type="pres">
      <dgm:prSet presAssocID="{02AAD38D-53E1-433B-B95E-1A8B24BEF4FB}" presName="composite4" presStyleCnt="0"/>
      <dgm:spPr/>
    </dgm:pt>
    <dgm:pt modelId="{C66BDA5C-40B1-4EEE-BC6B-6BECE00DC6D3}" type="pres">
      <dgm:prSet presAssocID="{02AAD38D-53E1-433B-B95E-1A8B24BEF4FB}" presName="background4" presStyleLbl="node4" presStyleIdx="1" presStyleCnt="5"/>
      <dgm:spPr/>
    </dgm:pt>
    <dgm:pt modelId="{5DEF1F3C-8E8C-4CEB-9BCE-9A7A9465EC66}" type="pres">
      <dgm:prSet presAssocID="{02AAD38D-53E1-433B-B95E-1A8B24BEF4FB}" presName="text4" presStyleLbl="fgAcc4" presStyleIdx="1" presStyleCnt="5" custScaleX="156452" custLinFactNeighborX="4179" custLinFactNeighborY="-54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B2B0327-9055-4A89-9B31-A4E98F5C9815}" type="pres">
      <dgm:prSet presAssocID="{02AAD38D-53E1-433B-B95E-1A8B24BEF4FB}" presName="hierChild5" presStyleCnt="0"/>
      <dgm:spPr/>
    </dgm:pt>
    <dgm:pt modelId="{FAEDAC4E-031C-44BE-8E05-1110268B429C}" type="pres">
      <dgm:prSet presAssocID="{57ADCB82-378C-4F9C-BA94-F8E0747D582E}" presName="Name10" presStyleLbl="parChTrans1D2" presStyleIdx="1" presStyleCnt="4"/>
      <dgm:spPr/>
      <dgm:t>
        <a:bodyPr/>
        <a:lstStyle/>
        <a:p>
          <a:endParaRPr lang="ru-RU"/>
        </a:p>
      </dgm:t>
    </dgm:pt>
    <dgm:pt modelId="{E26E6B1D-17DE-49A7-9991-79B829E3C0CC}" type="pres">
      <dgm:prSet presAssocID="{DB33FDF9-533E-4D5B-AB02-2F5801F1794F}" presName="hierRoot2" presStyleCnt="0"/>
      <dgm:spPr/>
    </dgm:pt>
    <dgm:pt modelId="{399F1B2C-F0C4-41C0-B713-718C3A72948D}" type="pres">
      <dgm:prSet presAssocID="{DB33FDF9-533E-4D5B-AB02-2F5801F1794F}" presName="composite2" presStyleCnt="0"/>
      <dgm:spPr/>
    </dgm:pt>
    <dgm:pt modelId="{D5A81156-6F5D-4AAB-ACA0-B8AEE9C9B132}" type="pres">
      <dgm:prSet presAssocID="{DB33FDF9-533E-4D5B-AB02-2F5801F1794F}" presName="background2" presStyleLbl="node2" presStyleIdx="1" presStyleCnt="4"/>
      <dgm:spPr/>
    </dgm:pt>
    <dgm:pt modelId="{3B578790-FBA7-4DA1-A275-020FC6D50016}" type="pres">
      <dgm:prSet presAssocID="{DB33FDF9-533E-4D5B-AB02-2F5801F1794F}" presName="text2" presStyleLbl="fgAcc2" presStyleIdx="1" presStyleCnt="4" custScaleX="1714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235557-E659-4656-AF28-13E66813ACDB}" type="pres">
      <dgm:prSet presAssocID="{DB33FDF9-533E-4D5B-AB02-2F5801F1794F}" presName="hierChild3" presStyleCnt="0"/>
      <dgm:spPr/>
    </dgm:pt>
    <dgm:pt modelId="{EBF6D8EB-8A21-446C-A8E3-AFDFFF2A8EE0}" type="pres">
      <dgm:prSet presAssocID="{40102027-900C-437D-B1FF-8B26EF465BC3}" presName="Name17" presStyleLbl="parChTrans1D3" presStyleIdx="1" presStyleCnt="4"/>
      <dgm:spPr/>
      <dgm:t>
        <a:bodyPr/>
        <a:lstStyle/>
        <a:p>
          <a:endParaRPr lang="ru-RU"/>
        </a:p>
      </dgm:t>
    </dgm:pt>
    <dgm:pt modelId="{B7A36640-BCA3-4CC9-A98C-C926AD595A65}" type="pres">
      <dgm:prSet presAssocID="{A725E308-6F1E-4C54-9CEF-E2F9460CC467}" presName="hierRoot3" presStyleCnt="0"/>
      <dgm:spPr/>
    </dgm:pt>
    <dgm:pt modelId="{B1B30273-5882-4BC2-8AEB-8BE5861BCB32}" type="pres">
      <dgm:prSet presAssocID="{A725E308-6F1E-4C54-9CEF-E2F9460CC467}" presName="composite3" presStyleCnt="0"/>
      <dgm:spPr/>
    </dgm:pt>
    <dgm:pt modelId="{938000CD-6CBA-4795-8078-28E37C0AEC1A}" type="pres">
      <dgm:prSet presAssocID="{A725E308-6F1E-4C54-9CEF-E2F9460CC467}" presName="background3" presStyleLbl="node3" presStyleIdx="1" presStyleCnt="4"/>
      <dgm:spPr/>
    </dgm:pt>
    <dgm:pt modelId="{C093BC20-74BA-43D0-A377-B2F5E9BDD562}" type="pres">
      <dgm:prSet presAssocID="{A725E308-6F1E-4C54-9CEF-E2F9460CC467}" presName="text3" presStyleLbl="fgAcc3" presStyleIdx="1" presStyleCnt="4" custScaleX="1594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96162F4-64F7-4BAF-B0EF-41FFBB46B527}" type="pres">
      <dgm:prSet presAssocID="{A725E308-6F1E-4C54-9CEF-E2F9460CC467}" presName="hierChild4" presStyleCnt="0"/>
      <dgm:spPr/>
    </dgm:pt>
    <dgm:pt modelId="{B11C489A-4D4E-4F56-949D-19B83391E7AE}" type="pres">
      <dgm:prSet presAssocID="{1F07F004-AA0E-49DB-B15C-0F894EAA8CD9}" presName="Name10" presStyleLbl="parChTrans1D2" presStyleIdx="2" presStyleCnt="4"/>
      <dgm:spPr/>
      <dgm:t>
        <a:bodyPr/>
        <a:lstStyle/>
        <a:p>
          <a:endParaRPr lang="ru-RU"/>
        </a:p>
      </dgm:t>
    </dgm:pt>
    <dgm:pt modelId="{B461ACBE-35D7-4C5C-9575-6CE1C770608B}" type="pres">
      <dgm:prSet presAssocID="{E0513D23-6CB7-4429-AE06-FA07C5C8E3AC}" presName="hierRoot2" presStyleCnt="0"/>
      <dgm:spPr/>
    </dgm:pt>
    <dgm:pt modelId="{9CD14370-230B-4A1F-943C-71683FA2D471}" type="pres">
      <dgm:prSet presAssocID="{E0513D23-6CB7-4429-AE06-FA07C5C8E3AC}" presName="composite2" presStyleCnt="0"/>
      <dgm:spPr/>
    </dgm:pt>
    <dgm:pt modelId="{B6F37C00-A37E-4E87-9EC7-3A01BD739965}" type="pres">
      <dgm:prSet presAssocID="{E0513D23-6CB7-4429-AE06-FA07C5C8E3AC}" presName="background2" presStyleLbl="node2" presStyleIdx="2" presStyleCnt="4"/>
      <dgm:spPr/>
    </dgm:pt>
    <dgm:pt modelId="{BA639FFE-6BB8-4010-BB29-82EEC15A1CE9}" type="pres">
      <dgm:prSet presAssocID="{E0513D23-6CB7-4429-AE06-FA07C5C8E3AC}" presName="text2" presStyleLbl="fgAcc2" presStyleIdx="2" presStyleCnt="4" custScaleX="24132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788E62-A20F-4B31-8060-3F25A42A27BD}" type="pres">
      <dgm:prSet presAssocID="{E0513D23-6CB7-4429-AE06-FA07C5C8E3AC}" presName="hierChild3" presStyleCnt="0"/>
      <dgm:spPr/>
    </dgm:pt>
    <dgm:pt modelId="{46210CE5-FE1F-4283-8895-4EC7DF3AD0F0}" type="pres">
      <dgm:prSet presAssocID="{FC1C4691-2342-497C-853F-57E25A01B7A7}" presName="Name17" presStyleLbl="parChTrans1D3" presStyleIdx="2" presStyleCnt="4"/>
      <dgm:spPr/>
      <dgm:t>
        <a:bodyPr/>
        <a:lstStyle/>
        <a:p>
          <a:endParaRPr lang="ru-RU"/>
        </a:p>
      </dgm:t>
    </dgm:pt>
    <dgm:pt modelId="{A2E5AA37-9B9B-4B39-A499-1F6FD6EC91AE}" type="pres">
      <dgm:prSet presAssocID="{C68C2DDD-7335-4675-AD29-92FD6E216654}" presName="hierRoot3" presStyleCnt="0"/>
      <dgm:spPr/>
    </dgm:pt>
    <dgm:pt modelId="{57A23D9D-5AFF-4FF5-BFD5-F2E787C91E4D}" type="pres">
      <dgm:prSet presAssocID="{C68C2DDD-7335-4675-AD29-92FD6E216654}" presName="composite3" presStyleCnt="0"/>
      <dgm:spPr/>
    </dgm:pt>
    <dgm:pt modelId="{41E3EAA3-CC25-4ECE-A67E-50D7D9A19669}" type="pres">
      <dgm:prSet presAssocID="{C68C2DDD-7335-4675-AD29-92FD6E216654}" presName="background3" presStyleLbl="node3" presStyleIdx="2" presStyleCnt="4"/>
      <dgm:spPr/>
    </dgm:pt>
    <dgm:pt modelId="{1984C056-8932-4D70-A2AB-3F9E9A51AFC8}" type="pres">
      <dgm:prSet presAssocID="{C68C2DDD-7335-4675-AD29-92FD6E216654}" presName="text3" presStyleLbl="fgAcc3" presStyleIdx="2" presStyleCnt="4" custScaleX="1707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0F445A9-2760-4455-ACF2-645E217CC269}" type="pres">
      <dgm:prSet presAssocID="{C68C2DDD-7335-4675-AD29-92FD6E216654}" presName="hierChild4" presStyleCnt="0"/>
      <dgm:spPr/>
    </dgm:pt>
    <dgm:pt modelId="{DCFF0E33-E8AA-4D75-B968-6EE1A88E6FA8}" type="pres">
      <dgm:prSet presAssocID="{0A9581F7-EB2D-4EFA-8A13-CA67E79A68A9}" presName="Name23" presStyleLbl="parChTrans1D4" presStyleIdx="2" presStyleCnt="5"/>
      <dgm:spPr/>
      <dgm:t>
        <a:bodyPr/>
        <a:lstStyle/>
        <a:p>
          <a:endParaRPr lang="ru-RU"/>
        </a:p>
      </dgm:t>
    </dgm:pt>
    <dgm:pt modelId="{C03A8EA0-0102-494B-B058-8B459F2450AF}" type="pres">
      <dgm:prSet presAssocID="{DE5E79E7-6E63-4414-AEB7-152F4AB91B6D}" presName="hierRoot4" presStyleCnt="0"/>
      <dgm:spPr/>
    </dgm:pt>
    <dgm:pt modelId="{7C91D751-E6AB-4A85-A154-3EC994918E9A}" type="pres">
      <dgm:prSet presAssocID="{DE5E79E7-6E63-4414-AEB7-152F4AB91B6D}" presName="composite4" presStyleCnt="0"/>
      <dgm:spPr/>
    </dgm:pt>
    <dgm:pt modelId="{224A0B99-2C6B-453C-B172-A4A5A64E23D2}" type="pres">
      <dgm:prSet presAssocID="{DE5E79E7-6E63-4414-AEB7-152F4AB91B6D}" presName="background4" presStyleLbl="node4" presStyleIdx="2" presStyleCnt="5"/>
      <dgm:spPr/>
    </dgm:pt>
    <dgm:pt modelId="{1F88E362-6B56-4085-8E6C-A536A5F25F4A}" type="pres">
      <dgm:prSet presAssocID="{DE5E79E7-6E63-4414-AEB7-152F4AB91B6D}" presName="text4" presStyleLbl="fgAcc4" presStyleIdx="2" presStyleCnt="5" custScaleX="1707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EF22258-B653-4C23-BBB6-F7C80ECD0A5C}" type="pres">
      <dgm:prSet presAssocID="{DE5E79E7-6E63-4414-AEB7-152F4AB91B6D}" presName="hierChild5" presStyleCnt="0"/>
      <dgm:spPr/>
    </dgm:pt>
    <dgm:pt modelId="{4B8949A1-E04B-42DF-B1A6-A4F5FFE2D894}" type="pres">
      <dgm:prSet presAssocID="{D97D1F04-C022-409C-9A85-0AD56F9BEA94}" presName="Name10" presStyleLbl="parChTrans1D2" presStyleIdx="3" presStyleCnt="4"/>
      <dgm:spPr/>
      <dgm:t>
        <a:bodyPr/>
        <a:lstStyle/>
        <a:p>
          <a:endParaRPr lang="ru-RU"/>
        </a:p>
      </dgm:t>
    </dgm:pt>
    <dgm:pt modelId="{236289EA-D822-49EF-B049-FF3191252F91}" type="pres">
      <dgm:prSet presAssocID="{78773A21-63A5-4FD1-8621-9BC4B13C76E7}" presName="hierRoot2" presStyleCnt="0"/>
      <dgm:spPr/>
    </dgm:pt>
    <dgm:pt modelId="{48097A19-B480-408C-A2DE-19ACF4F78F13}" type="pres">
      <dgm:prSet presAssocID="{78773A21-63A5-4FD1-8621-9BC4B13C76E7}" presName="composite2" presStyleCnt="0"/>
      <dgm:spPr/>
    </dgm:pt>
    <dgm:pt modelId="{B9361238-9236-40EE-AF8A-BFE624BC2822}" type="pres">
      <dgm:prSet presAssocID="{78773A21-63A5-4FD1-8621-9BC4B13C76E7}" presName="background2" presStyleLbl="node2" presStyleIdx="3" presStyleCnt="4"/>
      <dgm:spPr/>
    </dgm:pt>
    <dgm:pt modelId="{C54732B2-AE81-4929-90F0-A236F0B88617}" type="pres">
      <dgm:prSet presAssocID="{78773A21-63A5-4FD1-8621-9BC4B13C76E7}" presName="text2" presStyleLbl="fgAcc2" presStyleIdx="3" presStyleCnt="4" custScaleX="1456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255169-1F26-418B-AF1E-60A65790B41E}" type="pres">
      <dgm:prSet presAssocID="{78773A21-63A5-4FD1-8621-9BC4B13C76E7}" presName="hierChild3" presStyleCnt="0"/>
      <dgm:spPr/>
    </dgm:pt>
    <dgm:pt modelId="{FBF89977-06FD-4706-AC2E-0F96AA32050B}" type="pres">
      <dgm:prSet presAssocID="{BDCDB807-A7B4-4F87-9E13-044141882E11}" presName="Name17" presStyleLbl="parChTrans1D3" presStyleIdx="3" presStyleCnt="4"/>
      <dgm:spPr/>
      <dgm:t>
        <a:bodyPr/>
        <a:lstStyle/>
        <a:p>
          <a:endParaRPr lang="ru-RU"/>
        </a:p>
      </dgm:t>
    </dgm:pt>
    <dgm:pt modelId="{CF4F432D-D462-4084-9114-38EDC1BED167}" type="pres">
      <dgm:prSet presAssocID="{50757CC8-E9CB-42AC-9E63-CE1A935E781B}" presName="hierRoot3" presStyleCnt="0"/>
      <dgm:spPr/>
    </dgm:pt>
    <dgm:pt modelId="{935CE8E2-18A2-454D-94EA-168547AD12E4}" type="pres">
      <dgm:prSet presAssocID="{50757CC8-E9CB-42AC-9E63-CE1A935E781B}" presName="composite3" presStyleCnt="0"/>
      <dgm:spPr/>
    </dgm:pt>
    <dgm:pt modelId="{7CB27995-2849-46E5-90DE-14FB450EF525}" type="pres">
      <dgm:prSet presAssocID="{50757CC8-E9CB-42AC-9E63-CE1A935E781B}" presName="background3" presStyleLbl="node3" presStyleIdx="3" presStyleCnt="4"/>
      <dgm:spPr/>
    </dgm:pt>
    <dgm:pt modelId="{BCD46364-F861-40B2-88BA-DDEF1686FD02}" type="pres">
      <dgm:prSet presAssocID="{50757CC8-E9CB-42AC-9E63-CE1A935E781B}" presName="text3" presStyleLbl="fgAcc3" presStyleIdx="3" presStyleCnt="4" custScaleX="1944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1DE0B53-353D-4841-8739-5BA1BF8B9E2D}" type="pres">
      <dgm:prSet presAssocID="{50757CC8-E9CB-42AC-9E63-CE1A935E781B}" presName="hierChild4" presStyleCnt="0"/>
      <dgm:spPr/>
    </dgm:pt>
    <dgm:pt modelId="{FF58BCE4-047F-4BF4-881A-28A8BA639089}" type="pres">
      <dgm:prSet presAssocID="{394AE090-796B-4C93-9DBF-92870DE09487}" presName="Name23" presStyleLbl="parChTrans1D4" presStyleIdx="3" presStyleCnt="5"/>
      <dgm:spPr/>
      <dgm:t>
        <a:bodyPr/>
        <a:lstStyle/>
        <a:p>
          <a:endParaRPr lang="ru-RU"/>
        </a:p>
      </dgm:t>
    </dgm:pt>
    <dgm:pt modelId="{A01506BC-F648-42FB-9594-6594F91C1A6A}" type="pres">
      <dgm:prSet presAssocID="{95A9042D-1B77-4C31-9885-D2B4B255D54B}" presName="hierRoot4" presStyleCnt="0"/>
      <dgm:spPr/>
    </dgm:pt>
    <dgm:pt modelId="{55B84C52-117F-4883-87A3-393368DF7105}" type="pres">
      <dgm:prSet presAssocID="{95A9042D-1B77-4C31-9885-D2B4B255D54B}" presName="composite4" presStyleCnt="0"/>
      <dgm:spPr/>
    </dgm:pt>
    <dgm:pt modelId="{BD1AF8F3-1494-48CC-BBB0-0FA7E9C6F0CA}" type="pres">
      <dgm:prSet presAssocID="{95A9042D-1B77-4C31-9885-D2B4B255D54B}" presName="background4" presStyleLbl="node4" presStyleIdx="3" presStyleCnt="5"/>
      <dgm:spPr/>
    </dgm:pt>
    <dgm:pt modelId="{8F9C76B4-9F28-4063-8E42-0D2C9B3BC963}" type="pres">
      <dgm:prSet presAssocID="{95A9042D-1B77-4C31-9885-D2B4B255D54B}" presName="text4" presStyleLbl="fgAcc4" presStyleIdx="3" presStyleCnt="5" custScaleX="196583" custLinFactNeighborX="1088" custLinFactNeighborY="-22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82CA6AE-6CC9-4427-BDD8-E9C33BE73537}" type="pres">
      <dgm:prSet presAssocID="{95A9042D-1B77-4C31-9885-D2B4B255D54B}" presName="hierChild5" presStyleCnt="0"/>
      <dgm:spPr/>
    </dgm:pt>
    <dgm:pt modelId="{E037933B-6DBE-4137-A8C4-FDB33C32D769}" type="pres">
      <dgm:prSet presAssocID="{3467330D-5F3B-416E-8EA5-1D54455674C7}" presName="Name23" presStyleLbl="parChTrans1D4" presStyleIdx="4" presStyleCnt="5"/>
      <dgm:spPr/>
      <dgm:t>
        <a:bodyPr/>
        <a:lstStyle/>
        <a:p>
          <a:endParaRPr lang="ru-RU"/>
        </a:p>
      </dgm:t>
    </dgm:pt>
    <dgm:pt modelId="{1885C425-0871-450C-80B0-C97C574CF27C}" type="pres">
      <dgm:prSet presAssocID="{75FCFDB7-5944-454A-B7D3-70014601BF79}" presName="hierRoot4" presStyleCnt="0"/>
      <dgm:spPr/>
    </dgm:pt>
    <dgm:pt modelId="{14A60F4D-6CC5-465A-A5F7-26B3CF80BBD9}" type="pres">
      <dgm:prSet presAssocID="{75FCFDB7-5944-454A-B7D3-70014601BF79}" presName="composite4" presStyleCnt="0"/>
      <dgm:spPr/>
    </dgm:pt>
    <dgm:pt modelId="{632213EF-9962-458C-85B2-4C5E0050E84B}" type="pres">
      <dgm:prSet presAssocID="{75FCFDB7-5944-454A-B7D3-70014601BF79}" presName="background4" presStyleLbl="node4" presStyleIdx="4" presStyleCnt="5"/>
      <dgm:spPr/>
    </dgm:pt>
    <dgm:pt modelId="{FBE6522A-D4F8-4AC7-BB63-30A6ECB5A557}" type="pres">
      <dgm:prSet presAssocID="{75FCFDB7-5944-454A-B7D3-70014601BF79}" presName="text4" presStyleLbl="fgAcc4" presStyleIdx="4" presStyleCnt="5" custScaleX="1980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C84FAE5-4683-4BAD-A849-E6A1A4F7B439}" type="pres">
      <dgm:prSet presAssocID="{75FCFDB7-5944-454A-B7D3-70014601BF79}" presName="hierChild5" presStyleCnt="0"/>
      <dgm:spPr/>
    </dgm:pt>
  </dgm:ptLst>
  <dgm:cxnLst>
    <dgm:cxn modelId="{BE9C7A86-1436-448A-9EE0-016EE36335C0}" srcId="{257DB9FB-C9BB-4E10-9131-2D262D014C49}" destId="{4FA5E051-D1F4-442A-971C-92232D594C41}" srcOrd="0" destOrd="0" parTransId="{BF90E023-21E2-4FC5-B188-21CA2AECEBDF}" sibTransId="{0552C7CA-FCB1-4739-97D9-57CBE072C53F}"/>
    <dgm:cxn modelId="{90EA9508-0CC8-4A9E-84AE-C3DAF069A716}" type="presOf" srcId="{95A9042D-1B77-4C31-9885-D2B4B255D54B}" destId="{8F9C76B4-9F28-4063-8E42-0D2C9B3BC963}" srcOrd="0" destOrd="0" presId="urn:microsoft.com/office/officeart/2005/8/layout/hierarchy1"/>
    <dgm:cxn modelId="{C966A703-91E6-4EE0-8E26-FD4182B9BCF2}" type="presOf" srcId="{B94E9BC3-E04C-4A4B-8DFF-4F1086BF51A0}" destId="{A1C08383-A072-4B8B-B007-AB3A3157F281}" srcOrd="0" destOrd="0" presId="urn:microsoft.com/office/officeart/2005/8/layout/hierarchy1"/>
    <dgm:cxn modelId="{80A2280E-3E2A-4978-93B9-B55AC8BB00C6}" type="presOf" srcId="{FC1C4691-2342-497C-853F-57E25A01B7A7}" destId="{46210CE5-FE1F-4283-8895-4EC7DF3AD0F0}" srcOrd="0" destOrd="0" presId="urn:microsoft.com/office/officeart/2005/8/layout/hierarchy1"/>
    <dgm:cxn modelId="{974A00A4-BFAA-4A22-8491-F71BB7FBBBD1}" type="presOf" srcId="{22A171CE-52C5-4E0A-9206-630057924136}" destId="{E3181560-BF09-4361-8406-04D8F598FE72}" srcOrd="0" destOrd="0" presId="urn:microsoft.com/office/officeart/2005/8/layout/hierarchy1"/>
    <dgm:cxn modelId="{7C1D7910-FB45-4BA2-8926-B322EF7EFF1F}" type="presOf" srcId="{02AAD38D-53E1-433B-B95E-1A8B24BEF4FB}" destId="{5DEF1F3C-8E8C-4CEB-9BCE-9A7A9465EC66}" srcOrd="0" destOrd="0" presId="urn:microsoft.com/office/officeart/2005/8/layout/hierarchy1"/>
    <dgm:cxn modelId="{A3EFF16F-F430-4FCE-8100-D307B39EDC03}" type="presOf" srcId="{DB33FDF9-533E-4D5B-AB02-2F5801F1794F}" destId="{3B578790-FBA7-4DA1-A275-020FC6D50016}" srcOrd="0" destOrd="0" presId="urn:microsoft.com/office/officeart/2005/8/layout/hierarchy1"/>
    <dgm:cxn modelId="{22504E5A-D6C7-4D98-852A-983DACE4450F}" type="presOf" srcId="{257DB9FB-C9BB-4E10-9131-2D262D014C49}" destId="{8082D9E3-105A-43B1-BF37-28A88E3F1876}" srcOrd="0" destOrd="0" presId="urn:microsoft.com/office/officeart/2005/8/layout/hierarchy1"/>
    <dgm:cxn modelId="{EC7290D8-5CEC-4A19-8345-4FAAFAA908CA}" type="presOf" srcId="{89465B17-9FA8-470C-8AD3-B16CB830446B}" destId="{A45B4A62-C046-4704-81E7-A4E3C375DD47}" srcOrd="0" destOrd="0" presId="urn:microsoft.com/office/officeart/2005/8/layout/hierarchy1"/>
    <dgm:cxn modelId="{C92E3BA8-CBC4-4B78-B56C-819A174C2B98}" srcId="{4FA5E051-D1F4-442A-971C-92232D594C41}" destId="{DB33FDF9-533E-4D5B-AB02-2F5801F1794F}" srcOrd="1" destOrd="0" parTransId="{57ADCB82-378C-4F9C-BA94-F8E0747D582E}" sibTransId="{1BAF498A-9308-4ED7-9EBE-3291D637ED18}"/>
    <dgm:cxn modelId="{25D2AD7C-30F5-4BFF-B8A9-63B016A9582F}" srcId="{50757CC8-E9CB-42AC-9E63-CE1A935E781B}" destId="{95A9042D-1B77-4C31-9885-D2B4B255D54B}" srcOrd="0" destOrd="0" parTransId="{394AE090-796B-4C93-9DBF-92870DE09487}" sibTransId="{7188267E-3C7F-44C7-9914-1937F7BE96EB}"/>
    <dgm:cxn modelId="{3F9F216D-B95D-44BF-80D3-F536359600E2}" type="presOf" srcId="{4FA5E051-D1F4-442A-971C-92232D594C41}" destId="{542AC620-F54B-443E-8631-8BD21D14648A}" srcOrd="0" destOrd="0" presId="urn:microsoft.com/office/officeart/2005/8/layout/hierarchy1"/>
    <dgm:cxn modelId="{36E1535A-874D-4F9D-BBC6-3B060AD540B4}" type="presOf" srcId="{78773A21-63A5-4FD1-8621-9BC4B13C76E7}" destId="{C54732B2-AE81-4929-90F0-A236F0B88617}" srcOrd="0" destOrd="0" presId="urn:microsoft.com/office/officeart/2005/8/layout/hierarchy1"/>
    <dgm:cxn modelId="{AFF23043-AB9F-41A6-A397-CBC6946CFBF1}" type="presOf" srcId="{D97D1F04-C022-409C-9A85-0AD56F9BEA94}" destId="{4B8949A1-E04B-42DF-B1A6-A4F5FFE2D894}" srcOrd="0" destOrd="0" presId="urn:microsoft.com/office/officeart/2005/8/layout/hierarchy1"/>
    <dgm:cxn modelId="{239F6FDA-455A-46D8-99DA-7B29D73403A1}" srcId="{95A9042D-1B77-4C31-9885-D2B4B255D54B}" destId="{75FCFDB7-5944-454A-B7D3-70014601BF79}" srcOrd="0" destOrd="0" parTransId="{3467330D-5F3B-416E-8EA5-1D54455674C7}" sibTransId="{0F2DEC29-C1C5-4B53-9873-D832EC000206}"/>
    <dgm:cxn modelId="{A4D8C41D-B783-4EF2-8B65-6D48D0CFF326}" srcId="{E0513D23-6CB7-4429-AE06-FA07C5C8E3AC}" destId="{C68C2DDD-7335-4675-AD29-92FD6E216654}" srcOrd="0" destOrd="0" parTransId="{FC1C4691-2342-497C-853F-57E25A01B7A7}" sibTransId="{9542986A-F96C-41A4-A576-0F36745C6983}"/>
    <dgm:cxn modelId="{1D11A515-83AD-48CB-88E8-E87DDB3A1AE7}" type="presOf" srcId="{394AE090-796B-4C93-9DBF-92870DE09487}" destId="{FF58BCE4-047F-4BF4-881A-28A8BA639089}" srcOrd="0" destOrd="0" presId="urn:microsoft.com/office/officeart/2005/8/layout/hierarchy1"/>
    <dgm:cxn modelId="{E20C6A2A-4D10-4864-A003-29DCABFCA03E}" srcId="{C68C2DDD-7335-4675-AD29-92FD6E216654}" destId="{DE5E79E7-6E63-4414-AEB7-152F4AB91B6D}" srcOrd="0" destOrd="0" parTransId="{0A9581F7-EB2D-4EFA-8A13-CA67E79A68A9}" sibTransId="{275C2A6F-97A4-4700-AD89-BA140669CA3A}"/>
    <dgm:cxn modelId="{21CA1820-6DE2-41E4-9363-03BA09C6E9FC}" type="presOf" srcId="{55DA8195-9A49-418E-8449-D6D6E343D54D}" destId="{AEB483B6-EC36-4CEF-9DAD-19849CFDF3E0}" srcOrd="0" destOrd="0" presId="urn:microsoft.com/office/officeart/2005/8/layout/hierarchy1"/>
    <dgm:cxn modelId="{58B164B9-022B-4498-8BC7-4B7567F82293}" srcId="{89465B17-9FA8-470C-8AD3-B16CB830446B}" destId="{B94E9BC3-E04C-4A4B-8DFF-4F1086BF51A0}" srcOrd="0" destOrd="0" parTransId="{55DA8195-9A49-418E-8449-D6D6E343D54D}" sibTransId="{52E7746F-0071-4C20-B457-B8DF755F68D6}"/>
    <dgm:cxn modelId="{C6486757-3A4F-46D4-A670-7106DFF9431D}" type="presOf" srcId="{40102027-900C-437D-B1FF-8B26EF465BC3}" destId="{EBF6D8EB-8A21-446C-A8E3-AFDFFF2A8EE0}" srcOrd="0" destOrd="0" presId="urn:microsoft.com/office/officeart/2005/8/layout/hierarchy1"/>
    <dgm:cxn modelId="{AB407002-702E-49AF-9D09-4674DFA08D2B}" srcId="{4FA5E051-D1F4-442A-971C-92232D594C41}" destId="{78773A21-63A5-4FD1-8621-9BC4B13C76E7}" srcOrd="3" destOrd="0" parTransId="{D97D1F04-C022-409C-9A85-0AD56F9BEA94}" sibTransId="{1188E83B-2492-4AC2-BC47-79AF1E8A4BF5}"/>
    <dgm:cxn modelId="{F62E0FE0-BBBA-4F78-89EE-CE7A136FB6A6}" srcId="{B94E9BC3-E04C-4A4B-8DFF-4F1086BF51A0}" destId="{02AAD38D-53E1-433B-B95E-1A8B24BEF4FB}" srcOrd="0" destOrd="0" parTransId="{D4033F73-8CBA-4AB0-9F57-9BC30124CF0F}" sibTransId="{904E8B18-B0A0-4718-A517-A13CA28170E2}"/>
    <dgm:cxn modelId="{3F2EAB4F-8089-43C4-8A74-40092A491281}" type="presOf" srcId="{D4033F73-8CBA-4AB0-9F57-9BC30124CF0F}" destId="{9F4C692A-D85B-4346-839D-0257EA18CB9A}" srcOrd="0" destOrd="0" presId="urn:microsoft.com/office/officeart/2005/8/layout/hierarchy1"/>
    <dgm:cxn modelId="{49A1EF7B-E56D-4C11-8A78-609DB1B824A4}" type="presOf" srcId="{E0513D23-6CB7-4429-AE06-FA07C5C8E3AC}" destId="{BA639FFE-6BB8-4010-BB29-82EEC15A1CE9}" srcOrd="0" destOrd="0" presId="urn:microsoft.com/office/officeart/2005/8/layout/hierarchy1"/>
    <dgm:cxn modelId="{769E5EA6-8C9B-45EC-8ECA-847A338F089B}" type="presOf" srcId="{0A9581F7-EB2D-4EFA-8A13-CA67E79A68A9}" destId="{DCFF0E33-E8AA-4D75-B968-6EE1A88E6FA8}" srcOrd="0" destOrd="0" presId="urn:microsoft.com/office/officeart/2005/8/layout/hierarchy1"/>
    <dgm:cxn modelId="{DD3217FB-11FD-4360-A56F-1C6F8DEC88F3}" srcId="{22A171CE-52C5-4E0A-9206-630057924136}" destId="{89465B17-9FA8-470C-8AD3-B16CB830446B}" srcOrd="0" destOrd="0" parTransId="{2F43B6E8-D0C6-41DC-8E09-28906E15D79D}" sibTransId="{FC44C8A4-78B7-4132-B5D2-ABBFD9DCFF8F}"/>
    <dgm:cxn modelId="{CF3597A5-6448-4498-BDC3-BB9A33A71B97}" srcId="{4FA5E051-D1F4-442A-971C-92232D594C41}" destId="{E0513D23-6CB7-4429-AE06-FA07C5C8E3AC}" srcOrd="2" destOrd="0" parTransId="{1F07F004-AA0E-49DB-B15C-0F894EAA8CD9}" sibTransId="{66CB2CE2-4D1E-431B-B66B-52D9C247FF1E}"/>
    <dgm:cxn modelId="{BCA53943-EDD7-4EA9-B151-E400400BD3ED}" type="presOf" srcId="{DE5E79E7-6E63-4414-AEB7-152F4AB91B6D}" destId="{1F88E362-6B56-4085-8E6C-A536A5F25F4A}" srcOrd="0" destOrd="0" presId="urn:microsoft.com/office/officeart/2005/8/layout/hierarchy1"/>
    <dgm:cxn modelId="{156062A9-8917-43BA-9FC2-D6C4482F22FA}" type="presOf" srcId="{1F07F004-AA0E-49DB-B15C-0F894EAA8CD9}" destId="{B11C489A-4D4E-4F56-949D-19B83391E7AE}" srcOrd="0" destOrd="0" presId="urn:microsoft.com/office/officeart/2005/8/layout/hierarchy1"/>
    <dgm:cxn modelId="{027C9604-5164-42B8-93FB-E18320D5933A}" type="presOf" srcId="{BDCDB807-A7B4-4F87-9E13-044141882E11}" destId="{FBF89977-06FD-4706-AC2E-0F96AA32050B}" srcOrd="0" destOrd="0" presId="urn:microsoft.com/office/officeart/2005/8/layout/hierarchy1"/>
    <dgm:cxn modelId="{526CE891-34F0-49F7-8E34-10AF57D1E4D4}" type="presOf" srcId="{3467330D-5F3B-416E-8EA5-1D54455674C7}" destId="{E037933B-6DBE-4137-A8C4-FDB33C32D769}" srcOrd="0" destOrd="0" presId="urn:microsoft.com/office/officeart/2005/8/layout/hierarchy1"/>
    <dgm:cxn modelId="{1748B7EE-2005-4935-8FB8-69E20821B87E}" type="presOf" srcId="{57ADCB82-378C-4F9C-BA94-F8E0747D582E}" destId="{FAEDAC4E-031C-44BE-8E05-1110268B429C}" srcOrd="0" destOrd="0" presId="urn:microsoft.com/office/officeart/2005/8/layout/hierarchy1"/>
    <dgm:cxn modelId="{24D7A9CE-9BE8-4AA6-8E7C-BA2B4EF10694}" type="presOf" srcId="{C68C2DDD-7335-4675-AD29-92FD6E216654}" destId="{1984C056-8932-4D70-A2AB-3F9E9A51AFC8}" srcOrd="0" destOrd="0" presId="urn:microsoft.com/office/officeart/2005/8/layout/hierarchy1"/>
    <dgm:cxn modelId="{34027511-29B7-4243-BCE8-F0B99AE3F054}" type="presOf" srcId="{75FCFDB7-5944-454A-B7D3-70014601BF79}" destId="{FBE6522A-D4F8-4AC7-BB63-30A6ECB5A557}" srcOrd="0" destOrd="0" presId="urn:microsoft.com/office/officeart/2005/8/layout/hierarchy1"/>
    <dgm:cxn modelId="{0126D581-FD18-4C0A-8329-9431EFC57FFE}" type="presOf" srcId="{2F43B6E8-D0C6-41DC-8E09-28906E15D79D}" destId="{BAD3B355-A90A-482C-96D3-3747F6AFBDB1}" srcOrd="0" destOrd="0" presId="urn:microsoft.com/office/officeart/2005/8/layout/hierarchy1"/>
    <dgm:cxn modelId="{9EFBE979-E516-47F8-8CD7-9E7709C4D10B}" type="presOf" srcId="{50757CC8-E9CB-42AC-9E63-CE1A935E781B}" destId="{BCD46364-F861-40B2-88BA-DDEF1686FD02}" srcOrd="0" destOrd="0" presId="urn:microsoft.com/office/officeart/2005/8/layout/hierarchy1"/>
    <dgm:cxn modelId="{E0C840BE-D39D-4627-8F63-1696BF4C09F6}" type="presOf" srcId="{E4FC5892-5BDF-4B18-AB86-9047BE89B51C}" destId="{279CEAC1-DB12-436C-8463-C439006139CB}" srcOrd="0" destOrd="0" presId="urn:microsoft.com/office/officeart/2005/8/layout/hierarchy1"/>
    <dgm:cxn modelId="{3920688D-5CBC-4D1C-927A-ABC678FA0DEB}" srcId="{4FA5E051-D1F4-442A-971C-92232D594C41}" destId="{22A171CE-52C5-4E0A-9206-630057924136}" srcOrd="0" destOrd="0" parTransId="{E4FC5892-5BDF-4B18-AB86-9047BE89B51C}" sibTransId="{CB16ACAF-4A79-472D-8379-F8184B075856}"/>
    <dgm:cxn modelId="{9DD1F386-5322-46A8-AB17-FC7DFD3D9F72}" srcId="{78773A21-63A5-4FD1-8621-9BC4B13C76E7}" destId="{50757CC8-E9CB-42AC-9E63-CE1A935E781B}" srcOrd="0" destOrd="0" parTransId="{BDCDB807-A7B4-4F87-9E13-044141882E11}" sibTransId="{8B7FAAAE-409B-4D59-9AD6-89F5EC99E265}"/>
    <dgm:cxn modelId="{CF1EA336-79EF-4F56-892F-19935BBDA37D}" type="presOf" srcId="{A725E308-6F1E-4C54-9CEF-E2F9460CC467}" destId="{C093BC20-74BA-43D0-A377-B2F5E9BDD562}" srcOrd="0" destOrd="0" presId="urn:microsoft.com/office/officeart/2005/8/layout/hierarchy1"/>
    <dgm:cxn modelId="{B72470AA-E69E-45B2-BDCE-43189215C2BC}" srcId="{DB33FDF9-533E-4D5B-AB02-2F5801F1794F}" destId="{A725E308-6F1E-4C54-9CEF-E2F9460CC467}" srcOrd="0" destOrd="0" parTransId="{40102027-900C-437D-B1FF-8B26EF465BC3}" sibTransId="{A8F3608D-FC3B-45AA-A302-15CCDF65897A}"/>
    <dgm:cxn modelId="{A85193F3-AB51-42AE-8DAF-714529B5A4C5}" type="presParOf" srcId="{8082D9E3-105A-43B1-BF37-28A88E3F1876}" destId="{06A138FF-2430-4038-9C82-A9FFE9AEA5A4}" srcOrd="0" destOrd="0" presId="urn:microsoft.com/office/officeart/2005/8/layout/hierarchy1"/>
    <dgm:cxn modelId="{77CB7D53-157E-4DFF-BFEC-206FD7A541CF}" type="presParOf" srcId="{06A138FF-2430-4038-9C82-A9FFE9AEA5A4}" destId="{22E820D5-2F55-4495-81F0-74EDA6CAB29A}" srcOrd="0" destOrd="0" presId="urn:microsoft.com/office/officeart/2005/8/layout/hierarchy1"/>
    <dgm:cxn modelId="{1AE2DB82-B79E-46CF-89E1-6BF8B28EC290}" type="presParOf" srcId="{22E820D5-2F55-4495-81F0-74EDA6CAB29A}" destId="{14379221-F039-4440-8AE8-D58502B12ED8}" srcOrd="0" destOrd="0" presId="urn:microsoft.com/office/officeart/2005/8/layout/hierarchy1"/>
    <dgm:cxn modelId="{A65CE541-12BA-480E-84F6-94F6A71F96FA}" type="presParOf" srcId="{22E820D5-2F55-4495-81F0-74EDA6CAB29A}" destId="{542AC620-F54B-443E-8631-8BD21D14648A}" srcOrd="1" destOrd="0" presId="urn:microsoft.com/office/officeart/2005/8/layout/hierarchy1"/>
    <dgm:cxn modelId="{4FE5AA10-6DA4-4AE6-B3EC-EED0B084BF00}" type="presParOf" srcId="{06A138FF-2430-4038-9C82-A9FFE9AEA5A4}" destId="{5ADCDF44-CE01-4261-BA25-5A93C339071D}" srcOrd="1" destOrd="0" presId="urn:microsoft.com/office/officeart/2005/8/layout/hierarchy1"/>
    <dgm:cxn modelId="{7FC68592-24F0-4208-9BFA-7D28DC03E6D9}" type="presParOf" srcId="{5ADCDF44-CE01-4261-BA25-5A93C339071D}" destId="{279CEAC1-DB12-436C-8463-C439006139CB}" srcOrd="0" destOrd="0" presId="urn:microsoft.com/office/officeart/2005/8/layout/hierarchy1"/>
    <dgm:cxn modelId="{CDD18B86-BD24-4908-8F86-4BE2118AE6DA}" type="presParOf" srcId="{5ADCDF44-CE01-4261-BA25-5A93C339071D}" destId="{245E81FB-64D3-4F37-A03B-971471BFB0B9}" srcOrd="1" destOrd="0" presId="urn:microsoft.com/office/officeart/2005/8/layout/hierarchy1"/>
    <dgm:cxn modelId="{3B1E01EF-E440-4682-9DFA-D4C2B2D2A182}" type="presParOf" srcId="{245E81FB-64D3-4F37-A03B-971471BFB0B9}" destId="{2E5410D7-D057-4C33-87E5-2CCD8F12FDE9}" srcOrd="0" destOrd="0" presId="urn:microsoft.com/office/officeart/2005/8/layout/hierarchy1"/>
    <dgm:cxn modelId="{9BE03CEB-DF21-471E-96F0-D72A5FF5E81A}" type="presParOf" srcId="{2E5410D7-D057-4C33-87E5-2CCD8F12FDE9}" destId="{FCE461A0-2428-4198-9D8A-9BA1EB423C64}" srcOrd="0" destOrd="0" presId="urn:microsoft.com/office/officeart/2005/8/layout/hierarchy1"/>
    <dgm:cxn modelId="{C2B84F73-FCE4-4536-B622-85C9B883EB07}" type="presParOf" srcId="{2E5410D7-D057-4C33-87E5-2CCD8F12FDE9}" destId="{E3181560-BF09-4361-8406-04D8F598FE72}" srcOrd="1" destOrd="0" presId="urn:microsoft.com/office/officeart/2005/8/layout/hierarchy1"/>
    <dgm:cxn modelId="{156D4D19-D5A3-4638-8A05-9A7C471DDF18}" type="presParOf" srcId="{245E81FB-64D3-4F37-A03B-971471BFB0B9}" destId="{444DEB58-60F9-4134-945F-C78DFBBAE2E0}" srcOrd="1" destOrd="0" presId="urn:microsoft.com/office/officeart/2005/8/layout/hierarchy1"/>
    <dgm:cxn modelId="{B362C107-B8F5-4945-83F8-95240A886A3D}" type="presParOf" srcId="{444DEB58-60F9-4134-945F-C78DFBBAE2E0}" destId="{BAD3B355-A90A-482C-96D3-3747F6AFBDB1}" srcOrd="0" destOrd="0" presId="urn:microsoft.com/office/officeart/2005/8/layout/hierarchy1"/>
    <dgm:cxn modelId="{0BEAC456-9563-46F4-82F9-CFD51A7C0148}" type="presParOf" srcId="{444DEB58-60F9-4134-945F-C78DFBBAE2E0}" destId="{67A167FB-AD35-4F79-837B-B38FC7182EDE}" srcOrd="1" destOrd="0" presId="urn:microsoft.com/office/officeart/2005/8/layout/hierarchy1"/>
    <dgm:cxn modelId="{D86BE2BF-559E-4263-B257-4E08B40F5116}" type="presParOf" srcId="{67A167FB-AD35-4F79-837B-B38FC7182EDE}" destId="{9A981E27-8B1D-4EEA-858A-7AF330EF08EA}" srcOrd="0" destOrd="0" presId="urn:microsoft.com/office/officeart/2005/8/layout/hierarchy1"/>
    <dgm:cxn modelId="{2D51C5F8-D671-4BC5-AE37-263D48C7EA5B}" type="presParOf" srcId="{9A981E27-8B1D-4EEA-858A-7AF330EF08EA}" destId="{4E1331EF-E658-4899-98A6-E4A1B1104287}" srcOrd="0" destOrd="0" presId="urn:microsoft.com/office/officeart/2005/8/layout/hierarchy1"/>
    <dgm:cxn modelId="{74400B3A-2A4B-40F6-ADA7-A39D42BF2C37}" type="presParOf" srcId="{9A981E27-8B1D-4EEA-858A-7AF330EF08EA}" destId="{A45B4A62-C046-4704-81E7-A4E3C375DD47}" srcOrd="1" destOrd="0" presId="urn:microsoft.com/office/officeart/2005/8/layout/hierarchy1"/>
    <dgm:cxn modelId="{23FD56B3-42E0-431C-AA19-331A336E6974}" type="presParOf" srcId="{67A167FB-AD35-4F79-837B-B38FC7182EDE}" destId="{C16BB280-1431-498A-9D09-8E430EFA1C0C}" srcOrd="1" destOrd="0" presId="urn:microsoft.com/office/officeart/2005/8/layout/hierarchy1"/>
    <dgm:cxn modelId="{06FCEFE0-AF2E-42FC-995B-19F8125D499B}" type="presParOf" srcId="{C16BB280-1431-498A-9D09-8E430EFA1C0C}" destId="{AEB483B6-EC36-4CEF-9DAD-19849CFDF3E0}" srcOrd="0" destOrd="0" presId="urn:microsoft.com/office/officeart/2005/8/layout/hierarchy1"/>
    <dgm:cxn modelId="{4195CFF5-8816-44B8-8D51-CF508E1C516B}" type="presParOf" srcId="{C16BB280-1431-498A-9D09-8E430EFA1C0C}" destId="{F62A5E2E-6B07-4E18-BDD6-0976A65FFE82}" srcOrd="1" destOrd="0" presId="urn:microsoft.com/office/officeart/2005/8/layout/hierarchy1"/>
    <dgm:cxn modelId="{A53DFA0B-5642-45FF-AC56-78D19B15D697}" type="presParOf" srcId="{F62A5E2E-6B07-4E18-BDD6-0976A65FFE82}" destId="{B27D3394-03F0-4EDD-83F9-6CB513DD0CB8}" srcOrd="0" destOrd="0" presId="urn:microsoft.com/office/officeart/2005/8/layout/hierarchy1"/>
    <dgm:cxn modelId="{EE650F69-6BDA-4E36-9991-BEC3C9D68FFB}" type="presParOf" srcId="{B27D3394-03F0-4EDD-83F9-6CB513DD0CB8}" destId="{2D7672B9-3983-4133-95AD-646D3EE77F03}" srcOrd="0" destOrd="0" presId="urn:microsoft.com/office/officeart/2005/8/layout/hierarchy1"/>
    <dgm:cxn modelId="{EB3B2CA3-B0EB-4365-B3D7-B617B599C5A4}" type="presParOf" srcId="{B27D3394-03F0-4EDD-83F9-6CB513DD0CB8}" destId="{A1C08383-A072-4B8B-B007-AB3A3157F281}" srcOrd="1" destOrd="0" presId="urn:microsoft.com/office/officeart/2005/8/layout/hierarchy1"/>
    <dgm:cxn modelId="{0F3D2517-F43E-46EF-B7A8-C884CBBB4930}" type="presParOf" srcId="{F62A5E2E-6B07-4E18-BDD6-0976A65FFE82}" destId="{977AEB45-3C99-4B45-A7BC-1F04FBFD0895}" srcOrd="1" destOrd="0" presId="urn:microsoft.com/office/officeart/2005/8/layout/hierarchy1"/>
    <dgm:cxn modelId="{478B7F4C-DF84-4B84-971C-786CE191B8BC}" type="presParOf" srcId="{977AEB45-3C99-4B45-A7BC-1F04FBFD0895}" destId="{9F4C692A-D85B-4346-839D-0257EA18CB9A}" srcOrd="0" destOrd="0" presId="urn:microsoft.com/office/officeart/2005/8/layout/hierarchy1"/>
    <dgm:cxn modelId="{0C67FE6C-244D-49E2-A584-C1AB9F14A414}" type="presParOf" srcId="{977AEB45-3C99-4B45-A7BC-1F04FBFD0895}" destId="{3096AD06-BF70-4C71-832B-C6838C1C3E9D}" srcOrd="1" destOrd="0" presId="urn:microsoft.com/office/officeart/2005/8/layout/hierarchy1"/>
    <dgm:cxn modelId="{A38A9D0F-9147-4AD8-A28F-032234C69B76}" type="presParOf" srcId="{3096AD06-BF70-4C71-832B-C6838C1C3E9D}" destId="{9526B2D3-3A14-4934-AEA7-E1517581EAD9}" srcOrd="0" destOrd="0" presId="urn:microsoft.com/office/officeart/2005/8/layout/hierarchy1"/>
    <dgm:cxn modelId="{65770133-9730-431F-AEE5-6DFB1952AA75}" type="presParOf" srcId="{9526B2D3-3A14-4934-AEA7-E1517581EAD9}" destId="{C66BDA5C-40B1-4EEE-BC6B-6BECE00DC6D3}" srcOrd="0" destOrd="0" presId="urn:microsoft.com/office/officeart/2005/8/layout/hierarchy1"/>
    <dgm:cxn modelId="{167C0DDF-FCE7-4A07-8287-C28A53E37417}" type="presParOf" srcId="{9526B2D3-3A14-4934-AEA7-E1517581EAD9}" destId="{5DEF1F3C-8E8C-4CEB-9BCE-9A7A9465EC66}" srcOrd="1" destOrd="0" presId="urn:microsoft.com/office/officeart/2005/8/layout/hierarchy1"/>
    <dgm:cxn modelId="{B41824DF-FA2B-441B-9257-AA850BC35D31}" type="presParOf" srcId="{3096AD06-BF70-4C71-832B-C6838C1C3E9D}" destId="{1B2B0327-9055-4A89-9B31-A4E98F5C9815}" srcOrd="1" destOrd="0" presId="urn:microsoft.com/office/officeart/2005/8/layout/hierarchy1"/>
    <dgm:cxn modelId="{6F59C4F1-0DAC-4745-92BC-E210FA6ADA4D}" type="presParOf" srcId="{5ADCDF44-CE01-4261-BA25-5A93C339071D}" destId="{FAEDAC4E-031C-44BE-8E05-1110268B429C}" srcOrd="2" destOrd="0" presId="urn:microsoft.com/office/officeart/2005/8/layout/hierarchy1"/>
    <dgm:cxn modelId="{FE74F2F1-3AF6-4541-9A94-D7C5D78AAACF}" type="presParOf" srcId="{5ADCDF44-CE01-4261-BA25-5A93C339071D}" destId="{E26E6B1D-17DE-49A7-9991-79B829E3C0CC}" srcOrd="3" destOrd="0" presId="urn:microsoft.com/office/officeart/2005/8/layout/hierarchy1"/>
    <dgm:cxn modelId="{75168CC3-3A5C-442D-BF28-A434E6989E8A}" type="presParOf" srcId="{E26E6B1D-17DE-49A7-9991-79B829E3C0CC}" destId="{399F1B2C-F0C4-41C0-B713-718C3A72948D}" srcOrd="0" destOrd="0" presId="urn:microsoft.com/office/officeart/2005/8/layout/hierarchy1"/>
    <dgm:cxn modelId="{E735A880-F2AE-4AD9-8A4D-52610447752C}" type="presParOf" srcId="{399F1B2C-F0C4-41C0-B713-718C3A72948D}" destId="{D5A81156-6F5D-4AAB-ACA0-B8AEE9C9B132}" srcOrd="0" destOrd="0" presId="urn:microsoft.com/office/officeart/2005/8/layout/hierarchy1"/>
    <dgm:cxn modelId="{B90E4A05-C97D-4BE1-842D-D18ECA819B20}" type="presParOf" srcId="{399F1B2C-F0C4-41C0-B713-718C3A72948D}" destId="{3B578790-FBA7-4DA1-A275-020FC6D50016}" srcOrd="1" destOrd="0" presId="urn:microsoft.com/office/officeart/2005/8/layout/hierarchy1"/>
    <dgm:cxn modelId="{AD56FA3D-EBD1-4123-95EF-5BFDBDF72D36}" type="presParOf" srcId="{E26E6B1D-17DE-49A7-9991-79B829E3C0CC}" destId="{AC235557-E659-4656-AF28-13E66813ACDB}" srcOrd="1" destOrd="0" presId="urn:microsoft.com/office/officeart/2005/8/layout/hierarchy1"/>
    <dgm:cxn modelId="{87BA07D1-AA94-48F4-85C1-C51AB5FC810D}" type="presParOf" srcId="{AC235557-E659-4656-AF28-13E66813ACDB}" destId="{EBF6D8EB-8A21-446C-A8E3-AFDFFF2A8EE0}" srcOrd="0" destOrd="0" presId="urn:microsoft.com/office/officeart/2005/8/layout/hierarchy1"/>
    <dgm:cxn modelId="{BCAB0086-1A28-4F7C-AA97-B5BD04FD0F7B}" type="presParOf" srcId="{AC235557-E659-4656-AF28-13E66813ACDB}" destId="{B7A36640-BCA3-4CC9-A98C-C926AD595A65}" srcOrd="1" destOrd="0" presId="urn:microsoft.com/office/officeart/2005/8/layout/hierarchy1"/>
    <dgm:cxn modelId="{1F098277-7D21-4CFD-A949-A4AF3D7B442C}" type="presParOf" srcId="{B7A36640-BCA3-4CC9-A98C-C926AD595A65}" destId="{B1B30273-5882-4BC2-8AEB-8BE5861BCB32}" srcOrd="0" destOrd="0" presId="urn:microsoft.com/office/officeart/2005/8/layout/hierarchy1"/>
    <dgm:cxn modelId="{E4465F1F-3057-4C1D-8538-5278469AE1A8}" type="presParOf" srcId="{B1B30273-5882-4BC2-8AEB-8BE5861BCB32}" destId="{938000CD-6CBA-4795-8078-28E37C0AEC1A}" srcOrd="0" destOrd="0" presId="urn:microsoft.com/office/officeart/2005/8/layout/hierarchy1"/>
    <dgm:cxn modelId="{AB30E9B5-1F71-4A83-889A-74AB78D45F4D}" type="presParOf" srcId="{B1B30273-5882-4BC2-8AEB-8BE5861BCB32}" destId="{C093BC20-74BA-43D0-A377-B2F5E9BDD562}" srcOrd="1" destOrd="0" presId="urn:microsoft.com/office/officeart/2005/8/layout/hierarchy1"/>
    <dgm:cxn modelId="{32284B60-72C2-4B31-9B7C-7006CFCAAE19}" type="presParOf" srcId="{B7A36640-BCA3-4CC9-A98C-C926AD595A65}" destId="{196162F4-64F7-4BAF-B0EF-41FFBB46B527}" srcOrd="1" destOrd="0" presId="urn:microsoft.com/office/officeart/2005/8/layout/hierarchy1"/>
    <dgm:cxn modelId="{50E618C7-E52C-4D20-B63D-383E8229A479}" type="presParOf" srcId="{5ADCDF44-CE01-4261-BA25-5A93C339071D}" destId="{B11C489A-4D4E-4F56-949D-19B83391E7AE}" srcOrd="4" destOrd="0" presId="urn:microsoft.com/office/officeart/2005/8/layout/hierarchy1"/>
    <dgm:cxn modelId="{CC86B177-30A3-4491-9180-F3330E4644AB}" type="presParOf" srcId="{5ADCDF44-CE01-4261-BA25-5A93C339071D}" destId="{B461ACBE-35D7-4C5C-9575-6CE1C770608B}" srcOrd="5" destOrd="0" presId="urn:microsoft.com/office/officeart/2005/8/layout/hierarchy1"/>
    <dgm:cxn modelId="{B8E6BCE6-A10C-49FF-9171-2143F4AD627F}" type="presParOf" srcId="{B461ACBE-35D7-4C5C-9575-6CE1C770608B}" destId="{9CD14370-230B-4A1F-943C-71683FA2D471}" srcOrd="0" destOrd="0" presId="urn:microsoft.com/office/officeart/2005/8/layout/hierarchy1"/>
    <dgm:cxn modelId="{999A9135-FD3E-46B3-9051-54231FA1FD50}" type="presParOf" srcId="{9CD14370-230B-4A1F-943C-71683FA2D471}" destId="{B6F37C00-A37E-4E87-9EC7-3A01BD739965}" srcOrd="0" destOrd="0" presId="urn:microsoft.com/office/officeart/2005/8/layout/hierarchy1"/>
    <dgm:cxn modelId="{E6EF158A-2D21-48FC-8B88-2A9F98DB919D}" type="presParOf" srcId="{9CD14370-230B-4A1F-943C-71683FA2D471}" destId="{BA639FFE-6BB8-4010-BB29-82EEC15A1CE9}" srcOrd="1" destOrd="0" presId="urn:microsoft.com/office/officeart/2005/8/layout/hierarchy1"/>
    <dgm:cxn modelId="{D692A66F-43C1-453E-AFF3-83894F67677C}" type="presParOf" srcId="{B461ACBE-35D7-4C5C-9575-6CE1C770608B}" destId="{60788E62-A20F-4B31-8060-3F25A42A27BD}" srcOrd="1" destOrd="0" presId="urn:microsoft.com/office/officeart/2005/8/layout/hierarchy1"/>
    <dgm:cxn modelId="{393DCF8E-03D7-4E11-9436-0BE238E12707}" type="presParOf" srcId="{60788E62-A20F-4B31-8060-3F25A42A27BD}" destId="{46210CE5-FE1F-4283-8895-4EC7DF3AD0F0}" srcOrd="0" destOrd="0" presId="urn:microsoft.com/office/officeart/2005/8/layout/hierarchy1"/>
    <dgm:cxn modelId="{81BACC58-B768-4D5A-9765-C43D8D977FD8}" type="presParOf" srcId="{60788E62-A20F-4B31-8060-3F25A42A27BD}" destId="{A2E5AA37-9B9B-4B39-A499-1F6FD6EC91AE}" srcOrd="1" destOrd="0" presId="urn:microsoft.com/office/officeart/2005/8/layout/hierarchy1"/>
    <dgm:cxn modelId="{F0AE1442-5B3D-4ECF-9B80-2E9791E91429}" type="presParOf" srcId="{A2E5AA37-9B9B-4B39-A499-1F6FD6EC91AE}" destId="{57A23D9D-5AFF-4FF5-BFD5-F2E787C91E4D}" srcOrd="0" destOrd="0" presId="urn:microsoft.com/office/officeart/2005/8/layout/hierarchy1"/>
    <dgm:cxn modelId="{9757C76E-E71D-4DCB-AE96-7AD4B90374B6}" type="presParOf" srcId="{57A23D9D-5AFF-4FF5-BFD5-F2E787C91E4D}" destId="{41E3EAA3-CC25-4ECE-A67E-50D7D9A19669}" srcOrd="0" destOrd="0" presId="urn:microsoft.com/office/officeart/2005/8/layout/hierarchy1"/>
    <dgm:cxn modelId="{49B14E4B-D3E2-4D6D-9A4A-DE85F302C9D0}" type="presParOf" srcId="{57A23D9D-5AFF-4FF5-BFD5-F2E787C91E4D}" destId="{1984C056-8932-4D70-A2AB-3F9E9A51AFC8}" srcOrd="1" destOrd="0" presId="urn:microsoft.com/office/officeart/2005/8/layout/hierarchy1"/>
    <dgm:cxn modelId="{04F3B4F0-DC6C-4CFA-9222-7DF1FC0CE536}" type="presParOf" srcId="{A2E5AA37-9B9B-4B39-A499-1F6FD6EC91AE}" destId="{90F445A9-2760-4455-ACF2-645E217CC269}" srcOrd="1" destOrd="0" presId="urn:microsoft.com/office/officeart/2005/8/layout/hierarchy1"/>
    <dgm:cxn modelId="{8914550C-27D2-45C3-90C9-5506E8F59C23}" type="presParOf" srcId="{90F445A9-2760-4455-ACF2-645E217CC269}" destId="{DCFF0E33-E8AA-4D75-B968-6EE1A88E6FA8}" srcOrd="0" destOrd="0" presId="urn:microsoft.com/office/officeart/2005/8/layout/hierarchy1"/>
    <dgm:cxn modelId="{8CCAC6DC-E6C0-4D57-8E38-CB915ACE9345}" type="presParOf" srcId="{90F445A9-2760-4455-ACF2-645E217CC269}" destId="{C03A8EA0-0102-494B-B058-8B459F2450AF}" srcOrd="1" destOrd="0" presId="urn:microsoft.com/office/officeart/2005/8/layout/hierarchy1"/>
    <dgm:cxn modelId="{C5072D74-37A0-497D-A0E8-E96A9FDBE3E7}" type="presParOf" srcId="{C03A8EA0-0102-494B-B058-8B459F2450AF}" destId="{7C91D751-E6AB-4A85-A154-3EC994918E9A}" srcOrd="0" destOrd="0" presId="urn:microsoft.com/office/officeart/2005/8/layout/hierarchy1"/>
    <dgm:cxn modelId="{0FFB791C-8504-4CF3-ADF9-2A33E894F7B1}" type="presParOf" srcId="{7C91D751-E6AB-4A85-A154-3EC994918E9A}" destId="{224A0B99-2C6B-453C-B172-A4A5A64E23D2}" srcOrd="0" destOrd="0" presId="urn:microsoft.com/office/officeart/2005/8/layout/hierarchy1"/>
    <dgm:cxn modelId="{FFC04167-17E9-48A6-BC85-45DE2B2830EE}" type="presParOf" srcId="{7C91D751-E6AB-4A85-A154-3EC994918E9A}" destId="{1F88E362-6B56-4085-8E6C-A536A5F25F4A}" srcOrd="1" destOrd="0" presId="urn:microsoft.com/office/officeart/2005/8/layout/hierarchy1"/>
    <dgm:cxn modelId="{2D0EAB9A-CE81-4C7D-8423-2B1B14990668}" type="presParOf" srcId="{C03A8EA0-0102-494B-B058-8B459F2450AF}" destId="{1EF22258-B653-4C23-BBB6-F7C80ECD0A5C}" srcOrd="1" destOrd="0" presId="urn:microsoft.com/office/officeart/2005/8/layout/hierarchy1"/>
    <dgm:cxn modelId="{AAB16E0D-BE01-4ADF-847F-8C7E05AC643E}" type="presParOf" srcId="{5ADCDF44-CE01-4261-BA25-5A93C339071D}" destId="{4B8949A1-E04B-42DF-B1A6-A4F5FFE2D894}" srcOrd="6" destOrd="0" presId="urn:microsoft.com/office/officeart/2005/8/layout/hierarchy1"/>
    <dgm:cxn modelId="{5BA46D22-B7D0-4923-B6F7-DCFDBF7E84B0}" type="presParOf" srcId="{5ADCDF44-CE01-4261-BA25-5A93C339071D}" destId="{236289EA-D822-49EF-B049-FF3191252F91}" srcOrd="7" destOrd="0" presId="urn:microsoft.com/office/officeart/2005/8/layout/hierarchy1"/>
    <dgm:cxn modelId="{9BFAC54B-3275-4A50-BCA9-38ADDBA6431C}" type="presParOf" srcId="{236289EA-D822-49EF-B049-FF3191252F91}" destId="{48097A19-B480-408C-A2DE-19ACF4F78F13}" srcOrd="0" destOrd="0" presId="urn:microsoft.com/office/officeart/2005/8/layout/hierarchy1"/>
    <dgm:cxn modelId="{43631C5D-0376-4E9E-9A5A-D3583C42AE22}" type="presParOf" srcId="{48097A19-B480-408C-A2DE-19ACF4F78F13}" destId="{B9361238-9236-40EE-AF8A-BFE624BC2822}" srcOrd="0" destOrd="0" presId="urn:microsoft.com/office/officeart/2005/8/layout/hierarchy1"/>
    <dgm:cxn modelId="{3753DF5D-D83A-4F3C-8A37-E54851FC28E9}" type="presParOf" srcId="{48097A19-B480-408C-A2DE-19ACF4F78F13}" destId="{C54732B2-AE81-4929-90F0-A236F0B88617}" srcOrd="1" destOrd="0" presId="urn:microsoft.com/office/officeart/2005/8/layout/hierarchy1"/>
    <dgm:cxn modelId="{2A20D17F-652C-4EE5-A31E-E502E30E92C2}" type="presParOf" srcId="{236289EA-D822-49EF-B049-FF3191252F91}" destId="{1F255169-1F26-418B-AF1E-60A65790B41E}" srcOrd="1" destOrd="0" presId="urn:microsoft.com/office/officeart/2005/8/layout/hierarchy1"/>
    <dgm:cxn modelId="{14D18B6E-63E2-44AB-AC92-1D275BA74C03}" type="presParOf" srcId="{1F255169-1F26-418B-AF1E-60A65790B41E}" destId="{FBF89977-06FD-4706-AC2E-0F96AA32050B}" srcOrd="0" destOrd="0" presId="urn:microsoft.com/office/officeart/2005/8/layout/hierarchy1"/>
    <dgm:cxn modelId="{8221B6BA-3E20-49FF-9FE5-2EED4DCF9EA9}" type="presParOf" srcId="{1F255169-1F26-418B-AF1E-60A65790B41E}" destId="{CF4F432D-D462-4084-9114-38EDC1BED167}" srcOrd="1" destOrd="0" presId="urn:microsoft.com/office/officeart/2005/8/layout/hierarchy1"/>
    <dgm:cxn modelId="{31D0242F-3E28-4E23-82D0-382993DD0759}" type="presParOf" srcId="{CF4F432D-D462-4084-9114-38EDC1BED167}" destId="{935CE8E2-18A2-454D-94EA-168547AD12E4}" srcOrd="0" destOrd="0" presId="urn:microsoft.com/office/officeart/2005/8/layout/hierarchy1"/>
    <dgm:cxn modelId="{7E2A8EAD-7D32-467A-86FD-F030A64DAB01}" type="presParOf" srcId="{935CE8E2-18A2-454D-94EA-168547AD12E4}" destId="{7CB27995-2849-46E5-90DE-14FB450EF525}" srcOrd="0" destOrd="0" presId="urn:microsoft.com/office/officeart/2005/8/layout/hierarchy1"/>
    <dgm:cxn modelId="{5D288881-2F97-4C1B-909A-C11DC1230367}" type="presParOf" srcId="{935CE8E2-18A2-454D-94EA-168547AD12E4}" destId="{BCD46364-F861-40B2-88BA-DDEF1686FD02}" srcOrd="1" destOrd="0" presId="urn:microsoft.com/office/officeart/2005/8/layout/hierarchy1"/>
    <dgm:cxn modelId="{A90BD303-92EB-4C44-8FF0-4A9682FA3FA9}" type="presParOf" srcId="{CF4F432D-D462-4084-9114-38EDC1BED167}" destId="{E1DE0B53-353D-4841-8739-5BA1BF8B9E2D}" srcOrd="1" destOrd="0" presId="urn:microsoft.com/office/officeart/2005/8/layout/hierarchy1"/>
    <dgm:cxn modelId="{61C6B98D-1667-4BDF-BA5A-775918166967}" type="presParOf" srcId="{E1DE0B53-353D-4841-8739-5BA1BF8B9E2D}" destId="{FF58BCE4-047F-4BF4-881A-28A8BA639089}" srcOrd="0" destOrd="0" presId="urn:microsoft.com/office/officeart/2005/8/layout/hierarchy1"/>
    <dgm:cxn modelId="{90B6C6E7-636D-4322-98B8-7B5D2D0B4063}" type="presParOf" srcId="{E1DE0B53-353D-4841-8739-5BA1BF8B9E2D}" destId="{A01506BC-F648-42FB-9594-6594F91C1A6A}" srcOrd="1" destOrd="0" presId="urn:microsoft.com/office/officeart/2005/8/layout/hierarchy1"/>
    <dgm:cxn modelId="{68B13860-29CB-45B2-86C7-8FB5D794AD76}" type="presParOf" srcId="{A01506BC-F648-42FB-9594-6594F91C1A6A}" destId="{55B84C52-117F-4883-87A3-393368DF7105}" srcOrd="0" destOrd="0" presId="urn:microsoft.com/office/officeart/2005/8/layout/hierarchy1"/>
    <dgm:cxn modelId="{F9B286A0-1F04-4670-84A7-2E1A6E0FA141}" type="presParOf" srcId="{55B84C52-117F-4883-87A3-393368DF7105}" destId="{BD1AF8F3-1494-48CC-BBB0-0FA7E9C6F0CA}" srcOrd="0" destOrd="0" presId="urn:microsoft.com/office/officeart/2005/8/layout/hierarchy1"/>
    <dgm:cxn modelId="{4F7362A5-D6CB-4DD8-A18E-8299806C45A9}" type="presParOf" srcId="{55B84C52-117F-4883-87A3-393368DF7105}" destId="{8F9C76B4-9F28-4063-8E42-0D2C9B3BC963}" srcOrd="1" destOrd="0" presId="urn:microsoft.com/office/officeart/2005/8/layout/hierarchy1"/>
    <dgm:cxn modelId="{EB0834A3-A515-44D8-936E-9F16F0B282C7}" type="presParOf" srcId="{A01506BC-F648-42FB-9594-6594F91C1A6A}" destId="{982CA6AE-6CC9-4427-BDD8-E9C33BE73537}" srcOrd="1" destOrd="0" presId="urn:microsoft.com/office/officeart/2005/8/layout/hierarchy1"/>
    <dgm:cxn modelId="{B7EE15F0-C38C-4E44-BEDA-481603CE0A91}" type="presParOf" srcId="{982CA6AE-6CC9-4427-BDD8-E9C33BE73537}" destId="{E037933B-6DBE-4137-A8C4-FDB33C32D769}" srcOrd="0" destOrd="0" presId="urn:microsoft.com/office/officeart/2005/8/layout/hierarchy1"/>
    <dgm:cxn modelId="{FE5AF9AF-D5F6-4558-9E29-190334035067}" type="presParOf" srcId="{982CA6AE-6CC9-4427-BDD8-E9C33BE73537}" destId="{1885C425-0871-450C-80B0-C97C574CF27C}" srcOrd="1" destOrd="0" presId="urn:microsoft.com/office/officeart/2005/8/layout/hierarchy1"/>
    <dgm:cxn modelId="{A4BED7D4-A66E-48A4-981A-2FAA870ABC34}" type="presParOf" srcId="{1885C425-0871-450C-80B0-C97C574CF27C}" destId="{14A60F4D-6CC5-465A-A5F7-26B3CF80BBD9}" srcOrd="0" destOrd="0" presId="urn:microsoft.com/office/officeart/2005/8/layout/hierarchy1"/>
    <dgm:cxn modelId="{956A23E4-D1E0-4EE8-9C49-68A96C48090E}" type="presParOf" srcId="{14A60F4D-6CC5-465A-A5F7-26B3CF80BBD9}" destId="{632213EF-9962-458C-85B2-4C5E0050E84B}" srcOrd="0" destOrd="0" presId="urn:microsoft.com/office/officeart/2005/8/layout/hierarchy1"/>
    <dgm:cxn modelId="{3D42EF8C-31B6-49AE-993C-602274B313A3}" type="presParOf" srcId="{14A60F4D-6CC5-465A-A5F7-26B3CF80BBD9}" destId="{FBE6522A-D4F8-4AC7-BB63-30A6ECB5A557}" srcOrd="1" destOrd="0" presId="urn:microsoft.com/office/officeart/2005/8/layout/hierarchy1"/>
    <dgm:cxn modelId="{7CBD9A68-36C6-47E3-85D2-A09BE3BD4CA3}" type="presParOf" srcId="{1885C425-0871-450C-80B0-C97C574CF27C}" destId="{2C84FAE5-4683-4BAD-A849-E6A1A4F7B43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232984-5181-4265-B3A3-A1410030ED08}" type="doc">
      <dgm:prSet loTypeId="urn:microsoft.com/office/officeart/2005/8/layout/venn1" loCatId="relationship" qsTypeId="urn:microsoft.com/office/officeart/2005/8/quickstyle/simple4" qsCatId="simple" csTypeId="urn:microsoft.com/office/officeart/2005/8/colors/accent1_2" csCatId="accent1" phldr="1"/>
      <dgm:spPr/>
    </dgm:pt>
    <dgm:pt modelId="{8125B77D-E95D-43F0-8B0A-F04FED3B321E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В состоянии покоя у здоровых нетренированных людей - 60-90 уд/мин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63FC754A-CE07-4320-9E35-4BD9C6243C1E}" type="parTrans" cxnId="{8683F661-B940-4D65-BC20-077528B60F6D}">
      <dgm:prSet/>
      <dgm:spPr/>
      <dgm:t>
        <a:bodyPr/>
        <a:lstStyle/>
        <a:p>
          <a:endParaRPr lang="ru-RU" sz="2000"/>
        </a:p>
      </dgm:t>
    </dgm:pt>
    <dgm:pt modelId="{B07180DA-80A3-4291-B66C-CAC66F2F4407}" type="sibTrans" cxnId="{8683F661-B940-4D65-BC20-077528B60F6D}">
      <dgm:prSet/>
      <dgm:spPr/>
      <dgm:t>
        <a:bodyPr/>
        <a:lstStyle/>
        <a:p>
          <a:endParaRPr lang="ru-RU" sz="2000"/>
        </a:p>
      </dgm:t>
    </dgm:pt>
    <dgm:pt modelId="{AD391E63-9017-4B1A-AA35-3C94FF8B1C00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В состоянии покоя у спортсменов - 45-55 уд/мин и ниже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9D5E7736-008E-4E4B-B0F7-3C258E8E09B5}" type="parTrans" cxnId="{73CDA0B1-BEC2-47CF-BF8B-E4DDC10A7EB0}">
      <dgm:prSet/>
      <dgm:spPr/>
      <dgm:t>
        <a:bodyPr/>
        <a:lstStyle/>
        <a:p>
          <a:endParaRPr lang="ru-RU" sz="2000"/>
        </a:p>
      </dgm:t>
    </dgm:pt>
    <dgm:pt modelId="{F6111771-AEB4-4422-8636-AF73B1A63FCD}" type="sibTrans" cxnId="{73CDA0B1-BEC2-47CF-BF8B-E4DDC10A7EB0}">
      <dgm:prSet/>
      <dgm:spPr/>
      <dgm:t>
        <a:bodyPr/>
        <a:lstStyle/>
        <a:p>
          <a:endParaRPr lang="ru-RU" sz="2000"/>
        </a:p>
      </dgm:t>
    </dgm:pt>
    <dgm:pt modelId="{A956C6AC-292E-4EAD-98AF-2830CC74A931}" type="pres">
      <dgm:prSet presAssocID="{01232984-5181-4265-B3A3-A1410030ED08}" presName="compositeShape" presStyleCnt="0">
        <dgm:presLayoutVars>
          <dgm:chMax val="7"/>
          <dgm:dir/>
          <dgm:resizeHandles val="exact"/>
        </dgm:presLayoutVars>
      </dgm:prSet>
      <dgm:spPr/>
    </dgm:pt>
    <dgm:pt modelId="{3C0B0144-2850-46F6-9988-1E71E730C52A}" type="pres">
      <dgm:prSet presAssocID="{8125B77D-E95D-43F0-8B0A-F04FED3B321E}" presName="circ1" presStyleLbl="vennNode1" presStyleIdx="0" presStyleCnt="2" custScaleX="145643" custLinFactNeighborX="-12824" custLinFactNeighborY="-273"/>
      <dgm:spPr/>
      <dgm:t>
        <a:bodyPr/>
        <a:lstStyle/>
        <a:p>
          <a:endParaRPr lang="ru-RU"/>
        </a:p>
      </dgm:t>
    </dgm:pt>
    <dgm:pt modelId="{86337A14-FAC5-41D6-932C-64C26A4C6090}" type="pres">
      <dgm:prSet presAssocID="{8125B77D-E95D-43F0-8B0A-F04FED3B321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4AC09B-8B18-467A-8AFA-6AA9E535A818}" type="pres">
      <dgm:prSet presAssocID="{AD391E63-9017-4B1A-AA35-3C94FF8B1C00}" presName="circ2" presStyleLbl="vennNode1" presStyleIdx="1" presStyleCnt="2" custScaleX="131678" custLinFactNeighborX="19431" custLinFactNeighborY="-273"/>
      <dgm:spPr/>
      <dgm:t>
        <a:bodyPr/>
        <a:lstStyle/>
        <a:p>
          <a:endParaRPr lang="ru-RU"/>
        </a:p>
      </dgm:t>
    </dgm:pt>
    <dgm:pt modelId="{D44DD350-122B-4077-8263-41C42621B90D}" type="pres">
      <dgm:prSet presAssocID="{AD391E63-9017-4B1A-AA35-3C94FF8B1C0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683F661-B940-4D65-BC20-077528B60F6D}" srcId="{01232984-5181-4265-B3A3-A1410030ED08}" destId="{8125B77D-E95D-43F0-8B0A-F04FED3B321E}" srcOrd="0" destOrd="0" parTransId="{63FC754A-CE07-4320-9E35-4BD9C6243C1E}" sibTransId="{B07180DA-80A3-4291-B66C-CAC66F2F4407}"/>
    <dgm:cxn modelId="{EC89312B-92B8-44BE-AC29-EA033BE6CAF2}" type="presOf" srcId="{AD391E63-9017-4B1A-AA35-3C94FF8B1C00}" destId="{1E4AC09B-8B18-467A-8AFA-6AA9E535A818}" srcOrd="0" destOrd="0" presId="urn:microsoft.com/office/officeart/2005/8/layout/venn1"/>
    <dgm:cxn modelId="{257E1768-4993-46C3-AAA2-CBC6C3E85CD5}" type="presOf" srcId="{8125B77D-E95D-43F0-8B0A-F04FED3B321E}" destId="{3C0B0144-2850-46F6-9988-1E71E730C52A}" srcOrd="0" destOrd="0" presId="urn:microsoft.com/office/officeart/2005/8/layout/venn1"/>
    <dgm:cxn modelId="{7E5DF443-C847-4878-B8CF-B01DBCC662AA}" type="presOf" srcId="{8125B77D-E95D-43F0-8B0A-F04FED3B321E}" destId="{86337A14-FAC5-41D6-932C-64C26A4C6090}" srcOrd="1" destOrd="0" presId="urn:microsoft.com/office/officeart/2005/8/layout/venn1"/>
    <dgm:cxn modelId="{73CDA0B1-BEC2-47CF-BF8B-E4DDC10A7EB0}" srcId="{01232984-5181-4265-B3A3-A1410030ED08}" destId="{AD391E63-9017-4B1A-AA35-3C94FF8B1C00}" srcOrd="1" destOrd="0" parTransId="{9D5E7736-008E-4E4B-B0F7-3C258E8E09B5}" sibTransId="{F6111771-AEB4-4422-8636-AF73B1A63FCD}"/>
    <dgm:cxn modelId="{C6F586BD-A1EB-4D04-9B07-97105C5A98F1}" type="presOf" srcId="{01232984-5181-4265-B3A3-A1410030ED08}" destId="{A956C6AC-292E-4EAD-98AF-2830CC74A931}" srcOrd="0" destOrd="0" presId="urn:microsoft.com/office/officeart/2005/8/layout/venn1"/>
    <dgm:cxn modelId="{EE24DBEA-3580-4F78-B531-A81E3A467ADF}" type="presOf" srcId="{AD391E63-9017-4B1A-AA35-3C94FF8B1C00}" destId="{D44DD350-122B-4077-8263-41C42621B90D}" srcOrd="1" destOrd="0" presId="urn:microsoft.com/office/officeart/2005/8/layout/venn1"/>
    <dgm:cxn modelId="{392C8EA4-FB58-4E8B-A223-EC6CC64BE795}" type="presParOf" srcId="{A956C6AC-292E-4EAD-98AF-2830CC74A931}" destId="{3C0B0144-2850-46F6-9988-1E71E730C52A}" srcOrd="0" destOrd="0" presId="urn:microsoft.com/office/officeart/2005/8/layout/venn1"/>
    <dgm:cxn modelId="{7AFF6044-2ADC-4F2C-B305-C368BB19DE5D}" type="presParOf" srcId="{A956C6AC-292E-4EAD-98AF-2830CC74A931}" destId="{86337A14-FAC5-41D6-932C-64C26A4C6090}" srcOrd="1" destOrd="0" presId="urn:microsoft.com/office/officeart/2005/8/layout/venn1"/>
    <dgm:cxn modelId="{AB2A4F51-3E94-4F50-ADCA-4E5D559183B2}" type="presParOf" srcId="{A956C6AC-292E-4EAD-98AF-2830CC74A931}" destId="{1E4AC09B-8B18-467A-8AFA-6AA9E535A818}" srcOrd="2" destOrd="0" presId="urn:microsoft.com/office/officeart/2005/8/layout/venn1"/>
    <dgm:cxn modelId="{DC5512E1-38FC-45F4-AAB6-7AA731F14839}" type="presParOf" srcId="{A956C6AC-292E-4EAD-98AF-2830CC74A931}" destId="{D44DD350-122B-4077-8263-41C42621B90D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68ACCD-2BB5-433C-BE7F-835816A7FD33}" type="doc">
      <dgm:prSet loTypeId="urn:microsoft.com/office/officeart/2005/8/layout/hProcess6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FE53BF7-3A35-48AD-8282-B435B324C0BE}">
      <dgm:prSet phldrT="[Текст]" custT="1"/>
      <dgm:spPr/>
      <dgm:t>
        <a:bodyPr/>
        <a:lstStyle/>
        <a:p>
          <a:r>
            <a:rPr lang="ru-RU" sz="2400" b="1" u="none" dirty="0" smtClean="0">
              <a:latin typeface="Times New Roman" pitchFamily="18" charset="0"/>
              <a:cs typeface="Times New Roman" pitchFamily="18" charset="0"/>
            </a:rPr>
            <a:t>Пульс</a:t>
          </a:r>
          <a:endParaRPr lang="ru-RU" sz="2400" b="1" u="none" dirty="0">
            <a:latin typeface="Times New Roman" pitchFamily="18" charset="0"/>
            <a:cs typeface="Times New Roman" pitchFamily="18" charset="0"/>
          </a:endParaRPr>
        </a:p>
      </dgm:t>
    </dgm:pt>
    <dgm:pt modelId="{251754D5-ECD8-4D94-B771-8E13D95496A3}" type="parTrans" cxnId="{F3905790-BE40-4B13-A7CC-C01AE5588813}">
      <dgm:prSet/>
      <dgm:spPr/>
      <dgm:t>
        <a:bodyPr/>
        <a:lstStyle/>
        <a:p>
          <a:endParaRPr lang="ru-RU" sz="3200"/>
        </a:p>
      </dgm:t>
    </dgm:pt>
    <dgm:pt modelId="{F0DAB996-5BA8-4C82-B04E-1B2A88F6EFB1}" type="sibTrans" cxnId="{F3905790-BE40-4B13-A7CC-C01AE5588813}">
      <dgm:prSet/>
      <dgm:spPr/>
      <dgm:t>
        <a:bodyPr/>
        <a:lstStyle/>
        <a:p>
          <a:endParaRPr lang="ru-RU" sz="3200"/>
        </a:p>
      </dgm:t>
    </dgm:pt>
    <dgm:pt modelId="{F71ED076-F822-4982-A1B5-FDC26EE4026E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Метод измерения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BDE4F163-94FA-4DFE-BEC5-0DEACAFDDD4E}" type="parTrans" cxnId="{795777FB-8455-42AC-A5A6-AA7109E20C8E}">
      <dgm:prSet/>
      <dgm:spPr/>
      <dgm:t>
        <a:bodyPr/>
        <a:lstStyle/>
        <a:p>
          <a:endParaRPr lang="ru-RU" sz="3200"/>
        </a:p>
      </dgm:t>
    </dgm:pt>
    <dgm:pt modelId="{E79E3D1E-EB85-4656-9BA1-B00C044B219C}" type="sibTrans" cxnId="{795777FB-8455-42AC-A5A6-AA7109E20C8E}">
      <dgm:prSet/>
      <dgm:spPr/>
      <dgm:t>
        <a:bodyPr/>
        <a:lstStyle/>
        <a:p>
          <a:endParaRPr lang="ru-RU" sz="3200"/>
        </a:p>
      </dgm:t>
    </dgm:pt>
    <dgm:pt modelId="{4779EB24-E00B-4A6F-8222-01A9DF858AA7}">
      <dgm:prSet phldrT="[Текст]" custT="1"/>
      <dgm:spPr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Пальпаторный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(прощупывание и подсчет пульса на артериях)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CB47D8F0-9AF4-4D3C-BEF9-F384D5D164B4}" type="parTrans" cxnId="{97493C96-4143-43CE-B31D-769DBD4ECE0D}">
      <dgm:prSet/>
      <dgm:spPr/>
      <dgm:t>
        <a:bodyPr/>
        <a:lstStyle/>
        <a:p>
          <a:endParaRPr lang="ru-RU" sz="3200"/>
        </a:p>
      </dgm:t>
    </dgm:pt>
    <dgm:pt modelId="{FB52A4D1-3BF0-4F7F-8720-7A0A69A8D1CA}" type="sibTrans" cxnId="{97493C96-4143-43CE-B31D-769DBD4ECE0D}">
      <dgm:prSet/>
      <dgm:spPr/>
      <dgm:t>
        <a:bodyPr/>
        <a:lstStyle/>
        <a:p>
          <a:endParaRPr lang="ru-RU" sz="3200"/>
        </a:p>
      </dgm:t>
    </dgm:pt>
    <dgm:pt modelId="{693E83E7-D6C7-4CB1-BE86-FBF88413C6F8}" type="pres">
      <dgm:prSet presAssocID="{9268ACCD-2BB5-433C-BE7F-835816A7FD33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275073-A79E-4062-92B9-8538D366DDA3}" type="pres">
      <dgm:prSet presAssocID="{CFE53BF7-3A35-48AD-8282-B435B324C0BE}" presName="compNode" presStyleCnt="0"/>
      <dgm:spPr/>
    </dgm:pt>
    <dgm:pt modelId="{3837050D-937F-41CE-A52D-15A8FFDCDA95}" type="pres">
      <dgm:prSet presAssocID="{CFE53BF7-3A35-48AD-8282-B435B324C0BE}" presName="noGeometry" presStyleCnt="0"/>
      <dgm:spPr/>
    </dgm:pt>
    <dgm:pt modelId="{10F573E1-4719-421F-91A7-3A1DEA3BBBA7}" type="pres">
      <dgm:prSet presAssocID="{CFE53BF7-3A35-48AD-8282-B435B324C0BE}" presName="childTextVisible" presStyleLbl="bgAccFollowNode1" presStyleIdx="0" presStyleCnt="2" custAng="5400000" custScaleX="123521" custScaleY="127255" custLinFactNeighborX="-16964" custLinFactNeighborY="-10685">
        <dgm:presLayoutVars>
          <dgm:bulletEnabled val="1"/>
        </dgm:presLayoutVars>
      </dgm:prSet>
      <dgm:spPr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endParaRPr lang="ru-RU"/>
        </a:p>
      </dgm:t>
    </dgm:pt>
    <dgm:pt modelId="{FC0EB670-13DD-474D-960A-4A2C42C73336}" type="pres">
      <dgm:prSet presAssocID="{CFE53BF7-3A35-48AD-8282-B435B324C0BE}" presName="childTextHidden" presStyleLbl="bgAccFollowNode1" presStyleIdx="0" presStyleCnt="2"/>
      <dgm:spPr/>
      <dgm:t>
        <a:bodyPr/>
        <a:lstStyle/>
        <a:p>
          <a:endParaRPr lang="ru-RU"/>
        </a:p>
      </dgm:t>
    </dgm:pt>
    <dgm:pt modelId="{15DAB3FB-71A0-4F51-991E-9CC90D8377AB}" type="pres">
      <dgm:prSet presAssocID="{CFE53BF7-3A35-48AD-8282-B435B324C0BE}" presName="parentText" presStyleLbl="node1" presStyleIdx="0" presStyleCnt="2" custScaleX="260503" custScaleY="239652" custLinFactY="-100000" custLinFactNeighborX="76977" custLinFactNeighborY="-12329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E675E0-0D8A-4483-BCD9-098261FE0EFD}" type="pres">
      <dgm:prSet presAssocID="{CFE53BF7-3A35-48AD-8282-B435B324C0BE}" presName="aSpace" presStyleCnt="0"/>
      <dgm:spPr/>
    </dgm:pt>
    <dgm:pt modelId="{D25E6D5D-8010-4BD9-96AA-0C708A1A56E0}" type="pres">
      <dgm:prSet presAssocID="{F71ED076-F822-4982-A1B5-FDC26EE4026E}" presName="compNode" presStyleCnt="0"/>
      <dgm:spPr/>
    </dgm:pt>
    <dgm:pt modelId="{03923FF4-BFBB-416E-9415-C8A61893343C}" type="pres">
      <dgm:prSet presAssocID="{F71ED076-F822-4982-A1B5-FDC26EE4026E}" presName="noGeometry" presStyleCnt="0"/>
      <dgm:spPr/>
    </dgm:pt>
    <dgm:pt modelId="{FDB25290-4625-4579-83CB-0187CD90A926}" type="pres">
      <dgm:prSet presAssocID="{F71ED076-F822-4982-A1B5-FDC26EE4026E}" presName="childTextVisible" presStyleLbl="bgAccFollowNode1" presStyleIdx="1" presStyleCnt="2" custAng="20848361" custScaleX="220317" custScaleY="148124" custLinFactNeighborX="-31825" custLinFactNeighborY="639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6BF796-36DA-435A-B802-F6DE25BA7828}" type="pres">
      <dgm:prSet presAssocID="{F71ED076-F822-4982-A1B5-FDC26EE4026E}" presName="childTextHidden" presStyleLbl="bgAccFollowNode1" presStyleIdx="1" presStyleCnt="2"/>
      <dgm:spPr/>
      <dgm:t>
        <a:bodyPr/>
        <a:lstStyle/>
        <a:p>
          <a:endParaRPr lang="ru-RU"/>
        </a:p>
      </dgm:t>
    </dgm:pt>
    <dgm:pt modelId="{4E3FA57A-0AF3-44D1-A3F9-85CC6E85E409}" type="pres">
      <dgm:prSet presAssocID="{F71ED076-F822-4982-A1B5-FDC26EE4026E}" presName="parentText" presStyleLbl="node1" presStyleIdx="1" presStyleCnt="2" custScaleX="270426" custScaleY="220456" custLinFactX="-100000" custLinFactY="100000" custLinFactNeighborX="-198667" custLinFactNeighborY="10349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6A4CFF-B53A-40E3-8F08-3414E83BC145}" type="presOf" srcId="{4779EB24-E00B-4A6F-8222-01A9DF858AA7}" destId="{CF6BF796-36DA-435A-B802-F6DE25BA7828}" srcOrd="1" destOrd="0" presId="urn:microsoft.com/office/officeart/2005/8/layout/hProcess6"/>
    <dgm:cxn modelId="{64D65703-4C02-4EAC-AEA2-C149C6E0051B}" type="presOf" srcId="{9268ACCD-2BB5-433C-BE7F-835816A7FD33}" destId="{693E83E7-D6C7-4CB1-BE86-FBF88413C6F8}" srcOrd="0" destOrd="0" presId="urn:microsoft.com/office/officeart/2005/8/layout/hProcess6"/>
    <dgm:cxn modelId="{97493C96-4143-43CE-B31D-769DBD4ECE0D}" srcId="{F71ED076-F822-4982-A1B5-FDC26EE4026E}" destId="{4779EB24-E00B-4A6F-8222-01A9DF858AA7}" srcOrd="0" destOrd="0" parTransId="{CB47D8F0-9AF4-4D3C-BEF9-F384D5D164B4}" sibTransId="{FB52A4D1-3BF0-4F7F-8720-7A0A69A8D1CA}"/>
    <dgm:cxn modelId="{F3905790-BE40-4B13-A7CC-C01AE5588813}" srcId="{9268ACCD-2BB5-433C-BE7F-835816A7FD33}" destId="{CFE53BF7-3A35-48AD-8282-B435B324C0BE}" srcOrd="0" destOrd="0" parTransId="{251754D5-ECD8-4D94-B771-8E13D95496A3}" sibTransId="{F0DAB996-5BA8-4C82-B04E-1B2A88F6EFB1}"/>
    <dgm:cxn modelId="{2DCB61CA-1EB9-47BE-95E8-4EE37B0582CD}" type="presOf" srcId="{F71ED076-F822-4982-A1B5-FDC26EE4026E}" destId="{4E3FA57A-0AF3-44D1-A3F9-85CC6E85E409}" srcOrd="0" destOrd="0" presId="urn:microsoft.com/office/officeart/2005/8/layout/hProcess6"/>
    <dgm:cxn modelId="{795777FB-8455-42AC-A5A6-AA7109E20C8E}" srcId="{9268ACCD-2BB5-433C-BE7F-835816A7FD33}" destId="{F71ED076-F822-4982-A1B5-FDC26EE4026E}" srcOrd="1" destOrd="0" parTransId="{BDE4F163-94FA-4DFE-BEC5-0DEACAFDDD4E}" sibTransId="{E79E3D1E-EB85-4656-9BA1-B00C044B219C}"/>
    <dgm:cxn modelId="{4FE97087-D275-4DA6-994B-CBA92B6CD61E}" type="presOf" srcId="{CFE53BF7-3A35-48AD-8282-B435B324C0BE}" destId="{15DAB3FB-71A0-4F51-991E-9CC90D8377AB}" srcOrd="0" destOrd="0" presId="urn:microsoft.com/office/officeart/2005/8/layout/hProcess6"/>
    <dgm:cxn modelId="{B5D2A97F-468F-4DE7-9CAB-0277FADC592F}" type="presOf" srcId="{4779EB24-E00B-4A6F-8222-01A9DF858AA7}" destId="{FDB25290-4625-4579-83CB-0187CD90A926}" srcOrd="0" destOrd="0" presId="urn:microsoft.com/office/officeart/2005/8/layout/hProcess6"/>
    <dgm:cxn modelId="{BFA52DC5-9AAB-4869-9EEF-4DC394384B89}" type="presParOf" srcId="{693E83E7-D6C7-4CB1-BE86-FBF88413C6F8}" destId="{7A275073-A79E-4062-92B9-8538D366DDA3}" srcOrd="0" destOrd="0" presId="urn:microsoft.com/office/officeart/2005/8/layout/hProcess6"/>
    <dgm:cxn modelId="{8CCCAD3C-CC6D-409F-9CD3-93EC015B9A59}" type="presParOf" srcId="{7A275073-A79E-4062-92B9-8538D366DDA3}" destId="{3837050D-937F-41CE-A52D-15A8FFDCDA95}" srcOrd="0" destOrd="0" presId="urn:microsoft.com/office/officeart/2005/8/layout/hProcess6"/>
    <dgm:cxn modelId="{06435C85-238D-470C-B650-30BAF8A57409}" type="presParOf" srcId="{7A275073-A79E-4062-92B9-8538D366DDA3}" destId="{10F573E1-4719-421F-91A7-3A1DEA3BBBA7}" srcOrd="1" destOrd="0" presId="urn:microsoft.com/office/officeart/2005/8/layout/hProcess6"/>
    <dgm:cxn modelId="{E3402730-97F2-45DB-BD94-D9FAE8BD95B3}" type="presParOf" srcId="{7A275073-A79E-4062-92B9-8538D366DDA3}" destId="{FC0EB670-13DD-474D-960A-4A2C42C73336}" srcOrd="2" destOrd="0" presId="urn:microsoft.com/office/officeart/2005/8/layout/hProcess6"/>
    <dgm:cxn modelId="{2762FF47-1FA4-4F22-9BF1-1B5886A50FB1}" type="presParOf" srcId="{7A275073-A79E-4062-92B9-8538D366DDA3}" destId="{15DAB3FB-71A0-4F51-991E-9CC90D8377AB}" srcOrd="3" destOrd="0" presId="urn:microsoft.com/office/officeart/2005/8/layout/hProcess6"/>
    <dgm:cxn modelId="{AF81995E-3D7C-4CDC-86A6-BB742282748C}" type="presParOf" srcId="{693E83E7-D6C7-4CB1-BE86-FBF88413C6F8}" destId="{77E675E0-0D8A-4483-BCD9-098261FE0EFD}" srcOrd="1" destOrd="0" presId="urn:microsoft.com/office/officeart/2005/8/layout/hProcess6"/>
    <dgm:cxn modelId="{43C13EC6-EC83-4DB1-9FD3-DBDCCEA338D1}" type="presParOf" srcId="{693E83E7-D6C7-4CB1-BE86-FBF88413C6F8}" destId="{D25E6D5D-8010-4BD9-96AA-0C708A1A56E0}" srcOrd="2" destOrd="0" presId="urn:microsoft.com/office/officeart/2005/8/layout/hProcess6"/>
    <dgm:cxn modelId="{3ACE7B63-F907-4F6D-AEE0-E8A6081D417C}" type="presParOf" srcId="{D25E6D5D-8010-4BD9-96AA-0C708A1A56E0}" destId="{03923FF4-BFBB-416E-9415-C8A61893343C}" srcOrd="0" destOrd="0" presId="urn:microsoft.com/office/officeart/2005/8/layout/hProcess6"/>
    <dgm:cxn modelId="{B66A6958-C9C0-4546-ACDA-90AA9518F92F}" type="presParOf" srcId="{D25E6D5D-8010-4BD9-96AA-0C708A1A56E0}" destId="{FDB25290-4625-4579-83CB-0187CD90A926}" srcOrd="1" destOrd="0" presId="urn:microsoft.com/office/officeart/2005/8/layout/hProcess6"/>
    <dgm:cxn modelId="{075F4B8D-A4DE-4A63-80F1-153972F8D49B}" type="presParOf" srcId="{D25E6D5D-8010-4BD9-96AA-0C708A1A56E0}" destId="{CF6BF796-36DA-435A-B802-F6DE25BA7828}" srcOrd="2" destOrd="0" presId="urn:microsoft.com/office/officeart/2005/8/layout/hProcess6"/>
    <dgm:cxn modelId="{59553990-9F3E-4112-96B5-93448EED6D84}" type="presParOf" srcId="{D25E6D5D-8010-4BD9-96AA-0C708A1A56E0}" destId="{4E3FA57A-0AF3-44D1-A3F9-85CC6E85E409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76EC1E5-4F7E-4D6F-8912-7371B0F15BC7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</dgm:pt>
    <dgm:pt modelId="{9DC76D95-33DF-478E-9595-1E9D0E6480A1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Ритмичный пульс </a:t>
          </a:r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(число пульсаций за каждые 10 с в течение 1 мин не отличается более чем на единицу)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614EDFF-DE51-440E-B6B0-F979A83E4629}" type="parTrans" cxnId="{ED9D8D4D-1CF5-4FF7-91D1-2911EDE9CE2A}">
      <dgm:prSet/>
      <dgm:spPr/>
      <dgm:t>
        <a:bodyPr/>
        <a:lstStyle/>
        <a:p>
          <a:endParaRPr lang="ru-RU" sz="1600"/>
        </a:p>
      </dgm:t>
    </dgm:pt>
    <dgm:pt modelId="{5AF2F15C-3460-4B59-8957-7683DF6F40BB}" type="sibTrans" cxnId="{ED9D8D4D-1CF5-4FF7-91D1-2911EDE9CE2A}">
      <dgm:prSet/>
      <dgm:spPr/>
      <dgm:t>
        <a:bodyPr/>
        <a:lstStyle/>
        <a:p>
          <a:endParaRPr lang="ru-RU" sz="1600"/>
        </a:p>
      </dgm:t>
    </dgm:pt>
    <dgm:pt modelId="{2C48946B-AAE3-4B9D-A3E1-B14E5018B290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Аритмичный пульс </a:t>
          </a:r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(число пульсаций за каждые 10 с в течение 1 мин отличаются на 2-3 пульсации)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5D00D91-B0B8-4982-B4B8-BFB035CE6BE0}" type="parTrans" cxnId="{35A1FCDC-142D-4E4A-9E99-D1AB49AAEDF3}">
      <dgm:prSet/>
      <dgm:spPr/>
      <dgm:t>
        <a:bodyPr/>
        <a:lstStyle/>
        <a:p>
          <a:endParaRPr lang="ru-RU" sz="1600"/>
        </a:p>
      </dgm:t>
    </dgm:pt>
    <dgm:pt modelId="{CADD5AD5-0ADB-4E4E-96A7-5F989C2B6765}" type="sibTrans" cxnId="{35A1FCDC-142D-4E4A-9E99-D1AB49AAEDF3}">
      <dgm:prSet/>
      <dgm:spPr/>
      <dgm:t>
        <a:bodyPr/>
        <a:lstStyle/>
        <a:p>
          <a:endParaRPr lang="ru-RU" sz="1600"/>
        </a:p>
      </dgm:t>
    </dgm:pt>
    <dgm:pt modelId="{E9C2D817-09DE-4BD2-A62B-F0E6B79BA9F1}" type="pres">
      <dgm:prSet presAssocID="{776EC1E5-4F7E-4D6F-8912-7371B0F15BC7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09981BF8-F963-4431-856B-245168932F7F}" type="pres">
      <dgm:prSet presAssocID="{9DC76D95-33DF-478E-9595-1E9D0E6480A1}" presName="gear1" presStyleLbl="node1" presStyleIdx="0" presStyleCnt="2" custScaleX="136085" custScaleY="126819" custLinFactNeighborX="-1142" custLinFactNeighborY="-1507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0E2E67-E8A5-46E6-9A06-02745C3FC04D}" type="pres">
      <dgm:prSet presAssocID="{9DC76D95-33DF-478E-9595-1E9D0E6480A1}" presName="gear1srcNode" presStyleLbl="node1" presStyleIdx="0" presStyleCnt="2"/>
      <dgm:spPr/>
      <dgm:t>
        <a:bodyPr/>
        <a:lstStyle/>
        <a:p>
          <a:endParaRPr lang="ru-RU"/>
        </a:p>
      </dgm:t>
    </dgm:pt>
    <dgm:pt modelId="{2F26772D-B16E-43FC-9FD7-BE8615A7521F}" type="pres">
      <dgm:prSet presAssocID="{9DC76D95-33DF-478E-9595-1E9D0E6480A1}" presName="gear1dstNode" presStyleLbl="node1" presStyleIdx="0" presStyleCnt="2"/>
      <dgm:spPr/>
      <dgm:t>
        <a:bodyPr/>
        <a:lstStyle/>
        <a:p>
          <a:endParaRPr lang="ru-RU"/>
        </a:p>
      </dgm:t>
    </dgm:pt>
    <dgm:pt modelId="{1E1CE16C-0B62-43A2-B591-F7A34C7B1DF2}" type="pres">
      <dgm:prSet presAssocID="{2C48946B-AAE3-4B9D-A3E1-B14E5018B290}" presName="gear2" presStyleLbl="node1" presStyleIdx="1" presStyleCnt="2" custScaleX="210435" custScaleY="173113" custLinFactNeighborX="-76805" custLinFactNeighborY="1592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F6A3C7-6769-4C45-9BDF-765FEA2AE21C}" type="pres">
      <dgm:prSet presAssocID="{2C48946B-AAE3-4B9D-A3E1-B14E5018B290}" presName="gear2srcNode" presStyleLbl="node1" presStyleIdx="1" presStyleCnt="2"/>
      <dgm:spPr/>
      <dgm:t>
        <a:bodyPr/>
        <a:lstStyle/>
        <a:p>
          <a:endParaRPr lang="ru-RU"/>
        </a:p>
      </dgm:t>
    </dgm:pt>
    <dgm:pt modelId="{1348AB52-05FA-4920-9785-FFF523248254}" type="pres">
      <dgm:prSet presAssocID="{2C48946B-AAE3-4B9D-A3E1-B14E5018B290}" presName="gear2dstNode" presStyleLbl="node1" presStyleIdx="1" presStyleCnt="2"/>
      <dgm:spPr/>
      <dgm:t>
        <a:bodyPr/>
        <a:lstStyle/>
        <a:p>
          <a:endParaRPr lang="ru-RU"/>
        </a:p>
      </dgm:t>
    </dgm:pt>
    <dgm:pt modelId="{EEAF2ACF-BF27-4952-95F7-07C4C3094D73}" type="pres">
      <dgm:prSet presAssocID="{5AF2F15C-3460-4B59-8957-7683DF6F40BB}" presName="connector1" presStyleLbl="sibTrans2D1" presStyleIdx="0" presStyleCnt="2" custLinFactNeighborX="15766" custLinFactNeighborY="-11513"/>
      <dgm:spPr/>
      <dgm:t>
        <a:bodyPr/>
        <a:lstStyle/>
        <a:p>
          <a:endParaRPr lang="ru-RU"/>
        </a:p>
      </dgm:t>
    </dgm:pt>
    <dgm:pt modelId="{90F4C386-1150-4003-A424-0D20704EA06F}" type="pres">
      <dgm:prSet presAssocID="{CADD5AD5-0ADB-4E4E-96A7-5F989C2B6765}" presName="connector2" presStyleLbl="sibTrans2D1" presStyleIdx="1" presStyleCnt="2" custLinFactNeighborX="-97199" custLinFactNeighborY="-3458"/>
      <dgm:spPr/>
      <dgm:t>
        <a:bodyPr/>
        <a:lstStyle/>
        <a:p>
          <a:endParaRPr lang="ru-RU"/>
        </a:p>
      </dgm:t>
    </dgm:pt>
  </dgm:ptLst>
  <dgm:cxnLst>
    <dgm:cxn modelId="{ED9D8D4D-1CF5-4FF7-91D1-2911EDE9CE2A}" srcId="{776EC1E5-4F7E-4D6F-8912-7371B0F15BC7}" destId="{9DC76D95-33DF-478E-9595-1E9D0E6480A1}" srcOrd="0" destOrd="0" parTransId="{E614EDFF-DE51-440E-B6B0-F979A83E4629}" sibTransId="{5AF2F15C-3460-4B59-8957-7683DF6F40BB}"/>
    <dgm:cxn modelId="{F9BA2EAE-0BB3-444C-A3C6-6D1CAC7BE452}" type="presOf" srcId="{2C48946B-AAE3-4B9D-A3E1-B14E5018B290}" destId="{7CF6A3C7-6769-4C45-9BDF-765FEA2AE21C}" srcOrd="1" destOrd="0" presId="urn:microsoft.com/office/officeart/2005/8/layout/gear1"/>
    <dgm:cxn modelId="{FEE4768E-F0A6-4904-88FB-C0F1FE4C4E7D}" type="presOf" srcId="{776EC1E5-4F7E-4D6F-8912-7371B0F15BC7}" destId="{E9C2D817-09DE-4BD2-A62B-F0E6B79BA9F1}" srcOrd="0" destOrd="0" presId="urn:microsoft.com/office/officeart/2005/8/layout/gear1"/>
    <dgm:cxn modelId="{AEB40F17-AE8E-4EE1-837B-8A077BE76AF2}" type="presOf" srcId="{5AF2F15C-3460-4B59-8957-7683DF6F40BB}" destId="{EEAF2ACF-BF27-4952-95F7-07C4C3094D73}" srcOrd="0" destOrd="0" presId="urn:microsoft.com/office/officeart/2005/8/layout/gear1"/>
    <dgm:cxn modelId="{1E40DFAE-8493-41C7-AACB-DE9D54EB0DEC}" type="presOf" srcId="{2C48946B-AAE3-4B9D-A3E1-B14E5018B290}" destId="{1E1CE16C-0B62-43A2-B591-F7A34C7B1DF2}" srcOrd="0" destOrd="0" presId="urn:microsoft.com/office/officeart/2005/8/layout/gear1"/>
    <dgm:cxn modelId="{35A1FCDC-142D-4E4A-9E99-D1AB49AAEDF3}" srcId="{776EC1E5-4F7E-4D6F-8912-7371B0F15BC7}" destId="{2C48946B-AAE3-4B9D-A3E1-B14E5018B290}" srcOrd="1" destOrd="0" parTransId="{95D00D91-B0B8-4982-B4B8-BFB035CE6BE0}" sibTransId="{CADD5AD5-0ADB-4E4E-96A7-5F989C2B6765}"/>
    <dgm:cxn modelId="{C1BDACB2-BA91-4B9B-974C-8177D6B07491}" type="presOf" srcId="{9DC76D95-33DF-478E-9595-1E9D0E6480A1}" destId="{09981BF8-F963-4431-856B-245168932F7F}" srcOrd="0" destOrd="0" presId="urn:microsoft.com/office/officeart/2005/8/layout/gear1"/>
    <dgm:cxn modelId="{9A24050E-EDE2-4613-9495-A238770A4DF2}" type="presOf" srcId="{2C48946B-AAE3-4B9D-A3E1-B14E5018B290}" destId="{1348AB52-05FA-4920-9785-FFF523248254}" srcOrd="2" destOrd="0" presId="urn:microsoft.com/office/officeart/2005/8/layout/gear1"/>
    <dgm:cxn modelId="{04039972-C020-4C7B-B3FE-9525542F56FE}" type="presOf" srcId="{9DC76D95-33DF-478E-9595-1E9D0E6480A1}" destId="{2F26772D-B16E-43FC-9FD7-BE8615A7521F}" srcOrd="2" destOrd="0" presId="urn:microsoft.com/office/officeart/2005/8/layout/gear1"/>
    <dgm:cxn modelId="{585773CC-5409-4BF0-99E1-772659733010}" type="presOf" srcId="{9DC76D95-33DF-478E-9595-1E9D0E6480A1}" destId="{220E2E67-E8A5-46E6-9A06-02745C3FC04D}" srcOrd="1" destOrd="0" presId="urn:microsoft.com/office/officeart/2005/8/layout/gear1"/>
    <dgm:cxn modelId="{76E1BA4E-FC51-4F27-A7BE-E544010DA157}" type="presOf" srcId="{CADD5AD5-0ADB-4E4E-96A7-5F989C2B6765}" destId="{90F4C386-1150-4003-A424-0D20704EA06F}" srcOrd="0" destOrd="0" presId="urn:microsoft.com/office/officeart/2005/8/layout/gear1"/>
    <dgm:cxn modelId="{A0E6E8B7-E4D0-41F8-9FC8-650BE4E8605D}" type="presParOf" srcId="{E9C2D817-09DE-4BD2-A62B-F0E6B79BA9F1}" destId="{09981BF8-F963-4431-856B-245168932F7F}" srcOrd="0" destOrd="0" presId="urn:microsoft.com/office/officeart/2005/8/layout/gear1"/>
    <dgm:cxn modelId="{59772055-6DFA-4A86-9C08-11F792B58F01}" type="presParOf" srcId="{E9C2D817-09DE-4BD2-A62B-F0E6B79BA9F1}" destId="{220E2E67-E8A5-46E6-9A06-02745C3FC04D}" srcOrd="1" destOrd="0" presId="urn:microsoft.com/office/officeart/2005/8/layout/gear1"/>
    <dgm:cxn modelId="{B8A5D973-FC9B-44EB-92D1-AA85C3B83E58}" type="presParOf" srcId="{E9C2D817-09DE-4BD2-A62B-F0E6B79BA9F1}" destId="{2F26772D-B16E-43FC-9FD7-BE8615A7521F}" srcOrd="2" destOrd="0" presId="urn:microsoft.com/office/officeart/2005/8/layout/gear1"/>
    <dgm:cxn modelId="{E2948DED-FDFD-4185-B33E-5A20F3C75ABE}" type="presParOf" srcId="{E9C2D817-09DE-4BD2-A62B-F0E6B79BA9F1}" destId="{1E1CE16C-0B62-43A2-B591-F7A34C7B1DF2}" srcOrd="3" destOrd="0" presId="urn:microsoft.com/office/officeart/2005/8/layout/gear1"/>
    <dgm:cxn modelId="{0F55906F-0BC6-4907-BAD2-153C1B9B61FB}" type="presParOf" srcId="{E9C2D817-09DE-4BD2-A62B-F0E6B79BA9F1}" destId="{7CF6A3C7-6769-4C45-9BDF-765FEA2AE21C}" srcOrd="4" destOrd="0" presId="urn:microsoft.com/office/officeart/2005/8/layout/gear1"/>
    <dgm:cxn modelId="{B83A2D69-CD57-4E22-9A42-8AFB8CD6480D}" type="presParOf" srcId="{E9C2D817-09DE-4BD2-A62B-F0E6B79BA9F1}" destId="{1348AB52-05FA-4920-9785-FFF523248254}" srcOrd="5" destOrd="0" presId="urn:microsoft.com/office/officeart/2005/8/layout/gear1"/>
    <dgm:cxn modelId="{9ED30211-822B-41CE-BD3F-69A7F2221ED0}" type="presParOf" srcId="{E9C2D817-09DE-4BD2-A62B-F0E6B79BA9F1}" destId="{EEAF2ACF-BF27-4952-95F7-07C4C3094D73}" srcOrd="6" destOrd="0" presId="urn:microsoft.com/office/officeart/2005/8/layout/gear1"/>
    <dgm:cxn modelId="{2075218C-E572-4D69-B7E4-BC67255AE7FF}" type="presParOf" srcId="{E9C2D817-09DE-4BD2-A62B-F0E6B79BA9F1}" destId="{90F4C386-1150-4003-A424-0D20704EA06F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2D01A72-DEAA-43B9-900E-53ECB4DD6E29}" type="doc">
      <dgm:prSet loTypeId="urn:microsoft.com/office/officeart/2005/8/layout/equation2" loCatId="relationship" qsTypeId="urn:microsoft.com/office/officeart/2005/8/quickstyle/simple5" qsCatId="simple" csTypeId="urn:microsoft.com/office/officeart/2005/8/colors/accent1_2" csCatId="accent1" phldr="1"/>
      <dgm:spPr/>
    </dgm:pt>
    <dgm:pt modelId="{DB6220DF-9DCC-4A4B-8894-5567832E5DDD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систолическое, или максимальное, давление (СД)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3C4AF38B-F97B-465B-B39F-A6C1583A582A}" type="parTrans" cxnId="{96B656E7-C24C-4B31-8B2A-6E9AE08B73FF}">
      <dgm:prSet/>
      <dgm:spPr/>
      <dgm:t>
        <a:bodyPr/>
        <a:lstStyle/>
        <a:p>
          <a:endParaRPr lang="ru-RU" sz="1400"/>
        </a:p>
      </dgm:t>
    </dgm:pt>
    <dgm:pt modelId="{9CD1AB7D-3C6A-4A86-8976-92CDAB8A76B7}" type="sibTrans" cxnId="{96B656E7-C24C-4B31-8B2A-6E9AE08B73FF}">
      <dgm:prSet custT="1"/>
      <dgm:spPr/>
      <dgm:t>
        <a:bodyPr/>
        <a:lstStyle/>
        <a:p>
          <a:endParaRPr lang="ru-RU" sz="1400"/>
        </a:p>
      </dgm:t>
    </dgm:pt>
    <dgm:pt modelId="{54920577-2C18-4C6C-82E0-9954BAEF0356}">
      <dgm:prSet phldrT="[Текст]" custT="1"/>
      <dgm:spPr/>
      <dgm:t>
        <a:bodyPr/>
        <a:lstStyle/>
        <a:p>
          <a:r>
            <a:rPr lang="ru-RU" sz="2000" dirty="0" err="1" smtClean="0">
              <a:latin typeface="Times New Roman" pitchFamily="18" charset="0"/>
              <a:cs typeface="Times New Roman" pitchFamily="18" charset="0"/>
            </a:rPr>
            <a:t>диастолическое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, или минимальное, давление (ДД)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2131404A-0EBF-4415-AD6B-133F43EE191B}" type="parTrans" cxnId="{FD0FCE06-7E4A-4FF9-8D07-E3ADE1E10930}">
      <dgm:prSet/>
      <dgm:spPr/>
      <dgm:t>
        <a:bodyPr/>
        <a:lstStyle/>
        <a:p>
          <a:endParaRPr lang="ru-RU" sz="1400"/>
        </a:p>
      </dgm:t>
    </dgm:pt>
    <dgm:pt modelId="{C7DC5880-02FF-46CB-AFD2-DD59C8547A98}" type="sibTrans" cxnId="{FD0FCE06-7E4A-4FF9-8D07-E3ADE1E10930}">
      <dgm:prSet custT="1"/>
      <dgm:spPr/>
      <dgm:t>
        <a:bodyPr/>
        <a:lstStyle/>
        <a:p>
          <a:endParaRPr lang="ru-RU" sz="1400"/>
        </a:p>
      </dgm:t>
    </dgm:pt>
    <dgm:pt modelId="{44BE2F6C-1C5C-4012-A876-DA3FDE191DFB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пульсовое артериальное давление (НАД)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95D0CBF0-AF42-4FE8-AAAD-CBEE227225DE}" type="parTrans" cxnId="{42869327-42D5-4B85-B36D-74D0DC31B5CA}">
      <dgm:prSet/>
      <dgm:spPr/>
      <dgm:t>
        <a:bodyPr/>
        <a:lstStyle/>
        <a:p>
          <a:endParaRPr lang="ru-RU" sz="1400"/>
        </a:p>
      </dgm:t>
    </dgm:pt>
    <dgm:pt modelId="{C6FABB05-0729-4BE1-8CEF-C419A6BF64D4}" type="sibTrans" cxnId="{42869327-42D5-4B85-B36D-74D0DC31B5CA}">
      <dgm:prSet/>
      <dgm:spPr/>
      <dgm:t>
        <a:bodyPr/>
        <a:lstStyle/>
        <a:p>
          <a:endParaRPr lang="ru-RU" sz="1400"/>
        </a:p>
      </dgm:t>
    </dgm:pt>
    <dgm:pt modelId="{04A7DC46-726F-42F4-83FB-68ED037E359F}" type="pres">
      <dgm:prSet presAssocID="{C2D01A72-DEAA-43B9-900E-53ECB4DD6E29}" presName="Name0" presStyleCnt="0">
        <dgm:presLayoutVars>
          <dgm:dir/>
          <dgm:resizeHandles val="exact"/>
        </dgm:presLayoutVars>
      </dgm:prSet>
      <dgm:spPr/>
    </dgm:pt>
    <dgm:pt modelId="{94C3EF6C-ABA4-42D5-896C-D985EE0A498A}" type="pres">
      <dgm:prSet presAssocID="{C2D01A72-DEAA-43B9-900E-53ECB4DD6E29}" presName="vNodes" presStyleCnt="0"/>
      <dgm:spPr/>
    </dgm:pt>
    <dgm:pt modelId="{DE18AA52-D867-47BA-91E1-2BA4BD8B7F3C}" type="pres">
      <dgm:prSet presAssocID="{DB6220DF-9DCC-4A4B-8894-5567832E5DDD}" presName="node" presStyleLbl="node1" presStyleIdx="0" presStyleCnt="3" custScaleX="226436" custScaleY="1492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1A3409-A3C4-4764-B916-9C2A77DFC026}" type="pres">
      <dgm:prSet presAssocID="{9CD1AB7D-3C6A-4A86-8976-92CDAB8A76B7}" presName="spacerT" presStyleCnt="0"/>
      <dgm:spPr/>
    </dgm:pt>
    <dgm:pt modelId="{964C15C0-D721-4560-A865-7D0653259ACB}" type="pres">
      <dgm:prSet presAssocID="{9CD1AB7D-3C6A-4A86-8976-92CDAB8A76B7}" presName="sibTrans" presStyleLbl="sibTrans2D1" presStyleIdx="0" presStyleCnt="2" custLinFactNeighborX="3099" custLinFactNeighborY="-15286"/>
      <dgm:spPr>
        <a:prstGeom prst="mathMinus">
          <a:avLst/>
        </a:prstGeom>
      </dgm:spPr>
      <dgm:t>
        <a:bodyPr/>
        <a:lstStyle/>
        <a:p>
          <a:endParaRPr lang="ru-RU"/>
        </a:p>
      </dgm:t>
    </dgm:pt>
    <dgm:pt modelId="{48A22658-CF65-4EF5-A4FE-F0C36D01FB8C}" type="pres">
      <dgm:prSet presAssocID="{9CD1AB7D-3C6A-4A86-8976-92CDAB8A76B7}" presName="spacerB" presStyleCnt="0"/>
      <dgm:spPr/>
    </dgm:pt>
    <dgm:pt modelId="{7B6428D6-F233-4AB3-BB3E-9883390633FB}" type="pres">
      <dgm:prSet presAssocID="{54920577-2C18-4C6C-82E0-9954BAEF0356}" presName="node" presStyleLbl="node1" presStyleIdx="1" presStyleCnt="3" custScaleX="216177" custScaleY="1480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672249-9A4B-4CF8-8DA8-30E09E904FD7}" type="pres">
      <dgm:prSet presAssocID="{C2D01A72-DEAA-43B9-900E-53ECB4DD6E29}" presName="sibTransLast" presStyleLbl="sibTrans2D1" presStyleIdx="1" presStyleCnt="2" custScaleX="239257" custLinFactX="-47565" custLinFactNeighborX="-100000" custLinFactNeighborY="3149"/>
      <dgm:spPr>
        <a:prstGeom prst="mathEqual">
          <a:avLst/>
        </a:prstGeom>
      </dgm:spPr>
      <dgm:t>
        <a:bodyPr/>
        <a:lstStyle/>
        <a:p>
          <a:endParaRPr lang="ru-RU"/>
        </a:p>
      </dgm:t>
    </dgm:pt>
    <dgm:pt modelId="{FC4E8E7B-CA30-4466-9661-5B88410E4C24}" type="pres">
      <dgm:prSet presAssocID="{C2D01A72-DEAA-43B9-900E-53ECB4DD6E29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2BE16289-D49C-4AAC-896E-63FA2EF2AC0A}" type="pres">
      <dgm:prSet presAssocID="{C2D01A72-DEAA-43B9-900E-53ECB4DD6E29}" presName="lastNode" presStyleLbl="node1" presStyleIdx="2" presStyleCnt="3" custLinFactX="-6981" custLinFactNeighborX="-100000" custLinFactNeighborY="-76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869327-42D5-4B85-B36D-74D0DC31B5CA}" srcId="{C2D01A72-DEAA-43B9-900E-53ECB4DD6E29}" destId="{44BE2F6C-1C5C-4012-A876-DA3FDE191DFB}" srcOrd="2" destOrd="0" parTransId="{95D0CBF0-AF42-4FE8-AAAD-CBEE227225DE}" sibTransId="{C6FABB05-0729-4BE1-8CEF-C419A6BF64D4}"/>
    <dgm:cxn modelId="{FD0FCE06-7E4A-4FF9-8D07-E3ADE1E10930}" srcId="{C2D01A72-DEAA-43B9-900E-53ECB4DD6E29}" destId="{54920577-2C18-4C6C-82E0-9954BAEF0356}" srcOrd="1" destOrd="0" parTransId="{2131404A-0EBF-4415-AD6B-133F43EE191B}" sibTransId="{C7DC5880-02FF-46CB-AFD2-DD59C8547A98}"/>
    <dgm:cxn modelId="{4A6E00D2-A24A-4DB0-BECF-1EBEF6F70020}" type="presOf" srcId="{54920577-2C18-4C6C-82E0-9954BAEF0356}" destId="{7B6428D6-F233-4AB3-BB3E-9883390633FB}" srcOrd="0" destOrd="0" presId="urn:microsoft.com/office/officeart/2005/8/layout/equation2"/>
    <dgm:cxn modelId="{8AB9897C-E2A8-4B28-9A6F-F7EE226512C4}" type="presOf" srcId="{C7DC5880-02FF-46CB-AFD2-DD59C8547A98}" destId="{FC4E8E7B-CA30-4466-9661-5B88410E4C24}" srcOrd="1" destOrd="0" presId="urn:microsoft.com/office/officeart/2005/8/layout/equation2"/>
    <dgm:cxn modelId="{450B9695-B1A6-4083-8602-C930F1F1356C}" type="presOf" srcId="{C7DC5880-02FF-46CB-AFD2-DD59C8547A98}" destId="{96672249-9A4B-4CF8-8DA8-30E09E904FD7}" srcOrd="0" destOrd="0" presId="urn:microsoft.com/office/officeart/2005/8/layout/equation2"/>
    <dgm:cxn modelId="{96B656E7-C24C-4B31-8B2A-6E9AE08B73FF}" srcId="{C2D01A72-DEAA-43B9-900E-53ECB4DD6E29}" destId="{DB6220DF-9DCC-4A4B-8894-5567832E5DDD}" srcOrd="0" destOrd="0" parTransId="{3C4AF38B-F97B-465B-B39F-A6C1583A582A}" sibTransId="{9CD1AB7D-3C6A-4A86-8976-92CDAB8A76B7}"/>
    <dgm:cxn modelId="{DCFE777D-4055-4B08-8F0B-E082E5B6BE40}" type="presOf" srcId="{DB6220DF-9DCC-4A4B-8894-5567832E5DDD}" destId="{DE18AA52-D867-47BA-91E1-2BA4BD8B7F3C}" srcOrd="0" destOrd="0" presId="urn:microsoft.com/office/officeart/2005/8/layout/equation2"/>
    <dgm:cxn modelId="{C395742F-513A-4A15-9F7F-E4BB35FAE545}" type="presOf" srcId="{9CD1AB7D-3C6A-4A86-8976-92CDAB8A76B7}" destId="{964C15C0-D721-4560-A865-7D0653259ACB}" srcOrd="0" destOrd="0" presId="urn:microsoft.com/office/officeart/2005/8/layout/equation2"/>
    <dgm:cxn modelId="{C2741449-E8EE-4FB0-B984-448B4E3792CA}" type="presOf" srcId="{44BE2F6C-1C5C-4012-A876-DA3FDE191DFB}" destId="{2BE16289-D49C-4AAC-896E-63FA2EF2AC0A}" srcOrd="0" destOrd="0" presId="urn:microsoft.com/office/officeart/2005/8/layout/equation2"/>
    <dgm:cxn modelId="{9E2049C9-F842-4497-BE73-7A985BC370B7}" type="presOf" srcId="{C2D01A72-DEAA-43B9-900E-53ECB4DD6E29}" destId="{04A7DC46-726F-42F4-83FB-68ED037E359F}" srcOrd="0" destOrd="0" presId="urn:microsoft.com/office/officeart/2005/8/layout/equation2"/>
    <dgm:cxn modelId="{CE969791-E4F4-4F80-B182-5707DA6F9403}" type="presParOf" srcId="{04A7DC46-726F-42F4-83FB-68ED037E359F}" destId="{94C3EF6C-ABA4-42D5-896C-D985EE0A498A}" srcOrd="0" destOrd="0" presId="urn:microsoft.com/office/officeart/2005/8/layout/equation2"/>
    <dgm:cxn modelId="{FEC5A5EF-2677-4FC5-9CCA-12DFBFEC7FFF}" type="presParOf" srcId="{94C3EF6C-ABA4-42D5-896C-D985EE0A498A}" destId="{DE18AA52-D867-47BA-91E1-2BA4BD8B7F3C}" srcOrd="0" destOrd="0" presId="urn:microsoft.com/office/officeart/2005/8/layout/equation2"/>
    <dgm:cxn modelId="{439885C2-9FB0-4332-8A7A-D62FC72C20FE}" type="presParOf" srcId="{94C3EF6C-ABA4-42D5-896C-D985EE0A498A}" destId="{541A3409-A3C4-4764-B916-9C2A77DFC026}" srcOrd="1" destOrd="0" presId="urn:microsoft.com/office/officeart/2005/8/layout/equation2"/>
    <dgm:cxn modelId="{2824BBDD-B17D-475C-9E39-91DB740A41C9}" type="presParOf" srcId="{94C3EF6C-ABA4-42D5-896C-D985EE0A498A}" destId="{964C15C0-D721-4560-A865-7D0653259ACB}" srcOrd="2" destOrd="0" presId="urn:microsoft.com/office/officeart/2005/8/layout/equation2"/>
    <dgm:cxn modelId="{B98375FF-30F5-4E11-AED4-6AC1DB8D2458}" type="presParOf" srcId="{94C3EF6C-ABA4-42D5-896C-D985EE0A498A}" destId="{48A22658-CF65-4EF5-A4FE-F0C36D01FB8C}" srcOrd="3" destOrd="0" presId="urn:microsoft.com/office/officeart/2005/8/layout/equation2"/>
    <dgm:cxn modelId="{BF33D85A-75F6-4459-8722-90C7B2ADCC91}" type="presParOf" srcId="{94C3EF6C-ABA4-42D5-896C-D985EE0A498A}" destId="{7B6428D6-F233-4AB3-BB3E-9883390633FB}" srcOrd="4" destOrd="0" presId="urn:microsoft.com/office/officeart/2005/8/layout/equation2"/>
    <dgm:cxn modelId="{D631397A-FE9E-47B8-B75F-DEFE1142F60B}" type="presParOf" srcId="{04A7DC46-726F-42F4-83FB-68ED037E359F}" destId="{96672249-9A4B-4CF8-8DA8-30E09E904FD7}" srcOrd="1" destOrd="0" presId="urn:microsoft.com/office/officeart/2005/8/layout/equation2"/>
    <dgm:cxn modelId="{490C7469-704D-486B-A1EB-DAC67483F0C1}" type="presParOf" srcId="{96672249-9A4B-4CF8-8DA8-30E09E904FD7}" destId="{FC4E8E7B-CA30-4466-9661-5B88410E4C24}" srcOrd="0" destOrd="0" presId="urn:microsoft.com/office/officeart/2005/8/layout/equation2"/>
    <dgm:cxn modelId="{30DDD5A0-77DE-40A9-962D-FC86840F6B43}" type="presParOf" srcId="{04A7DC46-726F-42F4-83FB-68ED037E359F}" destId="{2BE16289-D49C-4AAC-896E-63FA2EF2AC0A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25F6414-3D4A-4C3C-ACA1-52E3B15D0DE1}" type="doc">
      <dgm:prSet loTypeId="urn:microsoft.com/office/officeart/2005/8/layout/vList5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398B8E4-CB24-41AC-8BFD-B1C5B9C79F40}">
      <dgm:prSet/>
      <dgm:spPr/>
      <dgm:t>
        <a:bodyPr/>
        <a:lstStyle/>
        <a:p>
          <a:pPr rtl="0"/>
          <a:r>
            <a:rPr lang="ru-RU" dirty="0" smtClean="0"/>
            <a:t>от 0 до 2,9 – хорошо; </a:t>
          </a:r>
          <a:endParaRPr lang="ru-RU" dirty="0"/>
        </a:p>
      </dgm:t>
    </dgm:pt>
    <dgm:pt modelId="{A9BD559B-2DED-4DC9-8DFD-5C5F82679DEB}" type="parTrans" cxnId="{EDF928AA-491B-4416-BD5D-ED4C3EF9409E}">
      <dgm:prSet/>
      <dgm:spPr/>
      <dgm:t>
        <a:bodyPr/>
        <a:lstStyle/>
        <a:p>
          <a:endParaRPr lang="ru-RU"/>
        </a:p>
      </dgm:t>
    </dgm:pt>
    <dgm:pt modelId="{9BD5FD67-3D0D-4A86-BFD5-0056860ACFE4}" type="sibTrans" cxnId="{EDF928AA-491B-4416-BD5D-ED4C3EF9409E}">
      <dgm:prSet/>
      <dgm:spPr/>
      <dgm:t>
        <a:bodyPr/>
        <a:lstStyle/>
        <a:p>
          <a:endParaRPr lang="ru-RU"/>
        </a:p>
      </dgm:t>
    </dgm:pt>
    <dgm:pt modelId="{C81B6DA8-0466-4E2E-8797-6AEDB4B735A5}">
      <dgm:prSet/>
      <dgm:spPr/>
      <dgm:t>
        <a:bodyPr/>
        <a:lstStyle/>
        <a:p>
          <a:pPr rtl="0"/>
          <a:r>
            <a:rPr lang="ru-RU" dirty="0" smtClean="0"/>
            <a:t>от 3 до 5,9 – средне; </a:t>
          </a:r>
          <a:endParaRPr lang="ru-RU" dirty="0"/>
        </a:p>
      </dgm:t>
    </dgm:pt>
    <dgm:pt modelId="{EACD1C23-4E95-4692-8623-419AE6A8315A}" type="parTrans" cxnId="{743FD052-8000-4808-891C-F30FC82649BD}">
      <dgm:prSet/>
      <dgm:spPr/>
      <dgm:t>
        <a:bodyPr/>
        <a:lstStyle/>
        <a:p>
          <a:endParaRPr lang="ru-RU"/>
        </a:p>
      </dgm:t>
    </dgm:pt>
    <dgm:pt modelId="{6428D93A-2210-4101-BDE4-AD71B82535A5}" type="sibTrans" cxnId="{743FD052-8000-4808-891C-F30FC82649BD}">
      <dgm:prSet/>
      <dgm:spPr/>
      <dgm:t>
        <a:bodyPr/>
        <a:lstStyle/>
        <a:p>
          <a:endParaRPr lang="ru-RU"/>
        </a:p>
      </dgm:t>
    </dgm:pt>
    <dgm:pt modelId="{203E119E-62B6-4E75-89DB-AD821DE1563A}">
      <dgm:prSet/>
      <dgm:spPr/>
      <dgm:t>
        <a:bodyPr/>
        <a:lstStyle/>
        <a:p>
          <a:pPr rtl="0"/>
          <a:r>
            <a:rPr lang="ru-RU" dirty="0" smtClean="0"/>
            <a:t>от 6 до 7,9 – удовлетворительно; </a:t>
          </a:r>
          <a:endParaRPr lang="ru-RU" dirty="0"/>
        </a:p>
      </dgm:t>
    </dgm:pt>
    <dgm:pt modelId="{D155F43F-F065-4229-85F0-23CA09DB55A6}" type="parTrans" cxnId="{33480964-F332-488F-B8CF-03B55DE0D3B6}">
      <dgm:prSet/>
      <dgm:spPr/>
      <dgm:t>
        <a:bodyPr/>
        <a:lstStyle/>
        <a:p>
          <a:endParaRPr lang="ru-RU"/>
        </a:p>
      </dgm:t>
    </dgm:pt>
    <dgm:pt modelId="{C0191D9D-840E-4A14-A43F-D9E177C2846C}" type="sibTrans" cxnId="{33480964-F332-488F-B8CF-03B55DE0D3B6}">
      <dgm:prSet/>
      <dgm:spPr/>
      <dgm:t>
        <a:bodyPr/>
        <a:lstStyle/>
        <a:p>
          <a:endParaRPr lang="ru-RU"/>
        </a:p>
      </dgm:t>
    </dgm:pt>
    <dgm:pt modelId="{BFDA71D3-9552-4BAD-86B8-8BE8513A42CF}">
      <dgm:prSet/>
      <dgm:spPr/>
      <dgm:t>
        <a:bodyPr/>
        <a:lstStyle/>
        <a:p>
          <a:pPr rtl="0"/>
          <a:r>
            <a:rPr lang="ru-RU" dirty="0" smtClean="0"/>
            <a:t>от 8 и более - плохо.</a:t>
          </a:r>
          <a:endParaRPr lang="ru-RU" dirty="0"/>
        </a:p>
      </dgm:t>
    </dgm:pt>
    <dgm:pt modelId="{87D1362E-A879-456C-BA99-2D79F10F3B6B}" type="parTrans" cxnId="{0EDA7C06-51A6-4748-A0AE-9E7DBDBAAEC8}">
      <dgm:prSet/>
      <dgm:spPr/>
      <dgm:t>
        <a:bodyPr/>
        <a:lstStyle/>
        <a:p>
          <a:endParaRPr lang="ru-RU"/>
        </a:p>
      </dgm:t>
    </dgm:pt>
    <dgm:pt modelId="{F56E8BC4-30DD-4AE4-A3B7-221AA2E36D35}" type="sibTrans" cxnId="{0EDA7C06-51A6-4748-A0AE-9E7DBDBAAEC8}">
      <dgm:prSet/>
      <dgm:spPr/>
      <dgm:t>
        <a:bodyPr/>
        <a:lstStyle/>
        <a:p>
          <a:endParaRPr lang="ru-RU"/>
        </a:p>
      </dgm:t>
    </dgm:pt>
    <dgm:pt modelId="{1D6295A8-4616-4186-ADD2-BBF1088656E2}" type="pres">
      <dgm:prSet presAssocID="{C25F6414-3D4A-4C3C-ACA1-52E3B15D0DE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076A65D-81F5-43DD-8BDE-86B72A3AA0C9}" type="pres">
      <dgm:prSet presAssocID="{0398B8E4-CB24-41AC-8BFD-B1C5B9C79F40}" presName="linNode" presStyleCnt="0"/>
      <dgm:spPr/>
    </dgm:pt>
    <dgm:pt modelId="{102A71C1-F5EB-4675-97EC-805A0CC14A83}" type="pres">
      <dgm:prSet presAssocID="{0398B8E4-CB24-41AC-8BFD-B1C5B9C79F40}" presName="parentText" presStyleLbl="node1" presStyleIdx="0" presStyleCnt="4" custScaleX="13800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9912C1-8E22-40F0-BAD1-D78D414E2BAC}" type="pres">
      <dgm:prSet presAssocID="{9BD5FD67-3D0D-4A86-BFD5-0056860ACFE4}" presName="sp" presStyleCnt="0"/>
      <dgm:spPr/>
    </dgm:pt>
    <dgm:pt modelId="{3D58B382-1D17-4DFF-AAB4-1928F16E9414}" type="pres">
      <dgm:prSet presAssocID="{C81B6DA8-0466-4E2E-8797-6AEDB4B735A5}" presName="linNode" presStyleCnt="0"/>
      <dgm:spPr/>
    </dgm:pt>
    <dgm:pt modelId="{2C780565-9CD8-4F50-A50C-AF5DE8780BE4}" type="pres">
      <dgm:prSet presAssocID="{C81B6DA8-0466-4E2E-8797-6AEDB4B735A5}" presName="parentText" presStyleLbl="node1" presStyleIdx="1" presStyleCnt="4" custScaleX="13800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D6D84D-2E79-4D0C-A824-280AFF45B9D2}" type="pres">
      <dgm:prSet presAssocID="{6428D93A-2210-4101-BDE4-AD71B82535A5}" presName="sp" presStyleCnt="0"/>
      <dgm:spPr/>
    </dgm:pt>
    <dgm:pt modelId="{88158964-FE30-4028-AA5E-B5A4AF44DA85}" type="pres">
      <dgm:prSet presAssocID="{203E119E-62B6-4E75-89DB-AD821DE1563A}" presName="linNode" presStyleCnt="0"/>
      <dgm:spPr/>
    </dgm:pt>
    <dgm:pt modelId="{1568FA9E-E869-4F25-8937-C696B47F931F}" type="pres">
      <dgm:prSet presAssocID="{203E119E-62B6-4E75-89DB-AD821DE1563A}" presName="parentText" presStyleLbl="node1" presStyleIdx="2" presStyleCnt="4" custScaleX="13800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115FD9-B311-415F-B920-BCD26DE5DCEB}" type="pres">
      <dgm:prSet presAssocID="{C0191D9D-840E-4A14-A43F-D9E177C2846C}" presName="sp" presStyleCnt="0"/>
      <dgm:spPr/>
    </dgm:pt>
    <dgm:pt modelId="{3BCE4E58-5511-4649-9C93-FE8314B57AF5}" type="pres">
      <dgm:prSet presAssocID="{BFDA71D3-9552-4BAD-86B8-8BE8513A42CF}" presName="linNode" presStyleCnt="0"/>
      <dgm:spPr/>
    </dgm:pt>
    <dgm:pt modelId="{EDC43FFF-FDAB-4A68-9EEC-96F0F5E2616D}" type="pres">
      <dgm:prSet presAssocID="{BFDA71D3-9552-4BAD-86B8-8BE8513A42CF}" presName="parentText" presStyleLbl="node1" presStyleIdx="3" presStyleCnt="4" custScaleX="13800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EDA7C06-51A6-4748-A0AE-9E7DBDBAAEC8}" srcId="{C25F6414-3D4A-4C3C-ACA1-52E3B15D0DE1}" destId="{BFDA71D3-9552-4BAD-86B8-8BE8513A42CF}" srcOrd="3" destOrd="0" parTransId="{87D1362E-A879-456C-BA99-2D79F10F3B6B}" sibTransId="{F56E8BC4-30DD-4AE4-A3B7-221AA2E36D35}"/>
    <dgm:cxn modelId="{06F35E2A-92EF-45AD-9621-B8F0FD147608}" type="presOf" srcId="{BFDA71D3-9552-4BAD-86B8-8BE8513A42CF}" destId="{EDC43FFF-FDAB-4A68-9EEC-96F0F5E2616D}" srcOrd="0" destOrd="0" presId="urn:microsoft.com/office/officeart/2005/8/layout/vList5"/>
    <dgm:cxn modelId="{33480964-F332-488F-B8CF-03B55DE0D3B6}" srcId="{C25F6414-3D4A-4C3C-ACA1-52E3B15D0DE1}" destId="{203E119E-62B6-4E75-89DB-AD821DE1563A}" srcOrd="2" destOrd="0" parTransId="{D155F43F-F065-4229-85F0-23CA09DB55A6}" sibTransId="{C0191D9D-840E-4A14-A43F-D9E177C2846C}"/>
    <dgm:cxn modelId="{EDF928AA-491B-4416-BD5D-ED4C3EF9409E}" srcId="{C25F6414-3D4A-4C3C-ACA1-52E3B15D0DE1}" destId="{0398B8E4-CB24-41AC-8BFD-B1C5B9C79F40}" srcOrd="0" destOrd="0" parTransId="{A9BD559B-2DED-4DC9-8DFD-5C5F82679DEB}" sibTransId="{9BD5FD67-3D0D-4A86-BFD5-0056860ACFE4}"/>
    <dgm:cxn modelId="{1D68376F-D67D-446C-B95A-096110D44455}" type="presOf" srcId="{203E119E-62B6-4E75-89DB-AD821DE1563A}" destId="{1568FA9E-E869-4F25-8937-C696B47F931F}" srcOrd="0" destOrd="0" presId="urn:microsoft.com/office/officeart/2005/8/layout/vList5"/>
    <dgm:cxn modelId="{1C4869D2-4B49-4D2A-A664-A7CFE3433FD1}" type="presOf" srcId="{C81B6DA8-0466-4E2E-8797-6AEDB4B735A5}" destId="{2C780565-9CD8-4F50-A50C-AF5DE8780BE4}" srcOrd="0" destOrd="0" presId="urn:microsoft.com/office/officeart/2005/8/layout/vList5"/>
    <dgm:cxn modelId="{743FD052-8000-4808-891C-F30FC82649BD}" srcId="{C25F6414-3D4A-4C3C-ACA1-52E3B15D0DE1}" destId="{C81B6DA8-0466-4E2E-8797-6AEDB4B735A5}" srcOrd="1" destOrd="0" parTransId="{EACD1C23-4E95-4692-8623-419AE6A8315A}" sibTransId="{6428D93A-2210-4101-BDE4-AD71B82535A5}"/>
    <dgm:cxn modelId="{DC6C85A3-C20E-4E34-A4A5-BA291018F5D7}" type="presOf" srcId="{C25F6414-3D4A-4C3C-ACA1-52E3B15D0DE1}" destId="{1D6295A8-4616-4186-ADD2-BBF1088656E2}" srcOrd="0" destOrd="0" presId="urn:microsoft.com/office/officeart/2005/8/layout/vList5"/>
    <dgm:cxn modelId="{18718073-E931-481A-9FA8-FCBF6CAD1E56}" type="presOf" srcId="{0398B8E4-CB24-41AC-8BFD-B1C5B9C79F40}" destId="{102A71C1-F5EB-4675-97EC-805A0CC14A83}" srcOrd="0" destOrd="0" presId="urn:microsoft.com/office/officeart/2005/8/layout/vList5"/>
    <dgm:cxn modelId="{A828AAC4-4C46-45D9-B52D-4B8D27FFFE2D}" type="presParOf" srcId="{1D6295A8-4616-4186-ADD2-BBF1088656E2}" destId="{B076A65D-81F5-43DD-8BDE-86B72A3AA0C9}" srcOrd="0" destOrd="0" presId="urn:microsoft.com/office/officeart/2005/8/layout/vList5"/>
    <dgm:cxn modelId="{981B4E1E-C55B-4DD9-9DBE-49052975EE80}" type="presParOf" srcId="{B076A65D-81F5-43DD-8BDE-86B72A3AA0C9}" destId="{102A71C1-F5EB-4675-97EC-805A0CC14A83}" srcOrd="0" destOrd="0" presId="urn:microsoft.com/office/officeart/2005/8/layout/vList5"/>
    <dgm:cxn modelId="{60C4B357-F12E-449F-A12C-42EA5D519AD1}" type="presParOf" srcId="{1D6295A8-4616-4186-ADD2-BBF1088656E2}" destId="{279912C1-8E22-40F0-BAD1-D78D414E2BAC}" srcOrd="1" destOrd="0" presId="urn:microsoft.com/office/officeart/2005/8/layout/vList5"/>
    <dgm:cxn modelId="{21863100-B6D6-48B6-B738-1E1A3D6CB27E}" type="presParOf" srcId="{1D6295A8-4616-4186-ADD2-BBF1088656E2}" destId="{3D58B382-1D17-4DFF-AAB4-1928F16E9414}" srcOrd="2" destOrd="0" presId="urn:microsoft.com/office/officeart/2005/8/layout/vList5"/>
    <dgm:cxn modelId="{C50B0E77-6588-4A07-87D5-793C172AD019}" type="presParOf" srcId="{3D58B382-1D17-4DFF-AAB4-1928F16E9414}" destId="{2C780565-9CD8-4F50-A50C-AF5DE8780BE4}" srcOrd="0" destOrd="0" presId="urn:microsoft.com/office/officeart/2005/8/layout/vList5"/>
    <dgm:cxn modelId="{C7A83487-2F54-477C-99C6-847124A343C0}" type="presParOf" srcId="{1D6295A8-4616-4186-ADD2-BBF1088656E2}" destId="{CDD6D84D-2E79-4D0C-A824-280AFF45B9D2}" srcOrd="3" destOrd="0" presId="urn:microsoft.com/office/officeart/2005/8/layout/vList5"/>
    <dgm:cxn modelId="{F0E8479A-2027-415A-AB19-7193D59C50C2}" type="presParOf" srcId="{1D6295A8-4616-4186-ADD2-BBF1088656E2}" destId="{88158964-FE30-4028-AA5E-B5A4AF44DA85}" srcOrd="4" destOrd="0" presId="urn:microsoft.com/office/officeart/2005/8/layout/vList5"/>
    <dgm:cxn modelId="{612DF454-A9F2-4489-A4DB-05899E19D760}" type="presParOf" srcId="{88158964-FE30-4028-AA5E-B5A4AF44DA85}" destId="{1568FA9E-E869-4F25-8937-C696B47F931F}" srcOrd="0" destOrd="0" presId="urn:microsoft.com/office/officeart/2005/8/layout/vList5"/>
    <dgm:cxn modelId="{E5F40D82-09B9-4846-AA90-9C09B8AECB8C}" type="presParOf" srcId="{1D6295A8-4616-4186-ADD2-BBF1088656E2}" destId="{32115FD9-B311-415F-B920-BCD26DE5DCEB}" srcOrd="5" destOrd="0" presId="urn:microsoft.com/office/officeart/2005/8/layout/vList5"/>
    <dgm:cxn modelId="{2AF81ADA-B492-4C75-9C4A-7932D9C0117B}" type="presParOf" srcId="{1D6295A8-4616-4186-ADD2-BBF1088656E2}" destId="{3BCE4E58-5511-4649-9C93-FE8314B57AF5}" srcOrd="6" destOrd="0" presId="urn:microsoft.com/office/officeart/2005/8/layout/vList5"/>
    <dgm:cxn modelId="{62162F25-28D7-4A7D-A7CC-E8428F4CE315}" type="presParOf" srcId="{3BCE4E58-5511-4649-9C93-FE8314B57AF5}" destId="{EDC43FFF-FDAB-4A68-9EEC-96F0F5E2616D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CF800C5-A592-4600-8A6B-9765D171E54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84BA782-F373-4CD7-994B-8D8349DF32F4}">
      <dgm:prSet phldrT="[Текст]" custT="1"/>
      <dgm:spPr/>
      <dgm:t>
        <a:bodyPr/>
        <a:lstStyle/>
        <a:p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функциональные пробы</a:t>
          </a:r>
          <a:endParaRPr lang="ru-RU" sz="3200" dirty="0"/>
        </a:p>
      </dgm:t>
    </dgm:pt>
    <dgm:pt modelId="{6F607F30-D2F4-477C-BCCA-F1EAA3542336}" type="parTrans" cxnId="{EA117E0E-41FE-4C36-B8B3-CAA26FCF67B0}">
      <dgm:prSet/>
      <dgm:spPr/>
      <dgm:t>
        <a:bodyPr/>
        <a:lstStyle/>
        <a:p>
          <a:endParaRPr lang="ru-RU"/>
        </a:p>
      </dgm:t>
    </dgm:pt>
    <dgm:pt modelId="{FBBE9557-1F92-4158-BDC2-FB0FE81C3C90}" type="sibTrans" cxnId="{EA117E0E-41FE-4C36-B8B3-CAA26FCF67B0}">
      <dgm:prSet/>
      <dgm:spPr/>
      <dgm:t>
        <a:bodyPr/>
        <a:lstStyle/>
        <a:p>
          <a:endParaRPr lang="ru-RU"/>
        </a:p>
      </dgm:t>
    </dgm:pt>
    <dgm:pt modelId="{0039BF45-A84D-4AFC-8892-53262FB70FEB}">
      <dgm:prSet phldrT="[Текст]" custT="1"/>
      <dgm:spPr/>
      <dgm:t>
        <a:bodyPr/>
        <a:lstStyle/>
        <a:p>
          <a:r>
            <a:rPr lang="ru-RU" sz="3200" dirty="0" err="1" smtClean="0">
              <a:latin typeface="Times New Roman" pitchFamily="18" charset="0"/>
              <a:cs typeface="Times New Roman" pitchFamily="18" charset="0"/>
            </a:rPr>
            <a:t>велоэргометрия</a:t>
          </a:r>
          <a:endParaRPr lang="ru-RU" sz="3200" dirty="0">
            <a:latin typeface="Times New Roman" pitchFamily="18" charset="0"/>
            <a:cs typeface="Times New Roman" pitchFamily="18" charset="0"/>
          </a:endParaRPr>
        </a:p>
      </dgm:t>
    </dgm:pt>
    <dgm:pt modelId="{D324C442-80D9-40ED-84E8-E0753655016F}" type="parTrans" cxnId="{F5D9AE95-1CD9-4C3D-99D3-97B1CE9E4E1C}">
      <dgm:prSet/>
      <dgm:spPr/>
      <dgm:t>
        <a:bodyPr/>
        <a:lstStyle/>
        <a:p>
          <a:endParaRPr lang="ru-RU"/>
        </a:p>
      </dgm:t>
    </dgm:pt>
    <dgm:pt modelId="{007A72F8-FD93-4BB9-A970-83E38DD8D031}" type="sibTrans" cxnId="{F5D9AE95-1CD9-4C3D-99D3-97B1CE9E4E1C}">
      <dgm:prSet/>
      <dgm:spPr/>
      <dgm:t>
        <a:bodyPr/>
        <a:lstStyle/>
        <a:p>
          <a:endParaRPr lang="ru-RU"/>
        </a:p>
      </dgm:t>
    </dgm:pt>
    <dgm:pt modelId="{3B44C4AA-40EA-424B-A6B9-6DFD594E8EEE}">
      <dgm:prSet phldrT="[Текст]"/>
      <dgm:spPr/>
      <dgm:t>
        <a:bodyPr/>
        <a:lstStyle/>
        <a:p>
          <a:r>
            <a:rPr lang="ru-RU" dirty="0" err="1" smtClean="0"/>
            <a:t>Холтеровское</a:t>
          </a:r>
          <a:r>
            <a:rPr lang="ru-RU" dirty="0" smtClean="0"/>
            <a:t> </a:t>
          </a:r>
          <a:r>
            <a:rPr lang="ru-RU" dirty="0" err="1" smtClean="0"/>
            <a:t>мониторирование</a:t>
          </a:r>
          <a:endParaRPr lang="ru-RU" dirty="0"/>
        </a:p>
      </dgm:t>
    </dgm:pt>
    <dgm:pt modelId="{EC398D83-2A32-4378-9462-B544298FC469}" type="parTrans" cxnId="{8B55880F-68FF-4C3C-881A-168206F745BB}">
      <dgm:prSet/>
      <dgm:spPr/>
      <dgm:t>
        <a:bodyPr/>
        <a:lstStyle/>
        <a:p>
          <a:endParaRPr lang="ru-RU"/>
        </a:p>
      </dgm:t>
    </dgm:pt>
    <dgm:pt modelId="{68EB52EA-B2D2-4F70-859A-5A801E3B5C42}" type="sibTrans" cxnId="{8B55880F-68FF-4C3C-881A-168206F745BB}">
      <dgm:prSet/>
      <dgm:spPr/>
      <dgm:t>
        <a:bodyPr/>
        <a:lstStyle/>
        <a:p>
          <a:endParaRPr lang="ru-RU"/>
        </a:p>
      </dgm:t>
    </dgm:pt>
    <dgm:pt modelId="{55A39325-726A-4DF2-9B54-7CC732A28AAB}">
      <dgm:prSet custT="1"/>
      <dgm:spPr/>
      <dgm:t>
        <a:bodyPr/>
        <a:lstStyle/>
        <a:p>
          <a:r>
            <a:rPr lang="ru-RU" sz="3200" dirty="0" err="1" smtClean="0"/>
            <a:t>тредмил</a:t>
          </a:r>
          <a:endParaRPr lang="ru-RU" sz="3200" dirty="0"/>
        </a:p>
      </dgm:t>
    </dgm:pt>
    <dgm:pt modelId="{106FA65A-7A62-448A-A02B-8BF486291B3C}" type="parTrans" cxnId="{E00618C8-F131-43D3-A826-A7AE52BB8FAB}">
      <dgm:prSet/>
      <dgm:spPr/>
      <dgm:t>
        <a:bodyPr/>
        <a:lstStyle/>
        <a:p>
          <a:endParaRPr lang="ru-RU"/>
        </a:p>
      </dgm:t>
    </dgm:pt>
    <dgm:pt modelId="{33579BB7-77FB-4670-8A4A-B49B7CE29CAD}" type="sibTrans" cxnId="{E00618C8-F131-43D3-A826-A7AE52BB8FAB}">
      <dgm:prSet/>
      <dgm:spPr/>
      <dgm:t>
        <a:bodyPr/>
        <a:lstStyle/>
        <a:p>
          <a:endParaRPr lang="ru-RU"/>
        </a:p>
      </dgm:t>
    </dgm:pt>
    <dgm:pt modelId="{3E9A590A-2E26-4304-B7DD-6564A9C096DE}" type="pres">
      <dgm:prSet presAssocID="{BCF800C5-A592-4600-8A6B-9765D171E54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41A1C62-36AA-4621-862B-762CB477A9EB}" type="pres">
      <dgm:prSet presAssocID="{384BA782-F373-4CD7-994B-8D8349DF32F4}" presName="comp" presStyleCnt="0"/>
      <dgm:spPr/>
    </dgm:pt>
    <dgm:pt modelId="{6484761E-36C7-4C20-BEFA-6C8898B01EB0}" type="pres">
      <dgm:prSet presAssocID="{384BA782-F373-4CD7-994B-8D8349DF32F4}" presName="box" presStyleLbl="node1" presStyleIdx="0" presStyleCnt="4"/>
      <dgm:spPr/>
      <dgm:t>
        <a:bodyPr/>
        <a:lstStyle/>
        <a:p>
          <a:endParaRPr lang="ru-RU"/>
        </a:p>
      </dgm:t>
    </dgm:pt>
    <dgm:pt modelId="{231B6182-395E-4AA5-B6A1-9D3D42D414C7}" type="pres">
      <dgm:prSet presAssocID="{384BA782-F373-4CD7-994B-8D8349DF32F4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AED117A-AFCE-48E5-B6FA-349D0637C736}" type="pres">
      <dgm:prSet presAssocID="{384BA782-F373-4CD7-994B-8D8349DF32F4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DA587E-B54F-4DD5-98B0-5BCA22DF9EB2}" type="pres">
      <dgm:prSet presAssocID="{FBBE9557-1F92-4158-BDC2-FB0FE81C3C90}" presName="spacer" presStyleCnt="0"/>
      <dgm:spPr/>
    </dgm:pt>
    <dgm:pt modelId="{E70265DF-EE7E-4367-A601-0F3926FD7E10}" type="pres">
      <dgm:prSet presAssocID="{0039BF45-A84D-4AFC-8892-53262FB70FEB}" presName="comp" presStyleCnt="0"/>
      <dgm:spPr/>
    </dgm:pt>
    <dgm:pt modelId="{03A900C1-F0BE-4534-8F42-EF2115101AC4}" type="pres">
      <dgm:prSet presAssocID="{0039BF45-A84D-4AFC-8892-53262FB70FEB}" presName="box" presStyleLbl="node1" presStyleIdx="1" presStyleCnt="4"/>
      <dgm:spPr/>
      <dgm:t>
        <a:bodyPr/>
        <a:lstStyle/>
        <a:p>
          <a:endParaRPr lang="ru-RU"/>
        </a:p>
      </dgm:t>
    </dgm:pt>
    <dgm:pt modelId="{7B7047D0-F21A-4F03-972F-F56B8362735A}" type="pres">
      <dgm:prSet presAssocID="{0039BF45-A84D-4AFC-8892-53262FB70FEB}" presName="img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63DF3A8-2537-4805-A885-C1B658DB1FC6}" type="pres">
      <dgm:prSet presAssocID="{0039BF45-A84D-4AFC-8892-53262FB70FEB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5056A1-6302-4B19-9B07-8E3745E53320}" type="pres">
      <dgm:prSet presAssocID="{007A72F8-FD93-4BB9-A970-83E38DD8D031}" presName="spacer" presStyleCnt="0"/>
      <dgm:spPr/>
    </dgm:pt>
    <dgm:pt modelId="{EBE7403C-AFF4-4745-80CD-2696A7710A41}" type="pres">
      <dgm:prSet presAssocID="{55A39325-726A-4DF2-9B54-7CC732A28AAB}" presName="comp" presStyleCnt="0"/>
      <dgm:spPr/>
    </dgm:pt>
    <dgm:pt modelId="{8E7C9C0F-61E3-47ED-9B1F-3E0AE223D55C}" type="pres">
      <dgm:prSet presAssocID="{55A39325-726A-4DF2-9B54-7CC732A28AAB}" presName="box" presStyleLbl="node1" presStyleIdx="2" presStyleCnt="4"/>
      <dgm:spPr/>
      <dgm:t>
        <a:bodyPr/>
        <a:lstStyle/>
        <a:p>
          <a:endParaRPr lang="ru-RU"/>
        </a:p>
      </dgm:t>
    </dgm:pt>
    <dgm:pt modelId="{AF4E27A9-7BBF-4ED1-A57A-20C561E70E97}" type="pres">
      <dgm:prSet presAssocID="{55A39325-726A-4DF2-9B54-7CC732A28AAB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877D34B4-169F-498C-821F-D2B9475D9D7D}" type="pres">
      <dgm:prSet presAssocID="{55A39325-726A-4DF2-9B54-7CC732A28AAB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02388B-D60A-481C-99EF-4C4CF318D263}" type="pres">
      <dgm:prSet presAssocID="{33579BB7-77FB-4670-8A4A-B49B7CE29CAD}" presName="spacer" presStyleCnt="0"/>
      <dgm:spPr/>
    </dgm:pt>
    <dgm:pt modelId="{FB3C6B34-5079-4B0B-892D-AA6827606E81}" type="pres">
      <dgm:prSet presAssocID="{3B44C4AA-40EA-424B-A6B9-6DFD594E8EEE}" presName="comp" presStyleCnt="0"/>
      <dgm:spPr/>
    </dgm:pt>
    <dgm:pt modelId="{46A955B9-6E3F-4627-BB2E-9936B3E50DBC}" type="pres">
      <dgm:prSet presAssocID="{3B44C4AA-40EA-424B-A6B9-6DFD594E8EEE}" presName="box" presStyleLbl="node1" presStyleIdx="3" presStyleCnt="4"/>
      <dgm:spPr/>
      <dgm:t>
        <a:bodyPr/>
        <a:lstStyle/>
        <a:p>
          <a:endParaRPr lang="ru-RU"/>
        </a:p>
      </dgm:t>
    </dgm:pt>
    <dgm:pt modelId="{F5FD64CD-E5C4-4BF2-BEE3-D7AF3E975ABF}" type="pres">
      <dgm:prSet presAssocID="{3B44C4AA-40EA-424B-A6B9-6DFD594E8EEE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0FF80EE5-5905-4284-AD37-9F88B5A1A4DB}" type="pres">
      <dgm:prSet presAssocID="{3B44C4AA-40EA-424B-A6B9-6DFD594E8EEE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55880F-68FF-4C3C-881A-168206F745BB}" srcId="{BCF800C5-A592-4600-8A6B-9765D171E54B}" destId="{3B44C4AA-40EA-424B-A6B9-6DFD594E8EEE}" srcOrd="3" destOrd="0" parTransId="{EC398D83-2A32-4378-9462-B544298FC469}" sibTransId="{68EB52EA-B2D2-4F70-859A-5A801E3B5C42}"/>
    <dgm:cxn modelId="{D18DCF15-D64E-4631-AA18-7FBE49CB493D}" type="presOf" srcId="{384BA782-F373-4CD7-994B-8D8349DF32F4}" destId="{6484761E-36C7-4C20-BEFA-6C8898B01EB0}" srcOrd="0" destOrd="0" presId="urn:microsoft.com/office/officeart/2005/8/layout/vList4"/>
    <dgm:cxn modelId="{824EBED3-107B-47CB-8560-EC1A380912B3}" type="presOf" srcId="{3B44C4AA-40EA-424B-A6B9-6DFD594E8EEE}" destId="{46A955B9-6E3F-4627-BB2E-9936B3E50DBC}" srcOrd="0" destOrd="0" presId="urn:microsoft.com/office/officeart/2005/8/layout/vList4"/>
    <dgm:cxn modelId="{59B1C311-213C-41B9-BCBC-B9737633E534}" type="presOf" srcId="{384BA782-F373-4CD7-994B-8D8349DF32F4}" destId="{CAED117A-AFCE-48E5-B6FA-349D0637C736}" srcOrd="1" destOrd="0" presId="urn:microsoft.com/office/officeart/2005/8/layout/vList4"/>
    <dgm:cxn modelId="{93CCF45B-3A8A-4068-AFF3-3F193F1DD046}" type="presOf" srcId="{55A39325-726A-4DF2-9B54-7CC732A28AAB}" destId="{8E7C9C0F-61E3-47ED-9B1F-3E0AE223D55C}" srcOrd="0" destOrd="0" presId="urn:microsoft.com/office/officeart/2005/8/layout/vList4"/>
    <dgm:cxn modelId="{E00618C8-F131-43D3-A826-A7AE52BB8FAB}" srcId="{BCF800C5-A592-4600-8A6B-9765D171E54B}" destId="{55A39325-726A-4DF2-9B54-7CC732A28AAB}" srcOrd="2" destOrd="0" parTransId="{106FA65A-7A62-448A-A02B-8BF486291B3C}" sibTransId="{33579BB7-77FB-4670-8A4A-B49B7CE29CAD}"/>
    <dgm:cxn modelId="{AE81A9F3-EE86-4280-8455-216F0CAB3B10}" type="presOf" srcId="{0039BF45-A84D-4AFC-8892-53262FB70FEB}" destId="{963DF3A8-2537-4805-A885-C1B658DB1FC6}" srcOrd="1" destOrd="0" presId="urn:microsoft.com/office/officeart/2005/8/layout/vList4"/>
    <dgm:cxn modelId="{FEB19A6A-FA8B-490C-9247-7238D59A5085}" type="presOf" srcId="{BCF800C5-A592-4600-8A6B-9765D171E54B}" destId="{3E9A590A-2E26-4304-B7DD-6564A9C096DE}" srcOrd="0" destOrd="0" presId="urn:microsoft.com/office/officeart/2005/8/layout/vList4"/>
    <dgm:cxn modelId="{EA117E0E-41FE-4C36-B8B3-CAA26FCF67B0}" srcId="{BCF800C5-A592-4600-8A6B-9765D171E54B}" destId="{384BA782-F373-4CD7-994B-8D8349DF32F4}" srcOrd="0" destOrd="0" parTransId="{6F607F30-D2F4-477C-BCCA-F1EAA3542336}" sibTransId="{FBBE9557-1F92-4158-BDC2-FB0FE81C3C90}"/>
    <dgm:cxn modelId="{80E02996-0396-4D2E-B05E-F4B08D55C03A}" type="presOf" srcId="{3B44C4AA-40EA-424B-A6B9-6DFD594E8EEE}" destId="{0FF80EE5-5905-4284-AD37-9F88B5A1A4DB}" srcOrd="1" destOrd="0" presId="urn:microsoft.com/office/officeart/2005/8/layout/vList4"/>
    <dgm:cxn modelId="{217B9A6B-2604-4559-9C64-3B51D78E0BF6}" type="presOf" srcId="{0039BF45-A84D-4AFC-8892-53262FB70FEB}" destId="{03A900C1-F0BE-4534-8F42-EF2115101AC4}" srcOrd="0" destOrd="0" presId="urn:microsoft.com/office/officeart/2005/8/layout/vList4"/>
    <dgm:cxn modelId="{BE2C80DD-FFCF-4F5E-90C5-D0D5C8B45107}" type="presOf" srcId="{55A39325-726A-4DF2-9B54-7CC732A28AAB}" destId="{877D34B4-169F-498C-821F-D2B9475D9D7D}" srcOrd="1" destOrd="0" presId="urn:microsoft.com/office/officeart/2005/8/layout/vList4"/>
    <dgm:cxn modelId="{F5D9AE95-1CD9-4C3D-99D3-97B1CE9E4E1C}" srcId="{BCF800C5-A592-4600-8A6B-9765D171E54B}" destId="{0039BF45-A84D-4AFC-8892-53262FB70FEB}" srcOrd="1" destOrd="0" parTransId="{D324C442-80D9-40ED-84E8-E0753655016F}" sibTransId="{007A72F8-FD93-4BB9-A970-83E38DD8D031}"/>
    <dgm:cxn modelId="{72BCE322-1CF9-4815-9703-F6B2F357154F}" type="presParOf" srcId="{3E9A590A-2E26-4304-B7DD-6564A9C096DE}" destId="{B41A1C62-36AA-4621-862B-762CB477A9EB}" srcOrd="0" destOrd="0" presId="urn:microsoft.com/office/officeart/2005/8/layout/vList4"/>
    <dgm:cxn modelId="{76916405-3658-4CD4-B1EF-0A311AFB1A32}" type="presParOf" srcId="{B41A1C62-36AA-4621-862B-762CB477A9EB}" destId="{6484761E-36C7-4C20-BEFA-6C8898B01EB0}" srcOrd="0" destOrd="0" presId="urn:microsoft.com/office/officeart/2005/8/layout/vList4"/>
    <dgm:cxn modelId="{5D3EF18E-51BC-42B8-AB6E-A142A79ECFED}" type="presParOf" srcId="{B41A1C62-36AA-4621-862B-762CB477A9EB}" destId="{231B6182-395E-4AA5-B6A1-9D3D42D414C7}" srcOrd="1" destOrd="0" presId="urn:microsoft.com/office/officeart/2005/8/layout/vList4"/>
    <dgm:cxn modelId="{F3D55BD1-B3B5-4CF1-A775-C1FD7FA08816}" type="presParOf" srcId="{B41A1C62-36AA-4621-862B-762CB477A9EB}" destId="{CAED117A-AFCE-48E5-B6FA-349D0637C736}" srcOrd="2" destOrd="0" presId="urn:microsoft.com/office/officeart/2005/8/layout/vList4"/>
    <dgm:cxn modelId="{8ADBD81F-D679-420D-8C98-283080EEDBE9}" type="presParOf" srcId="{3E9A590A-2E26-4304-B7DD-6564A9C096DE}" destId="{C8DA587E-B54F-4DD5-98B0-5BCA22DF9EB2}" srcOrd="1" destOrd="0" presId="urn:microsoft.com/office/officeart/2005/8/layout/vList4"/>
    <dgm:cxn modelId="{A6FD320F-BE12-4DDF-B9CA-7821EF727BA2}" type="presParOf" srcId="{3E9A590A-2E26-4304-B7DD-6564A9C096DE}" destId="{E70265DF-EE7E-4367-A601-0F3926FD7E10}" srcOrd="2" destOrd="0" presId="urn:microsoft.com/office/officeart/2005/8/layout/vList4"/>
    <dgm:cxn modelId="{9448A994-3536-4A4E-8C8D-A7F6B0428416}" type="presParOf" srcId="{E70265DF-EE7E-4367-A601-0F3926FD7E10}" destId="{03A900C1-F0BE-4534-8F42-EF2115101AC4}" srcOrd="0" destOrd="0" presId="urn:microsoft.com/office/officeart/2005/8/layout/vList4"/>
    <dgm:cxn modelId="{29466D30-68A5-4FED-B42E-71AEED0B88A6}" type="presParOf" srcId="{E70265DF-EE7E-4367-A601-0F3926FD7E10}" destId="{7B7047D0-F21A-4F03-972F-F56B8362735A}" srcOrd="1" destOrd="0" presId="urn:microsoft.com/office/officeart/2005/8/layout/vList4"/>
    <dgm:cxn modelId="{90802336-6BB6-400B-AFA2-B9C63E390615}" type="presParOf" srcId="{E70265DF-EE7E-4367-A601-0F3926FD7E10}" destId="{963DF3A8-2537-4805-A885-C1B658DB1FC6}" srcOrd="2" destOrd="0" presId="urn:microsoft.com/office/officeart/2005/8/layout/vList4"/>
    <dgm:cxn modelId="{8DD7C3E3-230B-4354-9451-70DEEA962858}" type="presParOf" srcId="{3E9A590A-2E26-4304-B7DD-6564A9C096DE}" destId="{D75056A1-6302-4B19-9B07-8E3745E53320}" srcOrd="3" destOrd="0" presId="urn:microsoft.com/office/officeart/2005/8/layout/vList4"/>
    <dgm:cxn modelId="{F95D3D88-21FB-4FBF-831A-CE74722EC2E2}" type="presParOf" srcId="{3E9A590A-2E26-4304-B7DD-6564A9C096DE}" destId="{EBE7403C-AFF4-4745-80CD-2696A7710A41}" srcOrd="4" destOrd="0" presId="urn:microsoft.com/office/officeart/2005/8/layout/vList4"/>
    <dgm:cxn modelId="{6509AC31-4049-4DF0-890A-C047200BC753}" type="presParOf" srcId="{EBE7403C-AFF4-4745-80CD-2696A7710A41}" destId="{8E7C9C0F-61E3-47ED-9B1F-3E0AE223D55C}" srcOrd="0" destOrd="0" presId="urn:microsoft.com/office/officeart/2005/8/layout/vList4"/>
    <dgm:cxn modelId="{E2319997-26C2-4DAB-ACB8-726C68F70216}" type="presParOf" srcId="{EBE7403C-AFF4-4745-80CD-2696A7710A41}" destId="{AF4E27A9-7BBF-4ED1-A57A-20C561E70E97}" srcOrd="1" destOrd="0" presId="urn:microsoft.com/office/officeart/2005/8/layout/vList4"/>
    <dgm:cxn modelId="{80D861A5-8B67-45AC-9AA3-99BF294A2702}" type="presParOf" srcId="{EBE7403C-AFF4-4745-80CD-2696A7710A41}" destId="{877D34B4-169F-498C-821F-D2B9475D9D7D}" srcOrd="2" destOrd="0" presId="urn:microsoft.com/office/officeart/2005/8/layout/vList4"/>
    <dgm:cxn modelId="{A25ACD84-4D8E-47FE-A1E4-C1D5D42E40D9}" type="presParOf" srcId="{3E9A590A-2E26-4304-B7DD-6564A9C096DE}" destId="{7802388B-D60A-481C-99EF-4C4CF318D263}" srcOrd="5" destOrd="0" presId="urn:microsoft.com/office/officeart/2005/8/layout/vList4"/>
    <dgm:cxn modelId="{3792AD69-213E-4D6E-96F7-2CD6C0722DF1}" type="presParOf" srcId="{3E9A590A-2E26-4304-B7DD-6564A9C096DE}" destId="{FB3C6B34-5079-4B0B-892D-AA6827606E81}" srcOrd="6" destOrd="0" presId="urn:microsoft.com/office/officeart/2005/8/layout/vList4"/>
    <dgm:cxn modelId="{D96C918E-4806-4590-9E86-F60909E35268}" type="presParOf" srcId="{FB3C6B34-5079-4B0B-892D-AA6827606E81}" destId="{46A955B9-6E3F-4627-BB2E-9936B3E50DBC}" srcOrd="0" destOrd="0" presId="urn:microsoft.com/office/officeart/2005/8/layout/vList4"/>
    <dgm:cxn modelId="{71A06581-EDD3-4871-9E5E-DEFF022CFDD3}" type="presParOf" srcId="{FB3C6B34-5079-4B0B-892D-AA6827606E81}" destId="{F5FD64CD-E5C4-4BF2-BEE3-D7AF3E975ABF}" srcOrd="1" destOrd="0" presId="urn:microsoft.com/office/officeart/2005/8/layout/vList4"/>
    <dgm:cxn modelId="{3B668CF2-8FD8-4A4C-8DBC-F751A09253AF}" type="presParOf" srcId="{FB3C6B34-5079-4B0B-892D-AA6827606E81}" destId="{0FF80EE5-5905-4284-AD37-9F88B5A1A4D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37933B-6DBE-4137-A8C4-FDB33C32D769}">
      <dsp:nvSpPr>
        <dsp:cNvPr id="0" name=""/>
        <dsp:cNvSpPr/>
      </dsp:nvSpPr>
      <dsp:spPr>
        <a:xfrm>
          <a:off x="7371697" y="4102971"/>
          <a:ext cx="91440" cy="298614"/>
        </a:xfrm>
        <a:custGeom>
          <a:avLst/>
          <a:gdLst/>
          <a:ahLst/>
          <a:cxnLst/>
          <a:rect l="0" t="0" r="0" b="0"/>
          <a:pathLst>
            <a:path>
              <a:moveTo>
                <a:pt x="54949" y="0"/>
              </a:moveTo>
              <a:lnTo>
                <a:pt x="54949" y="207985"/>
              </a:lnTo>
              <a:lnTo>
                <a:pt x="45720" y="207985"/>
              </a:lnTo>
              <a:lnTo>
                <a:pt x="45720" y="298614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58BCE4-047F-4BF4-881A-28A8BA639089}">
      <dsp:nvSpPr>
        <dsp:cNvPr id="0" name=""/>
        <dsp:cNvSpPr/>
      </dsp:nvSpPr>
      <dsp:spPr>
        <a:xfrm>
          <a:off x="7371697" y="3211308"/>
          <a:ext cx="91440" cy="27043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9806"/>
              </a:lnTo>
              <a:lnTo>
                <a:pt x="54949" y="179806"/>
              </a:lnTo>
              <a:lnTo>
                <a:pt x="54949" y="270435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F89977-06FD-4706-AC2E-0F96AA32050B}">
      <dsp:nvSpPr>
        <dsp:cNvPr id="0" name=""/>
        <dsp:cNvSpPr/>
      </dsp:nvSpPr>
      <dsp:spPr>
        <a:xfrm>
          <a:off x="7371697" y="2305556"/>
          <a:ext cx="91440" cy="2845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4525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8949A1-E04B-42DF-B1A6-A4F5FFE2D894}">
      <dsp:nvSpPr>
        <dsp:cNvPr id="0" name=""/>
        <dsp:cNvSpPr/>
      </dsp:nvSpPr>
      <dsp:spPr>
        <a:xfrm>
          <a:off x="4065879" y="1399803"/>
          <a:ext cx="3351537" cy="2845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895"/>
              </a:lnTo>
              <a:lnTo>
                <a:pt x="3351537" y="193895"/>
              </a:lnTo>
              <a:lnTo>
                <a:pt x="3351537" y="284525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FF0E33-E8AA-4D75-B968-6EE1A88E6FA8}">
      <dsp:nvSpPr>
        <dsp:cNvPr id="0" name=""/>
        <dsp:cNvSpPr/>
      </dsp:nvSpPr>
      <dsp:spPr>
        <a:xfrm>
          <a:off x="5261333" y="3211308"/>
          <a:ext cx="91440" cy="2845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4525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210CE5-FE1F-4283-8895-4EC7DF3AD0F0}">
      <dsp:nvSpPr>
        <dsp:cNvPr id="0" name=""/>
        <dsp:cNvSpPr/>
      </dsp:nvSpPr>
      <dsp:spPr>
        <a:xfrm>
          <a:off x="5261333" y="2305556"/>
          <a:ext cx="91440" cy="2845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4525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1C489A-4D4E-4F56-949D-19B83391E7AE}">
      <dsp:nvSpPr>
        <dsp:cNvPr id="0" name=""/>
        <dsp:cNvSpPr/>
      </dsp:nvSpPr>
      <dsp:spPr>
        <a:xfrm>
          <a:off x="4065879" y="1399803"/>
          <a:ext cx="1241173" cy="2845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895"/>
              </a:lnTo>
              <a:lnTo>
                <a:pt x="1241173" y="193895"/>
              </a:lnTo>
              <a:lnTo>
                <a:pt x="1241173" y="284525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F6D8EB-8A21-446C-A8E3-AFDFFF2A8EE0}">
      <dsp:nvSpPr>
        <dsp:cNvPr id="0" name=""/>
        <dsp:cNvSpPr/>
      </dsp:nvSpPr>
      <dsp:spPr>
        <a:xfrm>
          <a:off x="3024762" y="2305556"/>
          <a:ext cx="91440" cy="2845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4525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EDAC4E-031C-44BE-8E05-1110268B429C}">
      <dsp:nvSpPr>
        <dsp:cNvPr id="0" name=""/>
        <dsp:cNvSpPr/>
      </dsp:nvSpPr>
      <dsp:spPr>
        <a:xfrm>
          <a:off x="3070482" y="1399803"/>
          <a:ext cx="995397" cy="284525"/>
        </a:xfrm>
        <a:custGeom>
          <a:avLst/>
          <a:gdLst/>
          <a:ahLst/>
          <a:cxnLst/>
          <a:rect l="0" t="0" r="0" b="0"/>
          <a:pathLst>
            <a:path>
              <a:moveTo>
                <a:pt x="995397" y="0"/>
              </a:moveTo>
              <a:lnTo>
                <a:pt x="995397" y="193895"/>
              </a:lnTo>
              <a:lnTo>
                <a:pt x="0" y="193895"/>
              </a:lnTo>
              <a:lnTo>
                <a:pt x="0" y="284525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4C692A-D85B-4346-839D-0257EA18CB9A}">
      <dsp:nvSpPr>
        <dsp:cNvPr id="0" name=""/>
        <dsp:cNvSpPr/>
      </dsp:nvSpPr>
      <dsp:spPr>
        <a:xfrm>
          <a:off x="962398" y="4117060"/>
          <a:ext cx="91440" cy="25074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0113"/>
              </a:lnTo>
              <a:lnTo>
                <a:pt x="86603" y="160113"/>
              </a:lnTo>
              <a:lnTo>
                <a:pt x="86603" y="250742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B483B6-EC36-4CEF-9DAD-19849CFDF3E0}">
      <dsp:nvSpPr>
        <dsp:cNvPr id="0" name=""/>
        <dsp:cNvSpPr/>
      </dsp:nvSpPr>
      <dsp:spPr>
        <a:xfrm>
          <a:off x="962398" y="3211308"/>
          <a:ext cx="91440" cy="2845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4525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D3B355-A90A-482C-96D3-3747F6AFBDB1}">
      <dsp:nvSpPr>
        <dsp:cNvPr id="0" name=""/>
        <dsp:cNvSpPr/>
      </dsp:nvSpPr>
      <dsp:spPr>
        <a:xfrm>
          <a:off x="962398" y="2305556"/>
          <a:ext cx="91440" cy="2845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4525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9CEAC1-DB12-436C-8463-C439006139CB}">
      <dsp:nvSpPr>
        <dsp:cNvPr id="0" name=""/>
        <dsp:cNvSpPr/>
      </dsp:nvSpPr>
      <dsp:spPr>
        <a:xfrm>
          <a:off x="1008118" y="1399803"/>
          <a:ext cx="3057760" cy="284525"/>
        </a:xfrm>
        <a:custGeom>
          <a:avLst/>
          <a:gdLst/>
          <a:ahLst/>
          <a:cxnLst/>
          <a:rect l="0" t="0" r="0" b="0"/>
          <a:pathLst>
            <a:path>
              <a:moveTo>
                <a:pt x="3057760" y="0"/>
              </a:moveTo>
              <a:lnTo>
                <a:pt x="3057760" y="193895"/>
              </a:lnTo>
              <a:lnTo>
                <a:pt x="0" y="193895"/>
              </a:lnTo>
              <a:lnTo>
                <a:pt x="0" y="284525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379221-F039-4440-8AE8-D58502B12ED8}">
      <dsp:nvSpPr>
        <dsp:cNvPr id="0" name=""/>
        <dsp:cNvSpPr/>
      </dsp:nvSpPr>
      <dsp:spPr>
        <a:xfrm>
          <a:off x="2802612" y="778576"/>
          <a:ext cx="2526535" cy="6212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2AC620-F54B-443E-8631-8BD21D14648A}">
      <dsp:nvSpPr>
        <dsp:cNvPr id="0" name=""/>
        <dsp:cNvSpPr/>
      </dsp:nvSpPr>
      <dsp:spPr>
        <a:xfrm>
          <a:off x="2911313" y="881843"/>
          <a:ext cx="2526535" cy="6212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Функциональная диагностика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29508" y="900038"/>
        <a:ext cx="2490145" cy="584837"/>
      </dsp:txXfrm>
    </dsp:sp>
    <dsp:sp modelId="{FCE461A0-2428-4198-9D8A-9BA1EB423C64}">
      <dsp:nvSpPr>
        <dsp:cNvPr id="0" name=""/>
        <dsp:cNvSpPr/>
      </dsp:nvSpPr>
      <dsp:spPr>
        <a:xfrm>
          <a:off x="1853" y="1684329"/>
          <a:ext cx="2012530" cy="6212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181560-BF09-4361-8406-04D8F598FE72}">
      <dsp:nvSpPr>
        <dsp:cNvPr id="0" name=""/>
        <dsp:cNvSpPr/>
      </dsp:nvSpPr>
      <dsp:spPr>
        <a:xfrm>
          <a:off x="110554" y="1787595"/>
          <a:ext cx="2012530" cy="6212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Сердечнососудистая система</a:t>
          </a:r>
        </a:p>
      </dsp:txBody>
      <dsp:txXfrm>
        <a:off x="128749" y="1805790"/>
        <a:ext cx="1976140" cy="584837"/>
      </dsp:txXfrm>
    </dsp:sp>
    <dsp:sp modelId="{4E1331EF-E658-4899-98A6-E4A1B1104287}">
      <dsp:nvSpPr>
        <dsp:cNvPr id="0" name=""/>
        <dsp:cNvSpPr/>
      </dsp:nvSpPr>
      <dsp:spPr>
        <a:xfrm>
          <a:off x="518963" y="2590081"/>
          <a:ext cx="978310" cy="6212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5B4A62-C046-4704-81E7-A4E3C375DD47}">
      <dsp:nvSpPr>
        <dsp:cNvPr id="0" name=""/>
        <dsp:cNvSpPr/>
      </dsp:nvSpPr>
      <dsp:spPr>
        <a:xfrm>
          <a:off x="627664" y="2693347"/>
          <a:ext cx="978310" cy="6212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ЭКГ</a:t>
          </a:r>
        </a:p>
      </dsp:txBody>
      <dsp:txXfrm>
        <a:off x="645859" y="2711542"/>
        <a:ext cx="941920" cy="584837"/>
      </dsp:txXfrm>
    </dsp:sp>
    <dsp:sp modelId="{2D7672B9-3983-4133-95AD-646D3EE77F03}">
      <dsp:nvSpPr>
        <dsp:cNvPr id="0" name=""/>
        <dsp:cNvSpPr/>
      </dsp:nvSpPr>
      <dsp:spPr>
        <a:xfrm>
          <a:off x="213784" y="3495833"/>
          <a:ext cx="1588668" cy="6212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C08383-A072-4B8B-B007-AB3A3157F281}">
      <dsp:nvSpPr>
        <dsp:cNvPr id="0" name=""/>
        <dsp:cNvSpPr/>
      </dsp:nvSpPr>
      <dsp:spPr>
        <a:xfrm>
          <a:off x="322485" y="3599099"/>
          <a:ext cx="1588668" cy="6212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Фонокардиография</a:t>
          </a:r>
        </a:p>
      </dsp:txBody>
      <dsp:txXfrm>
        <a:off x="340680" y="3617294"/>
        <a:ext cx="1552278" cy="584837"/>
      </dsp:txXfrm>
    </dsp:sp>
    <dsp:sp modelId="{C66BDA5C-40B1-4EEE-BC6B-6BECE00DC6D3}">
      <dsp:nvSpPr>
        <dsp:cNvPr id="0" name=""/>
        <dsp:cNvSpPr/>
      </dsp:nvSpPr>
      <dsp:spPr>
        <a:xfrm>
          <a:off x="283709" y="4367803"/>
          <a:ext cx="1530585" cy="6212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EF1F3C-8E8C-4CEB-9BCE-9A7A9465EC66}">
      <dsp:nvSpPr>
        <dsp:cNvPr id="0" name=""/>
        <dsp:cNvSpPr/>
      </dsp:nvSpPr>
      <dsp:spPr>
        <a:xfrm>
          <a:off x="392410" y="4471069"/>
          <a:ext cx="1530585" cy="6212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Тонометрия</a:t>
          </a:r>
        </a:p>
      </dsp:txBody>
      <dsp:txXfrm>
        <a:off x="410605" y="4489264"/>
        <a:ext cx="1494195" cy="584837"/>
      </dsp:txXfrm>
    </dsp:sp>
    <dsp:sp modelId="{D5A81156-6F5D-4AAB-ACA0-B8AEE9C9B132}">
      <dsp:nvSpPr>
        <dsp:cNvPr id="0" name=""/>
        <dsp:cNvSpPr/>
      </dsp:nvSpPr>
      <dsp:spPr>
        <a:xfrm>
          <a:off x="2231786" y="1684329"/>
          <a:ext cx="1677391" cy="6212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578790-FBA7-4DA1-A275-020FC6D50016}">
      <dsp:nvSpPr>
        <dsp:cNvPr id="0" name=""/>
        <dsp:cNvSpPr/>
      </dsp:nvSpPr>
      <dsp:spPr>
        <a:xfrm>
          <a:off x="2340487" y="1787595"/>
          <a:ext cx="1677391" cy="6212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Кровообращение</a:t>
          </a:r>
        </a:p>
      </dsp:txBody>
      <dsp:txXfrm>
        <a:off x="2358682" y="1805790"/>
        <a:ext cx="1641001" cy="584837"/>
      </dsp:txXfrm>
    </dsp:sp>
    <dsp:sp modelId="{938000CD-6CBA-4795-8078-28E37C0AEC1A}">
      <dsp:nvSpPr>
        <dsp:cNvPr id="0" name=""/>
        <dsp:cNvSpPr/>
      </dsp:nvSpPr>
      <dsp:spPr>
        <a:xfrm>
          <a:off x="2290519" y="2590081"/>
          <a:ext cx="1559925" cy="6212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93BC20-74BA-43D0-A377-B2F5E9BDD562}">
      <dsp:nvSpPr>
        <dsp:cNvPr id="0" name=""/>
        <dsp:cNvSpPr/>
      </dsp:nvSpPr>
      <dsp:spPr>
        <a:xfrm>
          <a:off x="2399220" y="2693347"/>
          <a:ext cx="1559925" cy="6212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Реография</a:t>
          </a:r>
        </a:p>
      </dsp:txBody>
      <dsp:txXfrm>
        <a:off x="2417415" y="2711542"/>
        <a:ext cx="1523535" cy="584837"/>
      </dsp:txXfrm>
    </dsp:sp>
    <dsp:sp modelId="{B6F37C00-A37E-4E87-9EC7-3A01BD739965}">
      <dsp:nvSpPr>
        <dsp:cNvPr id="0" name=""/>
        <dsp:cNvSpPr/>
      </dsp:nvSpPr>
      <dsp:spPr>
        <a:xfrm>
          <a:off x="4126579" y="1684329"/>
          <a:ext cx="2360946" cy="6212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639FFE-6BB8-4010-BB29-82EEC15A1CE9}">
      <dsp:nvSpPr>
        <dsp:cNvPr id="0" name=""/>
        <dsp:cNvSpPr/>
      </dsp:nvSpPr>
      <dsp:spPr>
        <a:xfrm>
          <a:off x="4235281" y="1787595"/>
          <a:ext cx="2360946" cy="6212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Нервная и мышечная система</a:t>
          </a:r>
        </a:p>
      </dsp:txBody>
      <dsp:txXfrm>
        <a:off x="4253476" y="1805790"/>
        <a:ext cx="2324556" cy="584837"/>
      </dsp:txXfrm>
    </dsp:sp>
    <dsp:sp modelId="{41E3EAA3-CC25-4ECE-A67E-50D7D9A19669}">
      <dsp:nvSpPr>
        <dsp:cNvPr id="0" name=""/>
        <dsp:cNvSpPr/>
      </dsp:nvSpPr>
      <dsp:spPr>
        <a:xfrm>
          <a:off x="4471747" y="2590081"/>
          <a:ext cx="1670611" cy="6212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84C056-8932-4D70-A2AB-3F9E9A51AFC8}">
      <dsp:nvSpPr>
        <dsp:cNvPr id="0" name=""/>
        <dsp:cNvSpPr/>
      </dsp:nvSpPr>
      <dsp:spPr>
        <a:xfrm>
          <a:off x="4580448" y="2693347"/>
          <a:ext cx="1670611" cy="6212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Энцефалография</a:t>
          </a:r>
        </a:p>
      </dsp:txBody>
      <dsp:txXfrm>
        <a:off x="4598643" y="2711542"/>
        <a:ext cx="1634221" cy="584837"/>
      </dsp:txXfrm>
    </dsp:sp>
    <dsp:sp modelId="{224A0B99-2C6B-453C-B172-A4A5A64E23D2}">
      <dsp:nvSpPr>
        <dsp:cNvPr id="0" name=""/>
        <dsp:cNvSpPr/>
      </dsp:nvSpPr>
      <dsp:spPr>
        <a:xfrm>
          <a:off x="4471747" y="3495833"/>
          <a:ext cx="1670611" cy="6212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88E362-6B56-4085-8E6C-A536A5F25F4A}">
      <dsp:nvSpPr>
        <dsp:cNvPr id="0" name=""/>
        <dsp:cNvSpPr/>
      </dsp:nvSpPr>
      <dsp:spPr>
        <a:xfrm>
          <a:off x="4580448" y="3599099"/>
          <a:ext cx="1670611" cy="6212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Электромиография</a:t>
          </a:r>
        </a:p>
      </dsp:txBody>
      <dsp:txXfrm>
        <a:off x="4598643" y="3617294"/>
        <a:ext cx="1634221" cy="584837"/>
      </dsp:txXfrm>
    </dsp:sp>
    <dsp:sp modelId="{B9361238-9236-40EE-AF8A-BFE624BC2822}">
      <dsp:nvSpPr>
        <dsp:cNvPr id="0" name=""/>
        <dsp:cNvSpPr/>
      </dsp:nvSpPr>
      <dsp:spPr>
        <a:xfrm>
          <a:off x="6704928" y="1684329"/>
          <a:ext cx="1424977" cy="6212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4732B2-AE81-4929-90F0-A236F0B88617}">
      <dsp:nvSpPr>
        <dsp:cNvPr id="0" name=""/>
        <dsp:cNvSpPr/>
      </dsp:nvSpPr>
      <dsp:spPr>
        <a:xfrm>
          <a:off x="6813629" y="1787595"/>
          <a:ext cx="1424977" cy="6212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Внешнее дыхание</a:t>
          </a:r>
        </a:p>
      </dsp:txBody>
      <dsp:txXfrm>
        <a:off x="6831824" y="1805790"/>
        <a:ext cx="1388587" cy="584837"/>
      </dsp:txXfrm>
    </dsp:sp>
    <dsp:sp modelId="{7CB27995-2849-46E5-90DE-14FB450EF525}">
      <dsp:nvSpPr>
        <dsp:cNvPr id="0" name=""/>
        <dsp:cNvSpPr/>
      </dsp:nvSpPr>
      <dsp:spPr>
        <a:xfrm>
          <a:off x="6466465" y="2590081"/>
          <a:ext cx="1901903" cy="6212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D46364-F861-40B2-88BA-DDEF1686FD02}">
      <dsp:nvSpPr>
        <dsp:cNvPr id="0" name=""/>
        <dsp:cNvSpPr/>
      </dsp:nvSpPr>
      <dsp:spPr>
        <a:xfrm>
          <a:off x="6575166" y="2693347"/>
          <a:ext cx="1901903" cy="6212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Спирография</a:t>
          </a:r>
        </a:p>
      </dsp:txBody>
      <dsp:txXfrm>
        <a:off x="6593361" y="2711542"/>
        <a:ext cx="1865513" cy="584837"/>
      </dsp:txXfrm>
    </dsp:sp>
    <dsp:sp modelId="{BD1AF8F3-1494-48CC-BBB0-0FA7E9C6F0CA}">
      <dsp:nvSpPr>
        <dsp:cNvPr id="0" name=""/>
        <dsp:cNvSpPr/>
      </dsp:nvSpPr>
      <dsp:spPr>
        <a:xfrm>
          <a:off x="6465051" y="3481744"/>
          <a:ext cx="1923191" cy="6212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9C76B4-9F28-4063-8E42-0D2C9B3BC963}">
      <dsp:nvSpPr>
        <dsp:cNvPr id="0" name=""/>
        <dsp:cNvSpPr/>
      </dsp:nvSpPr>
      <dsp:spPr>
        <a:xfrm>
          <a:off x="6573752" y="3585010"/>
          <a:ext cx="1923191" cy="6212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latin typeface="Times New Roman" pitchFamily="18" charset="0"/>
              <a:cs typeface="Times New Roman" pitchFamily="18" charset="0"/>
            </a:rPr>
            <a:t>Пикфлоуметрия</a:t>
          </a:r>
          <a:endParaRPr lang="ru-RU" sz="2000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6591947" y="3603205"/>
        <a:ext cx="1886801" cy="584837"/>
      </dsp:txXfrm>
    </dsp:sp>
    <dsp:sp modelId="{632213EF-9962-458C-85B2-4C5E0050E84B}">
      <dsp:nvSpPr>
        <dsp:cNvPr id="0" name=""/>
        <dsp:cNvSpPr/>
      </dsp:nvSpPr>
      <dsp:spPr>
        <a:xfrm>
          <a:off x="6448445" y="4401585"/>
          <a:ext cx="1937944" cy="6212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E6522A-D4F8-4AC7-BB63-30A6ECB5A557}">
      <dsp:nvSpPr>
        <dsp:cNvPr id="0" name=""/>
        <dsp:cNvSpPr/>
      </dsp:nvSpPr>
      <dsp:spPr>
        <a:xfrm>
          <a:off x="6557146" y="4504852"/>
          <a:ext cx="1937944" cy="6212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latin typeface="Times New Roman" pitchFamily="18" charset="0"/>
              <a:cs typeface="Times New Roman" pitchFamily="18" charset="0"/>
            </a:rPr>
            <a:t>Пневмотахометрия</a:t>
          </a:r>
          <a:endParaRPr lang="ru-RU" sz="2000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6575341" y="4523047"/>
        <a:ext cx="1901554" cy="5848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0B0144-2850-46F6-9988-1E71E730C52A}">
      <dsp:nvSpPr>
        <dsp:cNvPr id="0" name=""/>
        <dsp:cNvSpPr/>
      </dsp:nvSpPr>
      <dsp:spPr>
        <a:xfrm>
          <a:off x="202025" y="14"/>
          <a:ext cx="4276467" cy="2936267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alpha val="5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В состоянии покоя у здоровых нетренированных людей - 60-90 уд/мин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99189" y="346263"/>
        <a:ext cx="2465711" cy="2243769"/>
      </dsp:txXfrm>
    </dsp:sp>
    <dsp:sp modelId="{1E4AC09B-8B18-467A-8AFA-6AA9E535A818}">
      <dsp:nvSpPr>
        <dsp:cNvPr id="0" name=""/>
        <dsp:cNvSpPr/>
      </dsp:nvSpPr>
      <dsp:spPr>
        <a:xfrm>
          <a:off x="3470371" y="14"/>
          <a:ext cx="3866418" cy="2936267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alpha val="5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В состоянии покоя у спортсменов - 45-55 уд/мин и ниже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67598" y="346263"/>
        <a:ext cx="2229286" cy="22437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F573E1-4719-421F-91A7-3A1DEA3BBBA7}">
      <dsp:nvSpPr>
        <dsp:cNvPr id="0" name=""/>
        <dsp:cNvSpPr/>
      </dsp:nvSpPr>
      <dsp:spPr>
        <a:xfrm rot="5400000">
          <a:off x="628393" y="2011182"/>
          <a:ext cx="2131938" cy="1919918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DAB3FB-71A0-4F51-991E-9CC90D8377AB}">
      <dsp:nvSpPr>
        <dsp:cNvPr id="0" name=""/>
        <dsp:cNvSpPr/>
      </dsp:nvSpPr>
      <dsp:spPr>
        <a:xfrm>
          <a:off x="664419" y="171251"/>
          <a:ext cx="2248105" cy="206816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u="none" kern="1200" dirty="0" smtClean="0">
              <a:latin typeface="Times New Roman" pitchFamily="18" charset="0"/>
              <a:cs typeface="Times New Roman" pitchFamily="18" charset="0"/>
            </a:rPr>
            <a:t>Пульс</a:t>
          </a:r>
          <a:endParaRPr lang="ru-RU" sz="2400" b="1" u="none" kern="1200" dirty="0">
            <a:latin typeface="Times New Roman" pitchFamily="18" charset="0"/>
            <a:cs typeface="Times New Roman" pitchFamily="18" charset="0"/>
          </a:endParaRPr>
        </a:p>
      </dsp:txBody>
      <dsp:txXfrm>
        <a:off x="993646" y="474127"/>
        <a:ext cx="1589651" cy="1462412"/>
      </dsp:txXfrm>
    </dsp:sp>
    <dsp:sp modelId="{FDB25290-4625-4579-83CB-0187CD90A926}">
      <dsp:nvSpPr>
        <dsp:cNvPr id="0" name=""/>
        <dsp:cNvSpPr/>
      </dsp:nvSpPr>
      <dsp:spPr>
        <a:xfrm rot="20848361">
          <a:off x="2740259" y="2979952"/>
          <a:ext cx="3802611" cy="2234772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2286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Пальпаторный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(прощупывание и подсчет пульса на артериях)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88907" y="3296895"/>
        <a:ext cx="2069788" cy="1564340"/>
      </dsp:txXfrm>
    </dsp:sp>
    <dsp:sp modelId="{4E3FA57A-0AF3-44D1-A3F9-85CC6E85E409}">
      <dsp:nvSpPr>
        <dsp:cNvPr id="0" name=""/>
        <dsp:cNvSpPr/>
      </dsp:nvSpPr>
      <dsp:spPr>
        <a:xfrm>
          <a:off x="583544" y="3937186"/>
          <a:ext cx="2333739" cy="190250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Метод измерения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925312" y="4215801"/>
        <a:ext cx="1650203" cy="13452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981BF8-F963-4431-856B-245168932F7F}">
      <dsp:nvSpPr>
        <dsp:cNvPr id="0" name=""/>
        <dsp:cNvSpPr/>
      </dsp:nvSpPr>
      <dsp:spPr>
        <a:xfrm>
          <a:off x="3851908" y="764695"/>
          <a:ext cx="3374929" cy="3145131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Ритмичный пульс </a:t>
          </a: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(число пульсаций за каждые 10 с в течение 1 мин не отличается более чем на единицу)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513244" y="1501427"/>
        <a:ext cx="2052257" cy="1616662"/>
      </dsp:txXfrm>
    </dsp:sp>
    <dsp:sp modelId="{1E1CE16C-0B62-43A2-B591-F7A34C7B1DF2}">
      <dsp:nvSpPr>
        <dsp:cNvPr id="0" name=""/>
        <dsp:cNvSpPr/>
      </dsp:nvSpPr>
      <dsp:spPr>
        <a:xfrm>
          <a:off x="503547" y="512681"/>
          <a:ext cx="3795506" cy="3122349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Аритмичный пульс </a:t>
          </a: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(число пульсаций за каждые 10 с в течение 1 мин отличаются на 2-3 пульсации)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387459" y="1303493"/>
        <a:ext cx="2027682" cy="1540725"/>
      </dsp:txXfrm>
    </dsp:sp>
    <dsp:sp modelId="{EEAF2ACF-BF27-4952-95F7-07C4C3094D73}">
      <dsp:nvSpPr>
        <dsp:cNvPr id="0" name=""/>
        <dsp:cNvSpPr/>
      </dsp:nvSpPr>
      <dsp:spPr>
        <a:xfrm>
          <a:off x="4932042" y="692691"/>
          <a:ext cx="3050419" cy="3050419"/>
        </a:xfrm>
        <a:prstGeom prst="circularArrow">
          <a:avLst>
            <a:gd name="adj1" fmla="val 4878"/>
            <a:gd name="adj2" fmla="val 312630"/>
            <a:gd name="adj3" fmla="val 3166230"/>
            <a:gd name="adj4" fmla="val 15189548"/>
            <a:gd name="adj5" fmla="val 569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F4C386-1150-4003-A424-0D20704EA06F}">
      <dsp:nvSpPr>
        <dsp:cNvPr id="0" name=""/>
        <dsp:cNvSpPr/>
      </dsp:nvSpPr>
      <dsp:spPr>
        <a:xfrm>
          <a:off x="323534" y="404669"/>
          <a:ext cx="2306414" cy="230641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18AA52-D867-47BA-91E1-2BA4BD8B7F3C}">
      <dsp:nvSpPr>
        <dsp:cNvPr id="0" name=""/>
        <dsp:cNvSpPr/>
      </dsp:nvSpPr>
      <dsp:spPr>
        <a:xfrm>
          <a:off x="387470" y="17"/>
          <a:ext cx="2476953" cy="163213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систолическое, или максимальное, давление (СД)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50211" y="239037"/>
        <a:ext cx="1751471" cy="1154093"/>
      </dsp:txXfrm>
    </dsp:sp>
    <dsp:sp modelId="{964C15C0-D721-4560-A865-7D0653259ACB}">
      <dsp:nvSpPr>
        <dsp:cNvPr id="0" name=""/>
        <dsp:cNvSpPr/>
      </dsp:nvSpPr>
      <dsp:spPr>
        <a:xfrm>
          <a:off x="1328381" y="1707397"/>
          <a:ext cx="634454" cy="634454"/>
        </a:xfrm>
        <a:prstGeom prst="mathMin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tint val="60000"/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1412478" y="1950012"/>
        <a:ext cx="466260" cy="149224"/>
      </dsp:txXfrm>
    </dsp:sp>
    <dsp:sp modelId="{7B6428D6-F233-4AB3-BB3E-9883390633FB}">
      <dsp:nvSpPr>
        <dsp:cNvPr id="0" name=""/>
        <dsp:cNvSpPr/>
      </dsp:nvSpPr>
      <dsp:spPr>
        <a:xfrm>
          <a:off x="443581" y="2444253"/>
          <a:ext cx="2364731" cy="161972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latin typeface="Times New Roman" pitchFamily="18" charset="0"/>
              <a:cs typeface="Times New Roman" pitchFamily="18" charset="0"/>
            </a:rPr>
            <a:t>диастолическое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, или минимальное, давление (ДД)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89888" y="2681457"/>
        <a:ext cx="1672117" cy="1145321"/>
      </dsp:txXfrm>
    </dsp:sp>
    <dsp:sp modelId="{96672249-9A4B-4CF8-8DA8-30E09E904FD7}">
      <dsp:nvSpPr>
        <dsp:cNvPr id="0" name=""/>
        <dsp:cNvSpPr/>
      </dsp:nvSpPr>
      <dsp:spPr>
        <a:xfrm rot="21374545">
          <a:off x="2654985" y="1752177"/>
          <a:ext cx="294359" cy="406925"/>
        </a:xfrm>
        <a:prstGeom prst="mathEqual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tint val="60000"/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2655080" y="1836456"/>
        <a:ext cx="206051" cy="244155"/>
      </dsp:txXfrm>
    </dsp:sp>
    <dsp:sp modelId="{2BE16289-D49C-4AAC-896E-63FA2EF2AC0A}">
      <dsp:nvSpPr>
        <dsp:cNvPr id="0" name=""/>
        <dsp:cNvSpPr/>
      </dsp:nvSpPr>
      <dsp:spPr>
        <a:xfrm>
          <a:off x="3093706" y="769873"/>
          <a:ext cx="2187773" cy="218777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пульсовое артериальное давление (НАД)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14098" y="1090265"/>
        <a:ext cx="1546989" cy="154698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2A71C1-F5EB-4675-97EC-805A0CC14A83}">
      <dsp:nvSpPr>
        <dsp:cNvPr id="0" name=""/>
        <dsp:cNvSpPr/>
      </dsp:nvSpPr>
      <dsp:spPr>
        <a:xfrm>
          <a:off x="1440159" y="1693"/>
          <a:ext cx="2843808" cy="8146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от 0 до 2,9 – хорошо; </a:t>
          </a:r>
          <a:endParaRPr lang="ru-RU" sz="1700" kern="1200" dirty="0"/>
        </a:p>
      </dsp:txBody>
      <dsp:txXfrm>
        <a:off x="1479929" y="41463"/>
        <a:ext cx="2764268" cy="735155"/>
      </dsp:txXfrm>
    </dsp:sp>
    <dsp:sp modelId="{2C780565-9CD8-4F50-A50C-AF5DE8780BE4}">
      <dsp:nvSpPr>
        <dsp:cNvPr id="0" name=""/>
        <dsp:cNvSpPr/>
      </dsp:nvSpPr>
      <dsp:spPr>
        <a:xfrm>
          <a:off x="1440159" y="857124"/>
          <a:ext cx="2843808" cy="8146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от 3 до 5,9 – средне; </a:t>
          </a:r>
          <a:endParaRPr lang="ru-RU" sz="1700" kern="1200" dirty="0"/>
        </a:p>
      </dsp:txBody>
      <dsp:txXfrm>
        <a:off x="1479929" y="896894"/>
        <a:ext cx="2764268" cy="735155"/>
      </dsp:txXfrm>
    </dsp:sp>
    <dsp:sp modelId="{1568FA9E-E869-4F25-8937-C696B47F931F}">
      <dsp:nvSpPr>
        <dsp:cNvPr id="0" name=""/>
        <dsp:cNvSpPr/>
      </dsp:nvSpPr>
      <dsp:spPr>
        <a:xfrm>
          <a:off x="1440159" y="1712555"/>
          <a:ext cx="2843808" cy="8146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от 6 до 7,9 – удовлетворительно; </a:t>
          </a:r>
          <a:endParaRPr lang="ru-RU" sz="1700" kern="1200" dirty="0"/>
        </a:p>
      </dsp:txBody>
      <dsp:txXfrm>
        <a:off x="1479929" y="1752325"/>
        <a:ext cx="2764268" cy="735155"/>
      </dsp:txXfrm>
    </dsp:sp>
    <dsp:sp modelId="{EDC43FFF-FDAB-4A68-9EEC-96F0F5E2616D}">
      <dsp:nvSpPr>
        <dsp:cNvPr id="0" name=""/>
        <dsp:cNvSpPr/>
      </dsp:nvSpPr>
      <dsp:spPr>
        <a:xfrm>
          <a:off x="1440159" y="2567986"/>
          <a:ext cx="2843808" cy="8146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от 8 и более - плохо.</a:t>
          </a:r>
          <a:endParaRPr lang="ru-RU" sz="1700" kern="1200" dirty="0"/>
        </a:p>
      </dsp:txBody>
      <dsp:txXfrm>
        <a:off x="1479929" y="2607756"/>
        <a:ext cx="2764268" cy="73515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84761E-36C7-4C20-BEFA-6C8898B01EB0}">
      <dsp:nvSpPr>
        <dsp:cNvPr id="0" name=""/>
        <dsp:cNvSpPr/>
      </dsp:nvSpPr>
      <dsp:spPr>
        <a:xfrm>
          <a:off x="0" y="0"/>
          <a:ext cx="8280920" cy="11715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Times New Roman" pitchFamily="18" charset="0"/>
              <a:cs typeface="Times New Roman" pitchFamily="18" charset="0"/>
            </a:rPr>
            <a:t>функциональные пробы</a:t>
          </a:r>
          <a:endParaRPr lang="ru-RU" sz="3200" kern="1200" dirty="0"/>
        </a:p>
      </dsp:txBody>
      <dsp:txXfrm>
        <a:off x="1773337" y="0"/>
        <a:ext cx="6507582" cy="1171536"/>
      </dsp:txXfrm>
    </dsp:sp>
    <dsp:sp modelId="{231B6182-395E-4AA5-B6A1-9D3D42D414C7}">
      <dsp:nvSpPr>
        <dsp:cNvPr id="0" name=""/>
        <dsp:cNvSpPr/>
      </dsp:nvSpPr>
      <dsp:spPr>
        <a:xfrm>
          <a:off x="117153" y="117153"/>
          <a:ext cx="1656184" cy="93722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A900C1-F0BE-4534-8F42-EF2115101AC4}">
      <dsp:nvSpPr>
        <dsp:cNvPr id="0" name=""/>
        <dsp:cNvSpPr/>
      </dsp:nvSpPr>
      <dsp:spPr>
        <a:xfrm>
          <a:off x="0" y="1288690"/>
          <a:ext cx="8280920" cy="11715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err="1" smtClean="0">
              <a:latin typeface="Times New Roman" pitchFamily="18" charset="0"/>
              <a:cs typeface="Times New Roman" pitchFamily="18" charset="0"/>
            </a:rPr>
            <a:t>велоэргометрия</a:t>
          </a:r>
          <a:endParaRPr lang="ru-RU" sz="3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73337" y="1288690"/>
        <a:ext cx="6507582" cy="1171536"/>
      </dsp:txXfrm>
    </dsp:sp>
    <dsp:sp modelId="{7B7047D0-F21A-4F03-972F-F56B8362735A}">
      <dsp:nvSpPr>
        <dsp:cNvPr id="0" name=""/>
        <dsp:cNvSpPr/>
      </dsp:nvSpPr>
      <dsp:spPr>
        <a:xfrm>
          <a:off x="117153" y="1405843"/>
          <a:ext cx="1656184" cy="93722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7C9C0F-61E3-47ED-9B1F-3E0AE223D55C}">
      <dsp:nvSpPr>
        <dsp:cNvPr id="0" name=""/>
        <dsp:cNvSpPr/>
      </dsp:nvSpPr>
      <dsp:spPr>
        <a:xfrm>
          <a:off x="0" y="2577380"/>
          <a:ext cx="8280920" cy="11715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err="1" smtClean="0"/>
            <a:t>тредмил</a:t>
          </a:r>
          <a:endParaRPr lang="ru-RU" sz="3200" kern="1200" dirty="0"/>
        </a:p>
      </dsp:txBody>
      <dsp:txXfrm>
        <a:off x="1773337" y="2577380"/>
        <a:ext cx="6507582" cy="1171536"/>
      </dsp:txXfrm>
    </dsp:sp>
    <dsp:sp modelId="{AF4E27A9-7BBF-4ED1-A57A-20C561E70E97}">
      <dsp:nvSpPr>
        <dsp:cNvPr id="0" name=""/>
        <dsp:cNvSpPr/>
      </dsp:nvSpPr>
      <dsp:spPr>
        <a:xfrm>
          <a:off x="117153" y="2694533"/>
          <a:ext cx="1656184" cy="93722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A955B9-6E3F-4627-BB2E-9936B3E50DBC}">
      <dsp:nvSpPr>
        <dsp:cNvPr id="0" name=""/>
        <dsp:cNvSpPr/>
      </dsp:nvSpPr>
      <dsp:spPr>
        <a:xfrm>
          <a:off x="0" y="3866070"/>
          <a:ext cx="8280920" cy="11715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err="1" smtClean="0"/>
            <a:t>Холтеровское</a:t>
          </a:r>
          <a:r>
            <a:rPr lang="ru-RU" sz="3000" kern="1200" dirty="0" smtClean="0"/>
            <a:t> </a:t>
          </a:r>
          <a:r>
            <a:rPr lang="ru-RU" sz="3000" kern="1200" dirty="0" err="1" smtClean="0"/>
            <a:t>мониторирование</a:t>
          </a:r>
          <a:endParaRPr lang="ru-RU" sz="3000" kern="1200" dirty="0"/>
        </a:p>
      </dsp:txBody>
      <dsp:txXfrm>
        <a:off x="1773337" y="3866070"/>
        <a:ext cx="6507582" cy="1171536"/>
      </dsp:txXfrm>
    </dsp:sp>
    <dsp:sp modelId="{F5FD64CD-E5C4-4BF2-BEE3-D7AF3E975ABF}">
      <dsp:nvSpPr>
        <dsp:cNvPr id="0" name=""/>
        <dsp:cNvSpPr/>
      </dsp:nvSpPr>
      <dsp:spPr>
        <a:xfrm>
          <a:off x="117153" y="3983223"/>
          <a:ext cx="1656184" cy="93722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0727D9-D27D-4ED6-A065-2CC3E93F7AB7}" type="datetimeFigureOut">
              <a:rPr lang="ru-RU" smtClean="0"/>
              <a:pPr/>
              <a:t>01.09.2021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141C-7593-43C6-A363-C3C5D360AFF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7680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5E894E-6ABA-45F8-9E7E-F9377891CA65}" type="slidenum">
              <a:rPr lang="ru-RU" smtClean="0"/>
              <a:pPr/>
              <a:t>53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778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6BFDC2-F008-4365-A2ED-5B7C702B2C80}" type="slidenum">
              <a:rPr lang="ru-RU" smtClean="0"/>
              <a:pPr/>
              <a:t>54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788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65CAAA-1B8B-4511-B238-EFFDD2583218}" type="slidenum">
              <a:rPr lang="ru-RU" smtClean="0"/>
              <a:pPr/>
              <a:t>55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2FC77C3-DA61-41B9-B809-317857AAFB76}" type="datetimeFigureOut">
              <a:rPr lang="ru-RU" smtClean="0"/>
              <a:pPr/>
              <a:t>01.09.2021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F0217F3-FFA3-4DDB-9843-8DA67CFDF7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C77C3-DA61-41B9-B809-317857AAFB76}" type="datetimeFigureOut">
              <a:rPr lang="ru-RU" smtClean="0"/>
              <a:pPr/>
              <a:t>01.09.2021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217F3-FFA3-4DDB-9843-8DA67CFDF7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C77C3-DA61-41B9-B809-317857AAFB76}" type="datetimeFigureOut">
              <a:rPr lang="ru-RU" smtClean="0"/>
              <a:pPr/>
              <a:t>01.09.2021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217F3-FFA3-4DDB-9843-8DA67CFDF7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C77C3-DA61-41B9-B809-317857AAFB76}" type="datetimeFigureOut">
              <a:rPr lang="ru-RU" smtClean="0"/>
              <a:pPr/>
              <a:t>01.09.2021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217F3-FFA3-4DDB-9843-8DA67CFDF77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C77C3-DA61-41B9-B809-317857AAFB76}" type="datetimeFigureOut">
              <a:rPr lang="ru-RU" smtClean="0"/>
              <a:pPr/>
              <a:t>01.09.2021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217F3-FFA3-4DDB-9843-8DA67CFDF77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C77C3-DA61-41B9-B809-317857AAFB76}" type="datetimeFigureOut">
              <a:rPr lang="ru-RU" smtClean="0"/>
              <a:pPr/>
              <a:t>01.09.2021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217F3-FFA3-4DDB-9843-8DA67CFDF77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C77C3-DA61-41B9-B809-317857AAFB76}" type="datetimeFigureOut">
              <a:rPr lang="ru-RU" smtClean="0"/>
              <a:pPr/>
              <a:t>01.09.2021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217F3-FFA3-4DDB-9843-8DA67CFDF7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C77C3-DA61-41B9-B809-317857AAFB76}" type="datetimeFigureOut">
              <a:rPr lang="ru-RU" smtClean="0"/>
              <a:pPr/>
              <a:t>01.09.2021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217F3-FFA3-4DDB-9843-8DA67CFDF77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C77C3-DA61-41B9-B809-317857AAFB76}" type="datetimeFigureOut">
              <a:rPr lang="ru-RU" smtClean="0"/>
              <a:pPr/>
              <a:t>01.09.2021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217F3-FFA3-4DDB-9843-8DA67CFDF7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52FC77C3-DA61-41B9-B809-317857AAFB76}" type="datetimeFigureOut">
              <a:rPr lang="ru-RU" smtClean="0"/>
              <a:pPr/>
              <a:t>01.09.2021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217F3-FFA3-4DDB-9843-8DA67CFDF7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2FC77C3-DA61-41B9-B809-317857AAFB76}" type="datetimeFigureOut">
              <a:rPr lang="ru-RU" smtClean="0"/>
              <a:pPr/>
              <a:t>01.09.2021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F0217F3-FFA3-4DDB-9843-8DA67CFDF77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2FC77C3-DA61-41B9-B809-317857AAFB76}" type="datetimeFigureOut">
              <a:rPr lang="ru-RU" smtClean="0"/>
              <a:pPr/>
              <a:t>01.09.2021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1F0217F3-FFA3-4DDB-9843-8DA67CFDF77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7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9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12.jpe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6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188640"/>
            <a:ext cx="8208912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Федеральное государственное бюджетное образовательное учреждение </a:t>
            </a:r>
            <a:endParaRPr lang="ru-RU" dirty="0" smtClean="0"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высшего образования «Красноярский государственный медицинский университет </a:t>
            </a:r>
            <a:endParaRPr lang="ru-RU" dirty="0" smtClean="0"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имени профессора </a:t>
            </a:r>
            <a:r>
              <a:rPr lang="ru-RU" dirty="0" err="1" smtClean="0">
                <a:latin typeface="Times New Roman"/>
                <a:ea typeface="Times New Roman"/>
                <a:cs typeface="Times New Roman"/>
              </a:rPr>
              <a:t>В.Ф.Войно-Ясенецкого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» </a:t>
            </a:r>
            <a:endParaRPr lang="ru-RU" dirty="0" smtClean="0"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Министерства здравоохранения Российской Федерации</a:t>
            </a:r>
            <a:endParaRPr lang="ru-RU" dirty="0" smtClean="0"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Фармацевтический колледж</a:t>
            </a:r>
            <a:endParaRPr lang="ru-RU" dirty="0">
              <a:ea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2276872"/>
            <a:ext cx="8064896" cy="228062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Введение в предмет «основы функциональной диагностики». Методы функциональной диагностики.</a:t>
            </a:r>
          </a:p>
          <a:p>
            <a:pPr algn="ctr">
              <a:lnSpc>
                <a:spcPct val="115000"/>
              </a:lnSpc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курс лекций для обучающихся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по специальности 34.02.01 Сестринское дело на базе среднего общего образования</a:t>
            </a:r>
            <a:endParaRPr lang="ru-RU" dirty="0" smtClean="0"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очная форма обучения</a:t>
            </a:r>
            <a:endParaRPr lang="ru-RU" dirty="0" smtClean="0">
              <a:ea typeface="Times New Roman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4797152"/>
            <a:ext cx="6768752" cy="154349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Выполнил преподаватель : Битковская Венера Геннадьевна</a:t>
            </a:r>
            <a:endParaRPr lang="ru-RU" sz="1600" dirty="0" smtClean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latin typeface="Times New Roman"/>
                <a:ea typeface="Times New Roman"/>
                <a:cs typeface="Times New Roman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Красноярск, 2020</a:t>
            </a:r>
            <a:endParaRPr lang="ru-RU" dirty="0">
              <a:ea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giperton.com/wp-content/uploads/2016/10/pravilo.jpg"/>
          <p:cNvPicPr>
            <a:picLocks noChangeAspect="1" noChangeArrowheads="1"/>
          </p:cNvPicPr>
          <p:nvPr/>
        </p:nvPicPr>
        <p:blipFill>
          <a:blip r:embed="rId2" cstate="print"/>
          <a:srcRect t="20600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5536" y="332656"/>
            <a:ext cx="2592288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20072" y="4077072"/>
            <a:ext cx="230425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5949280"/>
            <a:ext cx="237626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6165304"/>
            <a:ext cx="8820472" cy="6926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Методика оценки функционального состояния </a:t>
            </a:r>
            <a:r>
              <a:rPr lang="ru-RU" sz="28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сердечно-сосудистой</a:t>
            </a:r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системы с помощью функциональных проб</a:t>
            </a:r>
            <a:endParaRPr lang="ru-RU" sz="2800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844824"/>
            <a:ext cx="8568952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ФУНКЦИОНАЛЬНАЯ ПРОБА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 - исследование функционального состояния организма при выполнении определенной дозированной работы (нагрузки) 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Domfd\Desktop\2167047-Illustration-of-a-graph-heart-monitor-and-a-person-running-Stock-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356992"/>
            <a:ext cx="3962400" cy="280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C:\Users\Domfd\Desktop\krovenosnaya_siste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356992"/>
            <a:ext cx="2880320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Функциональная проба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Руфье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3501008"/>
            <a:ext cx="4248472" cy="31700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 испытуемого, находящегося в положении лежа на спине в течение 5 мин, определяют пульс по 15-ти секундным интервалам (Р1), затем в течение 45 с испытуемый выполняет 30 приседаний. После нагрузки ложится и у него подсчитывают пульс за первые 15 сек (Р2), а потом за последние 15 сек первой минуты восстановления (Р3).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2" name="Picture 4" descr="C:\Users\Domfd\Desktop\52f6c3cf454d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420888"/>
            <a:ext cx="3394496" cy="3100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Domfd\Desktop\kine3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755576" y="1196752"/>
            <a:ext cx="4408504" cy="712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Domfd\Desktop\приседан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908720"/>
            <a:ext cx="2376264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Проба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Руфье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–Диксона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196752"/>
            <a:ext cx="45720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Проводится аналогично предыдущей. Разница в расчете индекса: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Domfd\Desktop\93563f618017920dea5e35aac3fbbcbf_i-2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124744"/>
            <a:ext cx="3024336" cy="1154668"/>
          </a:xfrm>
          <a:prstGeom prst="rect">
            <a:avLst/>
          </a:prstGeom>
          <a:noFill/>
        </p:spPr>
      </p:pic>
      <p:graphicFrame>
        <p:nvGraphicFramePr>
          <p:cNvPr id="8" name="Схема 7"/>
          <p:cNvGraphicFramePr/>
          <p:nvPr/>
        </p:nvGraphicFramePr>
        <p:xfrm>
          <a:off x="-972616" y="2492896"/>
          <a:ext cx="5724128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43" name="Picture 3" descr="C:\Users\Domfd\Desktop\photo_ocenka.jpg"/>
          <p:cNvPicPr>
            <a:picLocks noChangeAspect="1" noChangeArrowheads="1"/>
          </p:cNvPicPr>
          <p:nvPr/>
        </p:nvPicPr>
        <p:blipFill>
          <a:blip r:embed="rId8" cstate="print"/>
          <a:srcRect l="15858" t="25200"/>
          <a:stretch>
            <a:fillRect/>
          </a:stretch>
        </p:blipFill>
        <p:spPr bwMode="auto">
          <a:xfrm>
            <a:off x="3347864" y="2492896"/>
            <a:ext cx="5400036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Функциональная проба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Руфье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23528" y="1196752"/>
          <a:ext cx="7416824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2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i="1" u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Оценка функционального состояния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i="1" u="none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сердечно-сосудистой</a:t>
                      </a:r>
                      <a:r>
                        <a:rPr lang="ru-RU" sz="2000" i="1" u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системы по индексу</a:t>
                      </a:r>
                      <a:r>
                        <a:rPr lang="ru-RU" sz="2000" i="1" u="non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i="1" u="none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Руфье</a:t>
                      </a:r>
                      <a:endParaRPr lang="ru-RU" sz="2000" i="1" u="none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меньше или равен 3 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отличное функциональное состояние </a:t>
                      </a:r>
                      <a:r>
                        <a:rPr lang="ru-RU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сердечно-сосудистой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системы; 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от 4 до 6 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хорошее функциональное состояние </a:t>
                      </a:r>
                      <a:r>
                        <a:rPr lang="ru-RU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сердечно-сосудистой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системы; 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от 7 до 9 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среднее функциональное состояние </a:t>
                      </a:r>
                      <a:r>
                        <a:rPr lang="ru-RU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сердечно-сосудистой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системы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от 10 до 14 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удовлетворительное функциональное состояние </a:t>
                      </a:r>
                      <a:r>
                        <a:rPr lang="ru-RU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сердечно-сосудистой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системы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больше или равен 15 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неудовлетворительное функциональное состояние </a:t>
                      </a:r>
                      <a:r>
                        <a:rPr lang="ru-RU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сердечно-сосудистой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системы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050" name="Picture 2" descr="C:\Users\Domfd\Desktop\CC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2348880"/>
            <a:ext cx="2224973" cy="4509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Функциональная проба с бегом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95936" y="1196752"/>
            <a:ext cx="4932040" cy="47089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Этапы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Фиксируются ЧСС и АД в покое. 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Выполняется бег на месте в течение 3 мин с высоким подниманием бедра в темпе 180 шагов в 1 мин, дыхание свободное, непроизвольное. 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После 3 мин бега подсчитывают ЧСС в течение 15-секундного интервала и записывают.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Измеряется артериальное давление (если представляется такая возможность). 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Подсчитывается пульс на второй, третьей и четвертой минутах восстановления.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Domfd\Desktop\cms-image-0000222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0808"/>
            <a:ext cx="3557307" cy="3357080"/>
          </a:xfrm>
          <a:prstGeom prst="rect">
            <a:avLst/>
          </a:prstGeom>
          <a:noFill/>
        </p:spPr>
      </p:pic>
      <p:pic>
        <p:nvPicPr>
          <p:cNvPr id="3074" name="Picture 2" descr="C:\Users\Domfd\Desktop\hear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3202" y="4997202"/>
            <a:ext cx="1860798" cy="18607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1143000"/>
          </a:xfrm>
        </p:spPr>
        <p:txBody>
          <a:bodyPr/>
          <a:lstStyle/>
          <a:p>
            <a:pPr algn="ctr"/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Гарвардский степ-тест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980728"/>
            <a:ext cx="4248472" cy="40934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Гарвардский степ-тест заключается в подъемах на ступеньку высотой 50 см для мужчин и 41 см для женщин в течение 5 мин 30 подъемов в мин.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течение первой минуты после завершения нагрузки регистрируется величина АД. В течение первых 30 с второй, третьей и четвертой мин восстановления измеряется ЧСС.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Исходя из продолжительности выполненной работы и частоты пульса вычисляют индекс Гарвардского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степ-теста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(ИГСТ)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1" name="Picture 3" descr="C:\Users\Domfd\Desktop\pic_35_fm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052736"/>
            <a:ext cx="4301202" cy="2125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2" name="Picture 4" descr="C:\Users\Domfd\Desktop\4-5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157192"/>
            <a:ext cx="4289838" cy="151216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4788024" y="3356992"/>
            <a:ext cx="40141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Оценка физической работоспособности по величине ИГСТ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5004048" y="4365104"/>
          <a:ext cx="3851920" cy="204216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786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55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5625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Значения ИГСТ (</a:t>
                      </a:r>
                      <a:r>
                        <a:rPr lang="en-US" sz="1400" dirty="0">
                          <a:latin typeface="Times New Roman" pitchFamily="18" charset="0"/>
                          <a:cs typeface="Times New Roman" pitchFamily="18" charset="0"/>
                        </a:rPr>
                        <a:t>J)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Оценка физической работоспособности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643">
                <a:tc>
                  <a:txBody>
                    <a:bodyPr/>
                    <a:lstStyle/>
                    <a:p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&lt;55</a:t>
                      </a:r>
                      <a:endParaRPr lang="ru-RU" sz="140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Слабая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643">
                <a:tc>
                  <a:txBody>
                    <a:bodyPr/>
                    <a:lstStyle/>
                    <a:p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55-64</a:t>
                      </a:r>
                      <a:endParaRPr lang="ru-RU" sz="140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Ниже средней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643">
                <a:tc>
                  <a:txBody>
                    <a:bodyPr/>
                    <a:lstStyle/>
                    <a:p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65-79</a:t>
                      </a:r>
                      <a:endParaRPr lang="ru-RU" sz="140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Средняя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643">
                <a:tc>
                  <a:txBody>
                    <a:bodyPr/>
                    <a:lstStyle/>
                    <a:p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80-89</a:t>
                      </a:r>
                      <a:endParaRPr lang="ru-RU" sz="140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Хорошая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643">
                <a:tc>
                  <a:txBody>
                    <a:bodyPr/>
                    <a:lstStyle/>
                    <a:p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&gt;90</a:t>
                      </a:r>
                      <a:endParaRPr lang="ru-RU" sz="140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Отличная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992" y="188640"/>
            <a:ext cx="9073008" cy="1143000"/>
          </a:xfrm>
        </p:spPr>
        <p:txBody>
          <a:bodyPr>
            <a:noAutofit/>
          </a:bodyPr>
          <a:lstStyle/>
          <a:p>
            <a:pPr algn="ctr"/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Методика оценки функционального состояния дыхательной системы</a:t>
            </a:r>
            <a:endParaRPr lang="ru-RU" sz="2800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628800"/>
            <a:ext cx="3449470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100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Проба Штанге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348880"/>
            <a:ext cx="4572000" cy="29546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/>
              <a:t>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Задержка дыхания на вдохе. После 5 мин отдыха сидя сделать вдох на 80-90% от максимального и задержать дыхание. Время отмечается от момента задержки дыхания до ее прекращения. </a:t>
            </a:r>
          </a:p>
          <a:p>
            <a:endParaRPr lang="ru-RU" dirty="0" smtClean="0"/>
          </a:p>
        </p:txBody>
      </p:sp>
      <p:sp>
        <p:nvSpPr>
          <p:cNvPr id="8" name="Овал 7"/>
          <p:cNvSpPr/>
          <p:nvPr/>
        </p:nvSpPr>
        <p:spPr>
          <a:xfrm>
            <a:off x="539552" y="5157192"/>
            <a:ext cx="8280920" cy="116853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нетренированных людей - на 40-50 с,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тренированных - на 60-90 с и более. </a:t>
            </a:r>
          </a:p>
        </p:txBody>
      </p:sp>
      <p:pic>
        <p:nvPicPr>
          <p:cNvPr id="34818" name="Picture 2" descr="C:\Users\Domfd\Desktop\proba-Shtan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132856"/>
            <a:ext cx="356022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Domfd\Desktop\polipy-v-nosu-simptomy-i-lechenie.jpg"/>
          <p:cNvPicPr>
            <a:picLocks noChangeAspect="1" noChangeArrowheads="1"/>
          </p:cNvPicPr>
          <p:nvPr/>
        </p:nvPicPr>
        <p:blipFill>
          <a:blip r:embed="rId2" cstate="print"/>
          <a:srcRect l="29982" r="12269"/>
          <a:stretch>
            <a:fillRect/>
          </a:stretch>
        </p:blipFill>
        <p:spPr bwMode="auto">
          <a:xfrm>
            <a:off x="755576" y="2204864"/>
            <a:ext cx="3384376" cy="2808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Проба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Генчи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980728"/>
            <a:ext cx="727280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Задержка дыхания на выдохе. Выполняется так же, как и проба Штанге, только задержка дыхания производится после полного выдоха.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755576" y="5085184"/>
            <a:ext cx="8064896" cy="116853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нетренированных людей на 25-30 с,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тренированных - 40-60 с и более.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4" name="Picture 4" descr="C:\Users\Domfd\Desktop\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204864"/>
            <a:ext cx="3672408" cy="2757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Domfd\Desktop\88853_html_984ac9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79808" y="4653136"/>
            <a:ext cx="3164192" cy="2003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51520" y="332656"/>
            <a:ext cx="8136904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Частота дыхания - количество дыханий за 1 мин.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Ее можно определить по движению грудной клетки.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0" y="3861048"/>
            <a:ext cx="6876256" cy="2726591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 здоровых лиц -16-18 раз/мин,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 спортсменов - 8-12 раз/мин. 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условиях максимальной нагрузки 40-60 раз/мин.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Domfd\Desktop\dihanie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268760"/>
            <a:ext cx="3240360" cy="2430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5" name="Picture 3" descr="C:\Users\Domfd\Desktop\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196752"/>
            <a:ext cx="3744416" cy="2773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620688"/>
            <a:ext cx="8496944" cy="4401205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Содержание: </a:t>
            </a:r>
          </a:p>
          <a:p>
            <a:pPr marL="457200" lvl="0" indent="-457200">
              <a:buFont typeface="+mj-lt"/>
              <a:buAutoNum type="arabicPeriod"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Понятие «функциональная диагностика».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Методы функциональной диагностики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Методика оценки функционального состояния сердечно-сосудистой системы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Методика оценки функционального состояния дыхательной системы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Техника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безопасности при организации рабочего места.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467544" y="1268760"/>
            <a:ext cx="8352928" cy="9541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Электрокардиография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это регистрация электрической активности сердца.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1" name="Picture 3" descr="https://avatars.mds.yandex.net/get-zen_doc/1362253/pub_5df0afaa5d636200b260c6c6_5df0b7aac31e4900b1b85978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708920"/>
            <a:ext cx="3240360" cy="2160240"/>
          </a:xfrm>
          <a:prstGeom prst="rect">
            <a:avLst/>
          </a:prstGeom>
          <a:noFill/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4572000" y="2348880"/>
            <a:ext cx="4248472" cy="181588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Электрокардиограмма</a:t>
            </a: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это графическая запись электрической активности сердца.</a:t>
            </a:r>
          </a:p>
        </p:txBody>
      </p:sp>
      <p:pic>
        <p:nvPicPr>
          <p:cNvPr id="30722" name="Picture 2" descr="https://www.chitalnya.ru/upload3/748/e03467c14c44666746643ad85dd0180d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4293096"/>
            <a:ext cx="4056112" cy="228156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27584" y="260648"/>
            <a:ext cx="7272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Инструментальные методы функциональной диагностики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Особенности сердечной мышцы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5400600" cy="4968552"/>
          </a:xfr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сокращение под влиянием импульсов , возникающих в ней самой (самовозбуждение).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Автоматизм сердца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– способность органа работать без сигнальных раздражений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из вне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Специфическая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мускулатура образует в сердце проводящую систему, со скоплениями клеточных узлов - водителей ритма.</a:t>
            </a:r>
          </a:p>
          <a:p>
            <a:endParaRPr lang="ru-RU" b="1" dirty="0"/>
          </a:p>
        </p:txBody>
      </p:sp>
      <p:pic>
        <p:nvPicPr>
          <p:cNvPr id="81922" name="Picture 2" descr="http://rbain.org.uk/atrialfibrillation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844824"/>
            <a:ext cx="3037429" cy="41764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451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395536" y="1412776"/>
            <a:ext cx="8316416" cy="3970318"/>
          </a:xfrm>
          <a:prstGeom prst="rect">
            <a:avLst/>
          </a:prstGeom>
          <a:solidFill>
            <a:schemeClr val="tx1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Подозрение на заболевание сердца.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Ухудшение состояния больного с существующим заболеванием сердца.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Любое предстоящее оперативное вмешательство.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Наличие любой тяжелой сопутствующей патологии.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Экспертная оценка состояния здоровья работников.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Противопоказаний к ЭКГ нет.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332656"/>
            <a:ext cx="7632848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100" b="1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Показания к проведению ЭКГ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640960" cy="47089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проведения процедуры применяется электрокардиограф, представляющий собой аппарат с регистрирующим устройством и усилителем биопотенциала сердца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Медсестра будет допущена к работе с аппаратом ЭКГ лишь в том случае, если пройдет специальное обучение. Техника снятия электрокардиограммы требует от специалиста не только знаний и опыта, но и понимания определенных условных обозначений графического изображения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Процедура выполняется в помещении, оснащенном специальным оборудованием, а также возле постели пациента или при работе за пределами стационара в экстренных случаях.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кабинете, где проводится регистрация ЭКГ, обязательно соблюдаются условия: он должен располагаться далеко от источников электрических помех, кушетка должна быть покрыта одеялом с металлической заземленной сеткой.</a:t>
            </a:r>
          </a:p>
        </p:txBody>
      </p:sp>
      <p:pic>
        <p:nvPicPr>
          <p:cNvPr id="1026" name="Picture 2" descr="Парамет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653136"/>
            <a:ext cx="3240360" cy="216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3386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15198" y="1167566"/>
            <a:ext cx="8849290" cy="5262979"/>
          </a:xfrm>
          <a:prstGeom prst="rect">
            <a:avLst/>
          </a:prstGeom>
          <a:solidFill>
            <a:schemeClr val="tx1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Специалист должен сохранить необходимые персональные данные пациента с указанием даты и времени регистрации ЭКГ, а также номер истории болезни.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Подготовка предполагает правильное расположение пациента во время процедуры и подключение электродов. Пациенту следует лечь на кушетку. В редких случаях при определенных заболеваниях или травмах допустимо положение сидя. 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После того, как пациент примет нужное положение, медсестра очистит те участки кожи, где будут зафиксированы электроды. Для этого она использует специальное средство для обезжиривания.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Каждый электрод обрабатывается раствором хлорида натрия. На них наносится особый гель в целях улучшения проводимости.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55776" y="260648"/>
            <a:ext cx="4569905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100" b="1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Подготовка к ЭКГ</a:t>
            </a:r>
          </a:p>
        </p:txBody>
      </p:sp>
      <p:sp>
        <p:nvSpPr>
          <p:cNvPr id="28674" name="AutoShape 2" descr="https://gkb4.ru/wp-content/uploads/2020/01/2020-01-03-14.59.06-768x58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686800" cy="1138138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Правильное наложение электродов</a:t>
            </a:r>
            <a:endParaRPr lang="ru-RU" sz="4000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20144"/>
            <a:ext cx="8229600" cy="4525963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электроды  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6" b="21992"/>
          <a:stretch/>
        </p:blipFill>
        <p:spPr bwMode="auto">
          <a:xfrm>
            <a:off x="4470664" y="1834101"/>
            <a:ext cx="4476799" cy="401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876256" y="2329716"/>
            <a:ext cx="252454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cap="all" spc="0" dirty="0" smtClean="0">
                <a:ln/>
                <a:solidFill>
                  <a:srgbClr val="FFFF00"/>
                </a:solidFill>
                <a:effectLst>
                  <a:reflection blurRad="10000" stA="55000" endPos="48000" dist="500" dir="5400000" sy="-100000" algn="bl" rotWithShape="0"/>
                </a:effectLst>
              </a:rPr>
              <a:t>Женщина</a:t>
            </a:r>
            <a:endParaRPr lang="ru-RU" sz="2800" b="1" cap="all" spc="0" dirty="0">
              <a:ln/>
              <a:solidFill>
                <a:srgbClr val="FFFF00"/>
              </a:solidFill>
              <a:effectLst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630646" y="4726808"/>
            <a:ext cx="23076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cap="all" spc="0" dirty="0" smtClean="0">
                <a:ln/>
                <a:solidFill>
                  <a:srgbClr val="00B050"/>
                </a:solidFill>
                <a:effectLst>
                  <a:reflection blurRad="10000" stA="55000" endPos="48000" dist="500" dir="5400000" sy="-100000" algn="bl" rotWithShape="0"/>
                </a:effectLst>
              </a:rPr>
              <a:t>злее</a:t>
            </a:r>
            <a:endParaRPr lang="ru-RU" sz="2800" b="1" cap="all" spc="0" dirty="0">
              <a:ln/>
              <a:solidFill>
                <a:srgbClr val="00B050"/>
              </a:solidFill>
              <a:effectLst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034097" y="4894251"/>
            <a:ext cx="23076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cap="all" spc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черта</a:t>
            </a:r>
            <a:endParaRPr lang="ru-RU" sz="2800" b="1" cap="all" spc="0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35896" y="2197281"/>
            <a:ext cx="23076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Каждая</a:t>
            </a:r>
            <a:endParaRPr lang="ru-RU" sz="2800" b="1" cap="all" spc="0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4093" t="14815" r="5101" b="21849"/>
          <a:stretch/>
        </p:blipFill>
        <p:spPr>
          <a:xfrm>
            <a:off x="178372" y="4395958"/>
            <a:ext cx="3024336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70312" y="1858726"/>
            <a:ext cx="3676760" cy="120032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7C7C7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Права 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рука – красный электрод.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Левая 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рука – желтый электрод.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Правая 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нога – черный электрод.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Левая 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нога – зеленый электрод.</a:t>
            </a:r>
            <a:endParaRPr lang="ru-RU" i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09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7115"/>
            <a:ext cx="7772400" cy="85010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Наложение грудных электродов</a:t>
            </a:r>
            <a:endParaRPr lang="ru-RU" sz="4000" dirty="0">
              <a:solidFill>
                <a:schemeClr val="bg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67544" y="1196752"/>
            <a:ext cx="5904656" cy="4524315"/>
          </a:xfrm>
          <a:prstGeom prst="rect">
            <a:avLst/>
          </a:prstGeom>
          <a:solidFill>
            <a:schemeClr val="tx1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V1 – четвертое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межреберье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правого края грудины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V2 – четвертое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межреберье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левого края грудины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V3 – посередине между отведениями V2 и V4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V4 – в пятом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межреберье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 средней ключичной линии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V5 – в пятом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межреберье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 передней подмышечной линии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V6 – в пятом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межреберье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 средней подмышечной линии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5" name="Picture 3" descr="http://5fan.ru/files/8/5fan_ru_44172_a32e930b6c8155482edb85d8462e0874.html_files/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2340" y="3861048"/>
            <a:ext cx="3577411" cy="3140967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16305" b="16710"/>
          <a:stretch/>
        </p:blipFill>
        <p:spPr>
          <a:xfrm>
            <a:off x="7490596" y="983655"/>
            <a:ext cx="1502076" cy="980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19728" b="24363"/>
          <a:stretch/>
        </p:blipFill>
        <p:spPr>
          <a:xfrm>
            <a:off x="6604256" y="2363215"/>
            <a:ext cx="1772680" cy="9910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78098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ЭКГ с нагрузкой</a:t>
            </a:r>
            <a:endParaRPr lang="ru-RU" sz="4000" dirty="0">
              <a:solidFill>
                <a:schemeClr val="bg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467544" y="1340768"/>
          <a:ext cx="828092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20688"/>
            <a:ext cx="7772400" cy="360040"/>
          </a:xfrm>
        </p:spPr>
        <p:txBody>
          <a:bodyPr>
            <a:noAutofit/>
          </a:bodyPr>
          <a:lstStyle/>
          <a:p>
            <a:pPr algn="ctr"/>
            <a:r>
              <a:rPr lang="ru-RU" sz="40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Велоэргометрия</a:t>
            </a:r>
            <a:r>
              <a:rPr lang="ru-RU" sz="4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solidFill>
                <a:schemeClr val="bg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908720"/>
            <a:ext cx="8208912" cy="3693319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роли нагрузки может выступать аппарат, похожий на велотренажер –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велоэргометр. Во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время занятия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велоупражнением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хорошо фиксируются на кардиограмме изменение в работе сердца, которые могут быть незаметны без нагрузки.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Таким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способом эффективно определяется ишемическое заболевание, разнообразные нарушения в нормальном ритме сердца, другие нарушения, а также просто диагностируется норма реакции организма на физическую нагрузку.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5842" name="Picture 2" descr="https://diagnozlab.com/wp-content/uploads/2016/08/1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4006969"/>
            <a:ext cx="3954338" cy="2653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7772400" cy="105273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Подготовка к </a:t>
            </a:r>
            <a:r>
              <a:rPr lang="ru-RU" sz="40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велоэргометрии</a:t>
            </a:r>
            <a:endParaRPr lang="ru-RU" sz="4000" dirty="0">
              <a:solidFill>
                <a:schemeClr val="bg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052736"/>
            <a:ext cx="8424936" cy="5170646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назначению врача за несколько суток до начала диагностики отменяются препараты (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бета-блокаторы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нитраты);</a:t>
            </a:r>
          </a:p>
          <a:p>
            <a:pPr algn="just"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нельзя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проводить диагностику после стресса или физической нагрузки, пациент должен быть спокоен как физически, так и эмоционально;</a:t>
            </a:r>
          </a:p>
          <a:p>
            <a:pPr algn="just"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перед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самим исследованием нужно переодеться в легкую удобную одежду;</a:t>
            </a:r>
          </a:p>
          <a:p>
            <a:pPr algn="just"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время диагностики на тело пациента крепятся электроды, поэтому мужчинам, имеющим на груди волосяной покров, необходимо от него избавиться;</a:t>
            </a:r>
          </a:p>
          <a:p>
            <a:pPr algn="just"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три часа перед проведением процедуры нельзя принимать пищу и пить любую жидкость.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51520" y="692696"/>
            <a:ext cx="5760640" cy="5256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Функциональная диагностика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это раздел диагностики, содержанием которого являются объективная оценка, обнаружение отклонений и установление степени нарушений функции различных органов и физиологических систем организма на основе измерения физических, химических или иных объективных показателей их деятельности с помощью инструментальных или лабораторных методов исследования.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www.1cardioclinic.ru/upload/iblock/f69/f69188424ef63d45f9d0809a2ecb4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88640"/>
            <a:ext cx="2423846" cy="2292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https://sun9-67.userapi.com/c858232/v858232898/10ac5e/Vq5WUjNJ7dQ.jpg"/>
          <p:cNvPicPr>
            <a:picLocks noChangeAspect="1" noChangeArrowheads="1"/>
          </p:cNvPicPr>
          <p:nvPr/>
        </p:nvPicPr>
        <p:blipFill>
          <a:blip r:embed="rId3" cstate="print"/>
          <a:srcRect l="8001" r="3982"/>
          <a:stretch>
            <a:fillRect/>
          </a:stretch>
        </p:blipFill>
        <p:spPr bwMode="auto">
          <a:xfrm>
            <a:off x="6372200" y="2708920"/>
            <a:ext cx="2448272" cy="1853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30" name="AutoShape 6" descr="https://www.geotar-med.ru/assets/images/products/196/bp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 descr="b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2" y="4869160"/>
            <a:ext cx="2565040" cy="16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908720"/>
            <a:ext cx="8208912" cy="4431983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Обследуемому надевают на грудную клетку специальный пояс или крепят несколько электродов. Первые данные у пациента снимают в покое тела, далее происходит этап диагностики с физической нагрузкой, которую через определенные периоды принудительно увеличивают. Увеличение останавливают в тот момент, когда пациент начинает жаловаться о неприятных симптомах - боли, усталость, головокружение, другие признаки. После этого показания физических изменений снимаются еще в течение десяти минут, пока организм не вернет нормальное состояние покоя.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7772400" cy="634082"/>
          </a:xfrm>
        </p:spPr>
        <p:txBody>
          <a:bodyPr>
            <a:noAutofit/>
          </a:bodyPr>
          <a:lstStyle/>
          <a:p>
            <a:pPr algn="ctr"/>
            <a:r>
              <a:rPr lang="ru-RU" sz="40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Тредмил</a:t>
            </a:r>
            <a:r>
              <a:rPr lang="ru-RU" sz="4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solidFill>
                <a:schemeClr val="bg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124744"/>
            <a:ext cx="8352928" cy="156966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Аналогичен методу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велоэргометрии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но в качестве тренажера используется беговая дорожка с изменяющимся углом наклона плоскости – имитирование бега в гору. 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 descr="https://chuzmsch.ru/images/funcdiagnost/tredmil_te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924944"/>
            <a:ext cx="5620136" cy="3744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772400" cy="778098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ЭКГ по </a:t>
            </a:r>
            <a:r>
              <a:rPr lang="ru-RU" sz="40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Холтеру</a:t>
            </a:r>
            <a:endParaRPr lang="ru-RU" sz="4000" dirty="0">
              <a:solidFill>
                <a:schemeClr val="bg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395536" y="980728"/>
            <a:ext cx="8388424" cy="1938992"/>
          </a:xfrm>
          <a:prstGeom prst="rect">
            <a:avLst/>
          </a:prstGeom>
          <a:solidFill>
            <a:schemeClr val="tx1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это метод, с помощью которого осуществляется суточное наблюдение за работой сердца. Для этого используется носимый портативный регистратор, который производит круглосуточную запись электрокардиограммы и передачу информации о работе сердца за сутки в компьютер.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71" name="AutoShape 3" descr="https://www.mediko.ru/u/i/imeges/holter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73" name="Picture 5" descr="https://medichel-nsk.ru/assets/images/2019/monitoring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3127465"/>
            <a:ext cx="2939773" cy="3541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772400" cy="85010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Показания к ЭКГ по </a:t>
            </a:r>
            <a:r>
              <a:rPr lang="ru-RU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Холтеру</a:t>
            </a:r>
            <a:endParaRPr lang="ru-RU" b="1" dirty="0">
              <a:solidFill>
                <a:schemeClr val="bg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539552" y="1484784"/>
            <a:ext cx="8280920" cy="4154984"/>
          </a:xfrm>
          <a:prstGeom prst="rect">
            <a:avLst/>
          </a:prstGeom>
          <a:solidFill>
            <a:schemeClr val="tx1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● жалобы, характерные для нарушений ритма сердца (сердцебиение, потеря сознания, головокружение).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● оценка эффективности антиаритмического лечения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●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оценка работы ЭКС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● оценка циклической вариабельности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синусового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ритма у больных: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а) перенесших инфаркт миокарда;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б) с ХСН;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в) с подозрением на нарушение функции вегетативной системы, например, при сахарном диабете или синдроме ночного апноэ.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Методика ЭКГ по </a:t>
            </a:r>
            <a:r>
              <a:rPr lang="ru-RU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Холтеру</a:t>
            </a:r>
            <a:endParaRPr lang="ru-RU" dirty="0">
              <a:solidFill>
                <a:schemeClr val="bg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179512" y="1412776"/>
            <a:ext cx="5688632" cy="4893647"/>
          </a:xfrm>
          <a:prstGeom prst="rect">
            <a:avLst/>
          </a:prstGeom>
          <a:solidFill>
            <a:schemeClr val="tx1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осуществления контакта с телом пациента используются одноразовые клейкие электроды. Кожу протирают спиртом, просушивают и наклеивают электроды.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 время исследования пациент ведет свой обычный образ жизни (работает, совершает прогулки и т.п.), отмечая в специальном дневнике время и обстоятельства возникновения неприятных симптомов со стороны сердца, прием лекарств и смену видов физической активности.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 descr="https://1-nc.ru/upload/iblock/b0c/b0c46146335c36ecf0ee799d02eb81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1340768"/>
            <a:ext cx="2776341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8" name="Picture 4" descr="http://new.cardian.by/assets/img/sdm_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4149080"/>
            <a:ext cx="2700300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772400" cy="85010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Фонокардиография</a:t>
            </a:r>
            <a:endParaRPr lang="ru-RU" dirty="0">
              <a:solidFill>
                <a:schemeClr val="bg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323528" y="1052736"/>
            <a:ext cx="8208912" cy="267765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Фонокардиография (ФКГ)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это метод исследования и диагностики нарушений деятельности сердца и его клапанного аппарата, основанный на регистрации и анализе звуков, возникающих при сокращении и расслаблении сердца.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79712" y="4293096"/>
            <a:ext cx="5256584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Показания к ФКГ: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нарушение сердечного ритма;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кардиомиопатия</a:t>
            </a: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пороки развития сердца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https://alternativa-mc.ru/wp-content/uploads/fonokardiografiya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3933056"/>
            <a:ext cx="5904656" cy="262514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67544" y="332656"/>
            <a:ext cx="8280920" cy="3385542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Регистрация и последующий анализ деятельности сердца проводится посредством специального микрофона. Он фиксирует звуки, издаваемые в процессе работы сердечной мышцы (при сокращении и расслаблении). 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Это обследование выявляет те изменения, которые не определяются аускультацией. </a:t>
            </a:r>
          </a:p>
          <a:p>
            <a:pPr algn="just"/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056784" cy="706090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Методика проведения ФКГ</a:t>
            </a:r>
            <a:endParaRPr lang="ru-RU" dirty="0">
              <a:solidFill>
                <a:schemeClr val="bg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323528" y="1196752"/>
            <a:ext cx="8208912" cy="2308324"/>
          </a:xfrm>
          <a:prstGeom prst="rect">
            <a:avLst/>
          </a:prstGeom>
          <a:solidFill>
            <a:schemeClr val="tx1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Фонокардиография осуществляется в специально оборудованной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звукоизолированной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комнате.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Температура в комнате – не ниже 18°С с целью исключения мышечной дрожи, создающей помехи.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Микрофон устанавливают последовательно в шести стандартных точках аускультации.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Фонокардиография (ФКГ)"/>
          <p:cNvPicPr>
            <a:picLocks noChangeAspect="1" noChangeArrowheads="1"/>
          </p:cNvPicPr>
          <p:nvPr/>
        </p:nvPicPr>
        <p:blipFill>
          <a:blip r:embed="rId2" cstate="print"/>
          <a:srcRect l="57090" t="52239" r="8209"/>
          <a:stretch>
            <a:fillRect/>
          </a:stretch>
        </p:blipFill>
        <p:spPr bwMode="auto">
          <a:xfrm>
            <a:off x="5292080" y="3573016"/>
            <a:ext cx="3024336" cy="3121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692696"/>
            <a:ext cx="8568952" cy="2677656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Помимо обычной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фонокардиографии, можно проводить исследование плода. Микрофон устанавливают в место, где устройство сможет уловить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тоны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органа плода лучше всего. Иногда у плода можно увидеть увеличение сердечного ритма, изменение продолжительности и амплитуда звуковых волн тонов, их расщепление и появление шумов, что говорит о перинатальной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асфиксии.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0" name="AutoShape 2" descr="https://mcserdolik.ru/wp-content/uploads/2019/02/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2" name="AutoShape 4" descr="https://mcserdolik.ru/wp-content/uploads/2019/02/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654" name="Picture 6" descr="https://avatars.mds.yandex.net/get-zen_doc/27036/pub_5bfbfcb796251700ab8a64f3_5bfbfe9e4bba00210930b6ac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140968"/>
            <a:ext cx="6768752" cy="40612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s://presentacii.ru/documents_2/3e08ae6bab98e57897aaf08eb89b51e5/img35.jpg"/>
          <p:cNvPicPr>
            <a:picLocks noChangeAspect="1" noChangeArrowheads="1"/>
          </p:cNvPicPr>
          <p:nvPr/>
        </p:nvPicPr>
        <p:blipFill>
          <a:blip r:embed="rId2" cstate="print"/>
          <a:srcRect t="11340"/>
          <a:stretch>
            <a:fillRect/>
          </a:stretch>
        </p:blipFill>
        <p:spPr bwMode="auto">
          <a:xfrm>
            <a:off x="264167" y="548680"/>
            <a:ext cx="8663252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772400" cy="1282154"/>
          </a:xfrm>
        </p:spPr>
        <p:txBody>
          <a:bodyPr>
            <a:noAutofit/>
          </a:bodyPr>
          <a:lstStyle/>
          <a:p>
            <a:pPr algn="ctr"/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Классификация методов ФД в зависимости от области исследования.</a:t>
            </a:r>
            <a:br>
              <a:rPr lang="ru-RU" sz="28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323528" y="692696"/>
          <a:ext cx="8496944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772400" cy="706090"/>
          </a:xfrm>
        </p:spPr>
        <p:txBody>
          <a:bodyPr>
            <a:noAutofit/>
          </a:bodyPr>
          <a:lstStyle/>
          <a:p>
            <a:pPr algn="ctr"/>
            <a:r>
              <a:rPr lang="ru-RU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Оксигемометрия</a:t>
            </a:r>
            <a:endParaRPr lang="ru-RU" dirty="0">
              <a:solidFill>
                <a:schemeClr val="bg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179512" y="980728"/>
            <a:ext cx="5184576" cy="5632311"/>
          </a:xfrm>
          <a:prstGeom prst="rect">
            <a:avLst/>
          </a:prstGeom>
          <a:solidFill>
            <a:schemeClr val="tx1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это определение степени насыщения гемоглобина крови кислородом.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здоровых людей артериальная кровь насыщена кислородом на 94-100 %. Определение степени насыщения гемоглобина крови кислородом имеет значение для оценки нарушений функции кровообращения и дыхания.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указательный палец больного надевают датчик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оксигемометра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фотоэлемент которого фиксирует изменения цвета крови в зависимости от ее насыщения кислородом.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AutoShape 3" descr="https://rusmeds.com/wp-content/uploads/serdce/2017/01/pulsoksimetri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037" name="Picture 5" descr="https://clearbody.org/images/1/why-do-we-use-pulse-oximet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2276872"/>
            <a:ext cx="3453245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772400" cy="778098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Эхокардиография</a:t>
            </a:r>
            <a:endParaRPr lang="ru-RU" dirty="0">
              <a:solidFill>
                <a:schemeClr val="bg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395536" y="980728"/>
            <a:ext cx="8424936" cy="4154984"/>
          </a:xfrm>
          <a:prstGeom prst="rect">
            <a:avLst/>
          </a:prstGeom>
          <a:solidFill>
            <a:schemeClr val="tx1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это ультразвуковое исследование сердца.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 помощи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ЭхоКГ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можно определить размеры сердца, измерить толщину желудочков и предсердий, определить величину давления в сердечных камерах, оценить внутрисердечный кровоток, определить структуру крупных сосудов (аорты и легочного ствола), работу клапанного аппарата сердца и всего сердца.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ЭхоКГ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 имеет противопоказаний, безболезненна, не требует специальной подготовки, не связана с облучением организма пациента.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059" name="AutoShape 3" descr="https://spbpmc.ru/uslugi/kdc_0760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 descr="kdc_076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08006" y="4725144"/>
            <a:ext cx="2988330" cy="1992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772400" cy="706090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Спирография</a:t>
            </a:r>
            <a:endParaRPr lang="ru-RU" dirty="0">
              <a:solidFill>
                <a:schemeClr val="bg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539552" y="1052736"/>
            <a:ext cx="8100392" cy="1815882"/>
          </a:xfrm>
          <a:prstGeom prst="rect">
            <a:avLst/>
          </a:prstGeom>
          <a:solidFill>
            <a:schemeClr val="tx1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метод графической регистрации изменений легочных объемов при выполнении естественных дыхательных движений и волевых форсированных дыхательных маневров.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7" name="Picture 3" descr="https://tvoypulmonolog.ru/wp-content/uploads/2019/08/Spirografiya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165090"/>
            <a:ext cx="5145819" cy="3432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994122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Показания к проведению спирографии </a:t>
            </a:r>
            <a:endParaRPr lang="ru-RU" sz="3600" dirty="0">
              <a:solidFill>
                <a:schemeClr val="bg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179512" y="1268760"/>
            <a:ext cx="8712968" cy="5262979"/>
          </a:xfrm>
          <a:prstGeom prst="rect">
            <a:avLst/>
          </a:prstGeom>
          <a:solidFill>
            <a:schemeClr val="tx1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1) Определение типа и степени легочной недостаточности.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2) Мониторинг показателей легочной вентиляции.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3) Оценка эффективности курсового лечения заболеваний с бронхиальной обструкцией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бронходилататорами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4) Проведение дифференциальной диагностики между легочной и сердечной недостаточностью в комплексе с другими методами исследования.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5) Выявление начальных признаков вентиляционной недостаточности у лиц, подверженных риску легочных заболеваний, или у лиц, работающих в условиях влияния вредных производственных факторов.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6) Экспертиза работоспособности и военная экспертиза на основе оценки функции легочной вентиляции в комплексе с клиническими показателями.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772400" cy="70609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Противопоказания к спирографии</a:t>
            </a:r>
            <a:endParaRPr lang="ru-RU" sz="3600" dirty="0">
              <a:solidFill>
                <a:schemeClr val="bg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251520" y="1628800"/>
            <a:ext cx="8496944" cy="3785652"/>
          </a:xfrm>
          <a:prstGeom prst="rect">
            <a:avLst/>
          </a:prstGeom>
          <a:solidFill>
            <a:schemeClr val="tx1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1) тяжелое общее состояние больного, не дающее возможности провести исследование;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2) прогрессирующая стенокардия, инфаркт миокарда, острое нарушение мозгового кровообращения;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3) злокачественная артериальная гипертензия, гипертонический криз;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4) токсикозы беременности, вторая половина беременности;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5) недостаточность кровообращения III стадии;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6) тяжелая легочная недостаточность, не позволяющая провести дыхательные маневры.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772400" cy="490066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Техника проведения спирографии</a:t>
            </a:r>
            <a:endParaRPr lang="ru-RU" sz="3600" dirty="0">
              <a:solidFill>
                <a:schemeClr val="bg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3573016"/>
            <a:ext cx="5184576" cy="3103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698" name="Picture 2" descr="http://tanar.ru/netcat_files/userfiles/FOTO2016/dietolog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08720"/>
            <a:ext cx="3078154" cy="2520280"/>
          </a:xfrm>
          <a:prstGeom prst="rect">
            <a:avLst/>
          </a:prstGeom>
          <a:noFill/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3851920" y="1052736"/>
            <a:ext cx="4896544" cy="2308324"/>
          </a:xfrm>
          <a:prstGeom prst="rect">
            <a:avLst/>
          </a:prstGeom>
          <a:solidFill>
            <a:schemeClr val="tx1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Перед спирометрией пациенту измеряют массу тела и его рост, показатели заносят в компьютер, также в программу вносятся данные пациента, его возраст, пол и полное имя.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251520" y="3717032"/>
            <a:ext cx="3275856" cy="2554545"/>
          </a:xfrm>
          <a:prstGeom prst="rect">
            <a:avLst/>
          </a:prstGeom>
          <a:solidFill>
            <a:schemeClr val="tx1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Обследуемый садится на стул, сохраняя максимально ровную осанку. Лишние движения во время проведения методики запрещены из-за возможных искажений результатов.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/>
          <p:cNvSpPr>
            <a:spLocks noChangeArrowheads="1"/>
          </p:cNvSpPr>
          <p:nvPr/>
        </p:nvSpPr>
        <p:spPr bwMode="auto">
          <a:xfrm>
            <a:off x="251520" y="332656"/>
            <a:ext cx="4968552" cy="3139321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аппарат надевают одноразовый мундштук, после чего необходимо научить пациента правильно дышать. Ему заранее объясняют, что значит спокойное дыхание, глубокое дыхание, форсированный выдох и вдох. Затем на нос пациента надевают зажим, а мундштук помещают в рот и просят плотно прижать его губами.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4283968" y="3861048"/>
            <a:ext cx="4644008" cy="2800767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Вначале пациента просят дышать в спокойном привычном темпе. Затем – сделать максимально глубокий вдох и выдох. После этого пациент дышит максимально быстро и поверхностно. Инструкции могут быть изменены в соответствие с поставленными целями.</a:t>
            </a:r>
          </a:p>
        </p:txBody>
      </p:sp>
      <p:pic>
        <p:nvPicPr>
          <p:cNvPr id="89092" name="Picture 4" descr="https://i0.wp.com/proskopiyu.ru/wp-content/uploads/2018/03/spirografiya-podgotovka-768x5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476672"/>
            <a:ext cx="3351645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Спирометрия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1" name="Содержимое 5" descr="http://medbook.medicina.ru/images/436/132827/r2_97.gif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4" y="1412776"/>
            <a:ext cx="8001000" cy="5072063"/>
          </a:xfrm>
          <a:ln w="31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Спирометрия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Содержимое 5" descr="http://medbook.medicina.ru/images/436/132827/r2_97.gif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3000" y="1571625"/>
            <a:ext cx="8001000" cy="5072063"/>
          </a:xfrm>
          <a:ln w="3175">
            <a:solidFill>
              <a:schemeClr val="tx1"/>
            </a:solidFill>
          </a:ln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4357688" y="1785938"/>
            <a:ext cx="4143375" cy="171450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Дыхательный объем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(ДО, или VT — </a:t>
            </a:r>
            <a:r>
              <a:rPr lang="ru-RU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tidal</a:t>
            </a:r>
            <a:r>
              <a:rPr lang="ru-RU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volume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 — это объем газа, вдыхаемого и выдыхаемого при спокойном дыхании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Спирометрия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9" name="Содержимое 5" descr="http://medbook.medicina.ru/images/436/132827/r2_97.gif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3000" y="1571625"/>
            <a:ext cx="8001000" cy="5072063"/>
          </a:xfrm>
          <a:ln w="3175">
            <a:solidFill>
              <a:schemeClr val="tx1"/>
            </a:solidFill>
          </a:ln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4067944" y="260648"/>
            <a:ext cx="4578846" cy="2206575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Резервный объем вдоха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</a:t>
            </a:r>
            <a:r>
              <a:rPr lang="ru-RU" sz="20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вд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или IRV — </a:t>
            </a:r>
            <a:r>
              <a:rPr lang="ru-RU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inspiratory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reserve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volume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— максимальный объем газа, который можно дополнительно вдохнуть после спокойного вдоха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76672" y="188640"/>
            <a:ext cx="8615808" cy="1354162"/>
          </a:xfrm>
        </p:spPr>
        <p:txBody>
          <a:bodyPr>
            <a:noAutofit/>
          </a:bodyPr>
          <a:lstStyle/>
          <a:p>
            <a:pPr algn="ctr"/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Методика оценки функционального состояния </a:t>
            </a:r>
            <a:r>
              <a:rPr lang="ru-RU" sz="28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сердечно-сосудистой</a:t>
            </a:r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системы </a:t>
            </a:r>
            <a:r>
              <a:rPr lang="en-US" sz="28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условиях покоя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1625030"/>
            <a:ext cx="667848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Частота пульса у людей индивидуальна.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1043608" y="2204864"/>
          <a:ext cx="7344816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 descr="C:\Users\Domfd\Desktop\temp-gir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712" y="4365104"/>
            <a:ext cx="2101855" cy="1944216"/>
          </a:xfrm>
          <a:prstGeom prst="rect">
            <a:avLst/>
          </a:prstGeom>
          <a:noFill/>
        </p:spPr>
      </p:pic>
      <p:pic>
        <p:nvPicPr>
          <p:cNvPr id="7171" name="Picture 3" descr="C:\Users\Domfd\Desktop\sportsmen-205x30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152" y="4293096"/>
            <a:ext cx="1605068" cy="2348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Спирометрия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3" name="Содержимое 5" descr="http://medbook.medicina.ru/images/436/132827/r2_97.gif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3000" y="1571625"/>
            <a:ext cx="8001000" cy="5072063"/>
          </a:xfrm>
          <a:ln w="3175">
            <a:solidFill>
              <a:schemeClr val="tx1"/>
            </a:solidFill>
          </a:ln>
        </p:spPr>
      </p:pic>
      <p:sp>
        <p:nvSpPr>
          <p:cNvPr id="4" name="Скругленная прямоугольная выноска 3"/>
          <p:cNvSpPr>
            <a:spLocks noChangeArrowheads="1"/>
          </p:cNvSpPr>
          <p:nvPr/>
        </p:nvSpPr>
        <p:spPr bwMode="auto">
          <a:xfrm>
            <a:off x="3923928" y="1700213"/>
            <a:ext cx="4464422" cy="2514600"/>
          </a:xfrm>
          <a:prstGeom prst="wedgeRoundRectCallout">
            <a:avLst>
              <a:gd name="adj1" fmla="val -21565"/>
              <a:gd name="adj2" fmla="val 61741"/>
              <a:gd name="adj3" fmla="val 16667"/>
            </a:avLst>
          </a:prstGeom>
          <a:solidFill>
            <a:schemeClr val="accent1"/>
          </a:solidFill>
          <a:ln w="25400" algn="ctr">
            <a:solidFill>
              <a:srgbClr val="4995BC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Резервный объем выдоха 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</a:t>
            </a:r>
            <a:r>
              <a:rPr lang="ru-RU" sz="24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выд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или ERV — </a:t>
            </a:r>
            <a:r>
              <a:rPr lang="ru-RU" sz="2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expiratory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reserve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volume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— максимальный объем газа, который можно дополнительно выдохнуть после спокойного выдоха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Спирометрия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Содержимое 5" descr="http://medbook.medicina.ru/images/436/132827/r2_97.gif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3000" y="1571625"/>
            <a:ext cx="8001000" cy="5072063"/>
          </a:xfrm>
          <a:ln w="3175">
            <a:solidFill>
              <a:schemeClr val="tx1"/>
            </a:solidFill>
          </a:ln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4357688" y="3357563"/>
            <a:ext cx="3929062" cy="2143125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Остаточный объем легких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(ООЛ или RV — </a:t>
            </a:r>
            <a:r>
              <a:rPr lang="ru-RU" sz="2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reserve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volume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— объем газа, остающийся в легких после максимального выдоха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Спирометрия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1" name="Содержимое 5" descr="http://medbook.medicina.ru/images/436/132827/r2_97.gif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3000" y="1571625"/>
            <a:ext cx="8001000" cy="5072063"/>
          </a:xfrm>
          <a:ln w="3175">
            <a:solidFill>
              <a:schemeClr val="tx1"/>
            </a:solidFill>
          </a:ln>
        </p:spPr>
      </p:pic>
      <p:sp>
        <p:nvSpPr>
          <p:cNvPr id="4" name="Скругленная прямоугольная выноска 3"/>
          <p:cNvSpPr/>
          <p:nvPr/>
        </p:nvSpPr>
        <p:spPr>
          <a:xfrm flipH="1">
            <a:off x="4500563" y="214313"/>
            <a:ext cx="4000500" cy="3071812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Жизненная емкость легких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(ЖЕЛ или VC — </a:t>
            </a:r>
            <a:r>
              <a:rPr lang="ru-RU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vital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capacity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представляет собой сумму ДО,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</a:t>
            </a:r>
            <a:r>
              <a:rPr lang="ru-RU" sz="20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вд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и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</a:t>
            </a:r>
            <a:r>
              <a:rPr lang="ru-RU" sz="20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выд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т. е. максимальный объем газа, который можно выдохнуть после максимального глубокого вдоха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Спирометрия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5" name="Содержимое 5" descr="http://medbook.medicina.ru/images/436/132827/r2_97.gif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43000" y="1571625"/>
            <a:ext cx="8001000" cy="5072063"/>
          </a:xfrm>
          <a:ln w="3175">
            <a:solidFill>
              <a:schemeClr val="tx1"/>
            </a:solidFill>
          </a:ln>
        </p:spPr>
      </p:pic>
      <p:sp>
        <p:nvSpPr>
          <p:cNvPr id="4" name="Скругленная прямоугольная выноска 3"/>
          <p:cNvSpPr/>
          <p:nvPr/>
        </p:nvSpPr>
        <p:spPr>
          <a:xfrm flipH="1">
            <a:off x="3500438" y="571500"/>
            <a:ext cx="4143375" cy="207168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Емкость вдоха 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000" baseline="-25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вд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или IC — </a:t>
            </a:r>
            <a:r>
              <a:rPr lang="ru-RU" sz="20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inspiratory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capacity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 — это сумма ДО и 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</a:t>
            </a:r>
            <a:r>
              <a:rPr lang="ru-RU" sz="2000" baseline="-25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вд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т. е. максимальный объем газа, который можно вдохнуть после спокойного выдоха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Спирометрия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9" name="Содержимое 5" descr="http://medbook.medicina.ru/images/436/132827/r2_97.gif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43000" y="1571625"/>
            <a:ext cx="8001000" cy="5072063"/>
          </a:xfrm>
          <a:ln w="3175">
            <a:solidFill>
              <a:schemeClr val="tx1"/>
            </a:solidFill>
          </a:ln>
        </p:spPr>
      </p:pic>
      <p:sp>
        <p:nvSpPr>
          <p:cNvPr id="4" name="Скругленная прямоугольная выноска 3"/>
          <p:cNvSpPr/>
          <p:nvPr/>
        </p:nvSpPr>
        <p:spPr>
          <a:xfrm flipH="1">
            <a:off x="3500438" y="1857375"/>
            <a:ext cx="4143375" cy="264318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Функциональная остаточная емкость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(ФОЕ или FRC — </a:t>
            </a:r>
            <a:r>
              <a:rPr lang="ru-RU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functional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residual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capacity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представляет собой сумму ООЛ и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</a:t>
            </a:r>
            <a:r>
              <a:rPr lang="ru-RU" sz="2000" baseline="-25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выд</a:t>
            </a:r>
            <a:r>
              <a:rPr lang="ru-RU" sz="20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т. е. объем газа, остающегося в легких после спокойного выдоха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Спирометрия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3" name="Содержимое 5" descr="http://medbook.medicina.ru/images/436/132827/r2_97.gif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43000" y="1571625"/>
            <a:ext cx="8001000" cy="5072063"/>
          </a:xfrm>
          <a:ln w="3175">
            <a:solidFill>
              <a:schemeClr val="tx1"/>
            </a:solidFill>
          </a:ln>
        </p:spPr>
      </p:pic>
      <p:sp>
        <p:nvSpPr>
          <p:cNvPr id="4" name="Скругленная прямоугольная выноска 3"/>
          <p:cNvSpPr>
            <a:spLocks noChangeArrowheads="1"/>
          </p:cNvSpPr>
          <p:nvPr/>
        </p:nvSpPr>
        <p:spPr bwMode="auto">
          <a:xfrm>
            <a:off x="4071938" y="1844675"/>
            <a:ext cx="4171950" cy="2155825"/>
          </a:xfrm>
          <a:prstGeom prst="wedgeRoundRectCallout">
            <a:avLst>
              <a:gd name="adj1" fmla="val -22032"/>
              <a:gd name="adj2" fmla="val 62005"/>
              <a:gd name="adj3" fmla="val 16667"/>
            </a:avLst>
          </a:prstGeom>
          <a:solidFill>
            <a:schemeClr val="accent1"/>
          </a:solidFill>
          <a:ln w="25400" algn="ctr">
            <a:solidFill>
              <a:srgbClr val="4995BC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Общая емкость легких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(ОЕЛ или TLC — </a:t>
            </a:r>
            <a:r>
              <a:rPr lang="ru-RU" sz="2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total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lung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capacity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— это общее количество газа, содержащегося в легких после максимального вдоха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63" y="214313"/>
            <a:ext cx="7543800" cy="1431925"/>
          </a:xfrm>
        </p:spPr>
        <p:txBody>
          <a:bodyPr/>
          <a:lstStyle/>
          <a:p>
            <a:pPr algn="ctr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Спирометрия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экспираторный маневр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1" name="Содержимое 4" descr="http://medbook.medicina.ru/images/436/132829/r2_98.gif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3000" y="1643063"/>
            <a:ext cx="8001000" cy="5000625"/>
          </a:xfrm>
        </p:spPr>
      </p:pic>
      <p:sp>
        <p:nvSpPr>
          <p:cNvPr id="4" name="Скругленная прямоугольная выноска 3"/>
          <p:cNvSpPr/>
          <p:nvPr/>
        </p:nvSpPr>
        <p:spPr>
          <a:xfrm flipH="1">
            <a:off x="3643313" y="428625"/>
            <a:ext cx="4500562" cy="2428875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Объем форсированного выдоха за одну секунду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(ОФВ</a:t>
            </a:r>
            <a:r>
              <a:rPr lang="ru-RU" sz="2400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или FEV</a:t>
            </a:r>
            <a:r>
              <a:rPr lang="ru-RU" sz="2400" baseline="-2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forced</a:t>
            </a:r>
            <a:r>
              <a:rPr lang="ru-RU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expiratory</a:t>
            </a:r>
            <a:r>
              <a:rPr lang="ru-RU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volume</a:t>
            </a:r>
            <a:r>
              <a:rPr lang="ru-RU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after</a:t>
            </a:r>
            <a:r>
              <a:rPr lang="ru-RU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ru-RU" sz="24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second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— количество воздуха, удаленного из легких за первую секунду выдоха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63" y="214313"/>
            <a:ext cx="7543800" cy="1431925"/>
          </a:xfrm>
        </p:spPr>
        <p:txBody>
          <a:bodyPr/>
          <a:lstStyle/>
          <a:p>
            <a:pPr algn="ctr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Спирометрия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экспираторный маневр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5" name="Содержимое 4" descr="http://medbook.medicina.ru/images/436/132829/r2_98.gif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3000" y="1643063"/>
            <a:ext cx="8001000" cy="5000625"/>
          </a:xfrm>
        </p:spPr>
      </p:pic>
      <p:sp>
        <p:nvSpPr>
          <p:cNvPr id="4" name="Скругленный прямоугольник 3"/>
          <p:cNvSpPr/>
          <p:nvPr/>
        </p:nvSpPr>
        <p:spPr>
          <a:xfrm>
            <a:off x="0" y="4214813"/>
            <a:ext cx="3857625" cy="26431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Индекс </a:t>
            </a:r>
            <a:r>
              <a:rPr lang="ru-RU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Тиффно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(ОФВ</a:t>
            </a:r>
            <a:r>
              <a:rPr lang="ru-RU" sz="20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/ФЖЕЛ, %) — отношение объема форсированного выдоха за первую секунду (ОФВ</a:t>
            </a:r>
            <a:r>
              <a:rPr lang="ru-RU" sz="20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к форсированной жизненной емкости легких (ФЖЕЛ)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31" name="Rectangle 7"/>
          <p:cNvSpPr>
            <a:spLocks noGrp="1" noChangeArrowheads="1"/>
          </p:cNvSpPr>
          <p:nvPr>
            <p:ph type="title"/>
          </p:nvPr>
        </p:nvSpPr>
        <p:spPr>
          <a:xfrm>
            <a:off x="827088" y="301625"/>
            <a:ext cx="7856537" cy="1143000"/>
          </a:xfrm>
        </p:spPr>
        <p:txBody>
          <a:bodyPr/>
          <a:lstStyle/>
          <a:p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Легочные объемы и емкости</a:t>
            </a:r>
          </a:p>
        </p:txBody>
      </p:sp>
      <p:sp>
        <p:nvSpPr>
          <p:cNvPr id="10343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5436096" y="1484784"/>
            <a:ext cx="3312368" cy="2664296"/>
          </a:xfr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Легочные объемы: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1. Дыхательный объем ДО = 500 мл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2. Резервный объем вдоха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РО</a:t>
            </a:r>
            <a:r>
              <a:rPr lang="ru-RU" sz="2000" baseline="-25000" dirty="0" err="1">
                <a:latin typeface="Times New Roman" pitchFamily="18" charset="0"/>
                <a:cs typeface="Times New Roman" pitchFamily="18" charset="0"/>
              </a:rPr>
              <a:t>вдоха</a:t>
            </a:r>
            <a:r>
              <a:rPr lang="ru-RU" sz="2000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= 1500-2500 мл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3. Резервный объем выдоха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РО</a:t>
            </a:r>
            <a:r>
              <a:rPr lang="ru-RU" sz="2000" baseline="-25000" dirty="0" err="1">
                <a:latin typeface="Times New Roman" pitchFamily="18" charset="0"/>
                <a:cs typeface="Times New Roman" pitchFamily="18" charset="0"/>
              </a:rPr>
              <a:t>выдоха</a:t>
            </a:r>
            <a:r>
              <a:rPr lang="ru-RU" sz="2000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=1000 мл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4. Остаточный объем ОО = 1000 -1500 мл</a:t>
            </a:r>
          </a:p>
        </p:txBody>
      </p:sp>
      <p:pic>
        <p:nvPicPr>
          <p:cNvPr id="1034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4967287" cy="299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433" name="Rectangle 9"/>
          <p:cNvSpPr>
            <a:spLocks noChangeArrowheads="1"/>
          </p:cNvSpPr>
          <p:nvPr/>
        </p:nvSpPr>
        <p:spPr bwMode="auto">
          <a:xfrm>
            <a:off x="611560" y="4653136"/>
            <a:ext cx="8243888" cy="1938992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Легочные емкости складываются из легочных объемов:</a:t>
            </a:r>
          </a:p>
          <a:p>
            <a:pPr>
              <a:buFont typeface="Wingdings" pitchFamily="2" charset="2"/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1. Общая емкость легких ОЕЛ = (1+2+3+4) = 4-6 литров</a:t>
            </a:r>
          </a:p>
          <a:p>
            <a:pPr>
              <a:buFont typeface="Wingdings" pitchFamily="2" charset="2"/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2. Жизненная емкость легких ЖЕЛ = (1+2+3) = 3,5-5 литров</a:t>
            </a:r>
          </a:p>
          <a:p>
            <a:pPr>
              <a:buFont typeface="Wingdings" pitchFamily="2" charset="2"/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3. Функциональная остаточная емкость легких ФОЕ = (3+4 ) </a:t>
            </a:r>
          </a:p>
          <a:p>
            <a:pPr>
              <a:buFont typeface="Wingdings" pitchFamily="2" charset="2"/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= 2-3 литра</a:t>
            </a:r>
          </a:p>
          <a:p>
            <a:pPr>
              <a:buFont typeface="Wingdings" pitchFamily="2" charset="2"/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4. Емкость вдоха ЕВ = (1+2) = 2-3 литра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resentacii.ru/documents_2/3e08ae6bab98e57897aaf08eb89b51e5/img34.jpg"/>
          <p:cNvPicPr>
            <a:picLocks noChangeAspect="1" noChangeArrowheads="1"/>
          </p:cNvPicPr>
          <p:nvPr/>
        </p:nvPicPr>
        <p:blipFill>
          <a:blip r:embed="rId2" cstate="print"/>
          <a:srcRect t="12201"/>
          <a:stretch>
            <a:fillRect/>
          </a:stretch>
        </p:blipFill>
        <p:spPr bwMode="auto">
          <a:xfrm>
            <a:off x="539552" y="404664"/>
            <a:ext cx="8328925" cy="62466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260648"/>
          <a:ext cx="7092280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9699" name="Picture 3" descr="C:\Users\Domfd\Desktop\htmlconvd-4slBu8_html_m2758d7d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040" y="476672"/>
            <a:ext cx="3816424" cy="28877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700" name="Picture 4" descr="C:\Users\Domfd\Desktop\10-3kogda-uchashhaetsya-puls.jpg"/>
          <p:cNvPicPr>
            <a:picLocks noChangeAspect="1" noChangeArrowheads="1"/>
          </p:cNvPicPr>
          <p:nvPr/>
        </p:nvPicPr>
        <p:blipFill>
          <a:blip r:embed="rId8" cstate="print"/>
          <a:srcRect r="22166"/>
          <a:stretch>
            <a:fillRect/>
          </a:stretch>
        </p:blipFill>
        <p:spPr bwMode="auto">
          <a:xfrm>
            <a:off x="323528" y="1700808"/>
            <a:ext cx="1152128" cy="9636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06090"/>
          </a:xfrm>
        </p:spPr>
        <p:txBody>
          <a:bodyPr>
            <a:normAutofit/>
          </a:bodyPr>
          <a:lstStyle/>
          <a:p>
            <a:pPr algn="ctr"/>
            <a:r>
              <a:rPr lang="ru-RU" sz="36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Пикфлоуметрия</a:t>
            </a:r>
            <a:endParaRPr lang="ru-RU" sz="3600" dirty="0">
              <a:solidFill>
                <a:schemeClr val="bg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251520" y="1268760"/>
            <a:ext cx="4392488" cy="2308324"/>
          </a:xfrm>
          <a:prstGeom prst="rect">
            <a:avLst/>
          </a:prstGeom>
          <a:solidFill>
            <a:schemeClr val="tx1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простой метод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мониторирования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пиковой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скорости выдоха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измеряемой в литрах на секунду, для оценки степени обструкции нижних дыхательных путей.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03" name="Picture 3" descr="https://xn--123-5cd3bamcgv.xn--p1ai/wp-content/uploads/2020/05/4940a455e1b6ff834c08627f07e740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6957" y="1484784"/>
            <a:ext cx="4084467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79512" y="3789040"/>
            <a:ext cx="4572000" cy="2677656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Пикфлоуметрия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позволяет оценивать степень тяжести бронхиальной астмы, прогнозировать периоды обострения и контролировать эффективность проводимой терапии.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772400" cy="634082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Техника </a:t>
            </a:r>
            <a:r>
              <a:rPr lang="ru-RU" sz="3600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пикфлоуметрии</a:t>
            </a:r>
            <a:endParaRPr lang="ru-RU" sz="3600" dirty="0">
              <a:solidFill>
                <a:schemeClr val="bg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08720"/>
            <a:ext cx="5184576" cy="5632311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Убедиться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что стрелка прибора находится на нулевой отметке шкалы.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2.Предложить пациенту сделать глубокий вдох, затем обхватить мундштук прибора губами и сделать максимально быстрый и сильный выдох через рот.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3.Отметьте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полученный результат по шкале.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4.В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одном исследовании делают три попытки, каждый раз возвращая стрелку на нулевую отметку.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5.Из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трех полученных результатов выбирают наибольший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отмечают его в дневнике самонаблюдения.</a:t>
            </a:r>
          </a:p>
        </p:txBody>
      </p:sp>
      <p:sp>
        <p:nvSpPr>
          <p:cNvPr id="52226" name="AutoShape 2" descr="https://s-voi.ru/wp-content/uploads/2019/09/mep5vji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2228" name="Picture 4" descr="https://img.minim.kz/image/cache/data/omron/pikflowmetr/pikfloumetr_pfm20-3-1000x1000-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844824"/>
            <a:ext cx="3384376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http://liteiniimed.spb.ru/images/FD-288-kartin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33656" cy="1143000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Техника безопасности при организации рабочего места.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8712968" cy="5040560"/>
          </a:xfrm>
          <a:solidFill>
            <a:schemeClr val="bg1">
              <a:alpha val="81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самостоятельной эксплуатации изделий медицинской техники допускается только специально обученный и аттестованный персонал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моложе 18 лет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пригодный по состоянию здоровья и квалификации к выполнению указанных работ.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Поступающие на работу с электромедицинской аппаратурой должны предварительно пройти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медицинский осмот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 в соответствии с Приказом № 90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Минздравмедпрома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РФ от 14.03.1996.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Персонал должен иметь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специальное высшее или среднее специальное образование и удостоверение об окончании курсов специализации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 виду эксплуатируемой медицинской техники</a:t>
            </a:r>
          </a:p>
          <a:p>
            <a:pPr>
              <a:buFont typeface="Wingdings" pitchFamily="2" charset="2"/>
              <a:buChar char="ü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72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liteiniimed.spb.ru/images/FD-288-kartin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25963"/>
          </a:xfrm>
          <a:solidFill>
            <a:schemeClr val="bg1">
              <a:alpha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Перед допуском к работе персонал должен пройти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вводный и первичный инструктаж по технике безопасности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 показом безопасных и рациональных приемов работы с регистрацией в журналах инструктажа. </a:t>
            </a:r>
            <a:r>
              <a:rPr lang="ru-RU" sz="2800" u="sng" dirty="0" smtClean="0">
                <a:latin typeface="Times New Roman" pitchFamily="18" charset="0"/>
                <a:cs typeface="Times New Roman" pitchFamily="18" charset="0"/>
              </a:rPr>
              <a:t>Затем не реже чем через 6 месяцев проводится повторный инструктаж.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Внеплановый инструктаж проводится при изменении правил по охране труда, при обнаружении нарушений правил по охране труда, при обнаружении нарушений персоналом инструкции по технике безопасности, изменении характера работы персонала и в других случаях.</a:t>
            </a:r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33656" cy="1143000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Техника безопасности при организации рабочего места.</a:t>
            </a:r>
          </a:p>
        </p:txBody>
      </p:sp>
    </p:spTree>
    <p:extLst>
      <p:ext uri="{BB962C8B-B14F-4D97-AF65-F5344CB8AC3E}">
        <p14:creationId xmlns:p14="http://schemas.microsoft.com/office/powerpoint/2010/main" val="43016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84784"/>
            <a:ext cx="8388424" cy="5229200"/>
          </a:xfr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Эксплуатирующий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медицинскую технику персонал и пациенты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могут подвергаться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опасным и вредным воздействиям, которые по природе действия можно подразделить на следующие группы:</a:t>
            </a:r>
          </a:p>
          <a:p>
            <a:pPr>
              <a:buFont typeface="Wingdings" pitchFamily="2" charset="2"/>
              <a:buChar char="ü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поражение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электрическим током;</a:t>
            </a:r>
          </a:p>
          <a:p>
            <a:pPr>
              <a:buFont typeface="Wingdings" pitchFamily="2" charset="2"/>
              <a:buChar char="ü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механические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повреждения;</a:t>
            </a:r>
          </a:p>
          <a:p>
            <a:pPr>
              <a:buFont typeface="Wingdings" pitchFamily="2" charset="2"/>
              <a:buChar char="ü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ионизирующее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излучение;</a:t>
            </a:r>
          </a:p>
          <a:p>
            <a:pPr>
              <a:buFont typeface="Wingdings" pitchFamily="2" charset="2"/>
              <a:buChar char="ü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электромагнитное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излучение;</a:t>
            </a:r>
          </a:p>
          <a:p>
            <a:pPr>
              <a:buFont typeface="Wingdings" pitchFamily="2" charset="2"/>
              <a:buChar char="ü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инфракрасное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излучение;</a:t>
            </a:r>
          </a:p>
          <a:p>
            <a:pPr>
              <a:buFont typeface="Wingdings" pitchFamily="2" charset="2"/>
              <a:buChar char="ü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ультрафиолетовое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излучение;</a:t>
            </a:r>
          </a:p>
          <a:p>
            <a:pPr>
              <a:buFont typeface="Wingdings" pitchFamily="2" charset="2"/>
              <a:buChar char="ü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ультразвуковое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излучение;</a:t>
            </a:r>
          </a:p>
          <a:p>
            <a:pPr>
              <a:buFont typeface="Wingdings" pitchFamily="2" charset="2"/>
              <a:buChar char="ü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лазерное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излучение;</a:t>
            </a:r>
          </a:p>
          <a:p>
            <a:pPr>
              <a:buFont typeface="Wingdings" pitchFamily="2" charset="2"/>
              <a:buChar char="ü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ожоги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и обморожения при работе с жидким азотом;</a:t>
            </a:r>
          </a:p>
          <a:p>
            <a:pPr>
              <a:buFont typeface="Wingdings" pitchFamily="2" charset="2"/>
              <a:buChar char="ü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опасность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взрыва и пожара;</a:t>
            </a:r>
          </a:p>
          <a:p>
            <a:pPr>
              <a:buFont typeface="Wingdings" pitchFamily="2" charset="2"/>
              <a:buChar char="ü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повышенный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уровень шума и вибрации;</a:t>
            </a:r>
          </a:p>
          <a:p>
            <a:pPr>
              <a:buFont typeface="Wingdings" pitchFamily="2" charset="2"/>
              <a:buChar char="ü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химические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воздействия;</a:t>
            </a:r>
          </a:p>
          <a:p>
            <a:pPr>
              <a:buFont typeface="Wingdings" pitchFamily="2" charset="2"/>
              <a:buChar char="ü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биологические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воздействия.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33656" cy="1143000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Техника безопасности при организации рабочего места.</a:t>
            </a:r>
          </a:p>
        </p:txBody>
      </p:sp>
    </p:spTree>
    <p:extLst>
      <p:ext uri="{BB962C8B-B14F-4D97-AF65-F5344CB8AC3E}">
        <p14:creationId xmlns:p14="http://schemas.microsoft.com/office/powerpoint/2010/main" val="405323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7544" y="1556792"/>
            <a:ext cx="8291264" cy="2523736"/>
          </a:xfr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обеспечения оптимальных параметров микроклимата проводятся регулярное в течение рабочего дня проветривание и ежедневная влажная уборка помещений. Периодически, не реже одного раза в месяц, должна проводиться генеральная уборка с мытьем стен, полов, дверей, подоконников, внутренней стороны окон.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Техника безопасности при организации рабочего места.</a:t>
            </a:r>
          </a:p>
        </p:txBody>
      </p:sp>
      <p:pic>
        <p:nvPicPr>
          <p:cNvPr id="110594" name="Picture 2" descr="http://vidy.lechenie-allergiya.ru/wp-content/uploads/2018/05/vlazhnaja-uborka-provetrivanie-pomeshhenij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4221088"/>
            <a:ext cx="5636146" cy="2450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Работник должен знать перечень медикаментов, входящих в аптечку первой медицинской помощи, знать ее местонахождение, уметь пользоваться средствами пожаротушения.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Подключение медицинских аппаратов в электрическую сеть выполняется только при помощи трех полюсной вилки с нулевым проводом. Трех полюсная вилка сетевого кабеля должна быть подключена к соответствующей розетке с надежным заземлением. Запрещается использовать для подключения к сети переходник или двух полюсную розетку.</a:t>
            </a: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Техника безопасности при организации рабочего места.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1484784"/>
            <a:ext cx="4536504" cy="5184576"/>
          </a:xfr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Медицинский персонал при работе с аппаратами с учетом воздействующих на него опасных и вредных производственных факторов должен быть обеспечен средствами индивидуальной защиты утвержденными Постановлением Министерства труда и социальной защиты от 01.09.2008 г. за №129.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Техника безопасности при организации рабочего места.</a:t>
            </a:r>
            <a:endParaRPr lang="ru-RU" dirty="0"/>
          </a:p>
        </p:txBody>
      </p:sp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2" cstate="print"/>
          <a:srcRect l="5172" t="21946" r="44126" b="13086"/>
          <a:stretch>
            <a:fillRect/>
          </a:stretch>
        </p:blipFill>
        <p:spPr bwMode="auto">
          <a:xfrm>
            <a:off x="4572000" y="1700808"/>
            <a:ext cx="4355976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23528" y="1628800"/>
            <a:ext cx="8435280" cy="4824536"/>
          </a:xfr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 выполнении работы на аппаратах работник обязан работать только в специальной медицинской одежде, строго соблюдать правила личной гигиены, после выполнения каждого вида работ и после посещения каждого пациента мыть руки теплой водой с мылом, тщательно просушивать кожу рук после мытья сухим индивидуальным полотенцем.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случае выявления в процессе работы недостатков в эксплуатации и неисправности аппаратов  работники должны известить об этом заведующего кабинетом.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Техника безопасности при организации рабочего места.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91880" y="632808"/>
            <a:ext cx="4896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4293096"/>
            <a:ext cx="7182544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ЧСС свыше 90 уд/мин (тахикардия) свидетельствует о низкой тренированности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сердечно-сосудистой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системы либо является следствием заболевания или переутомления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0" y="-315416"/>
          <a:ext cx="9144000" cy="450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 descr="C:\Users\Domfd\Desktop\0299634021.jpg"/>
          <p:cNvPicPr>
            <a:picLocks noChangeAspect="1" noChangeArrowheads="1"/>
          </p:cNvPicPr>
          <p:nvPr/>
        </p:nvPicPr>
        <p:blipFill>
          <a:blip r:embed="rId7" cstate="print"/>
          <a:srcRect r="6317"/>
          <a:stretch>
            <a:fillRect/>
          </a:stretch>
        </p:blipFill>
        <p:spPr bwMode="auto">
          <a:xfrm>
            <a:off x="467544" y="3356992"/>
            <a:ext cx="3528392" cy="877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Domfd\Desktop\0285776206.jpg"/>
          <p:cNvPicPr>
            <a:picLocks noChangeAspect="1" noChangeArrowheads="1"/>
          </p:cNvPicPr>
          <p:nvPr/>
        </p:nvPicPr>
        <p:blipFill>
          <a:blip r:embed="rId8" cstate="print"/>
          <a:srcRect r="22237"/>
          <a:stretch>
            <a:fillRect/>
          </a:stretch>
        </p:blipFill>
        <p:spPr bwMode="auto">
          <a:xfrm>
            <a:off x="4283968" y="3573016"/>
            <a:ext cx="3168352" cy="797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C:\Users\Domfd\Desktop\zabolevani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03630" y="4437112"/>
            <a:ext cx="1540370" cy="1540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 descr="C:\Users\Domfd\Desktop\utoml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52120" y="5517232"/>
            <a:ext cx="2011152" cy="134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79712" y="0"/>
            <a:ext cx="6563072" cy="1143000"/>
          </a:xfrm>
        </p:spPr>
        <p:txBody>
          <a:bodyPr/>
          <a:lstStyle/>
          <a:p>
            <a:r>
              <a:rPr lang="ru-RU" dirty="0" smtClean="0">
                <a:ln>
                  <a:solidFill>
                    <a:srgbClr val="00B05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Артериальное давление</a:t>
            </a:r>
            <a:endParaRPr lang="ru-RU" dirty="0">
              <a:ln>
                <a:solidFill>
                  <a:srgbClr val="00B050"/>
                </a:solidFill>
              </a:ln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052736"/>
            <a:ext cx="6768752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измерения артериального давления пользуются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тонометром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фонендоскопом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Domfd\Desktop\kak_izmerit_arterialnoe_davlenie_index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861048"/>
            <a:ext cx="2619375" cy="1762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9" name="Picture 3" descr="C:\Users\Domfd\Desktop\horoshij_stetofonendosko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988840"/>
            <a:ext cx="2304256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0" name="Picture 4" descr="C:\Users\Domfd\Desktop\tonometr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2636912"/>
            <a:ext cx="3818999" cy="3979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76056" y="188640"/>
            <a:ext cx="40679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Артериальное давление (АД) в норме от 110/70 до 130/80 мм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ст. в покое. </a:t>
            </a:r>
          </a:p>
          <a:p>
            <a:pPr>
              <a:buFont typeface="Wingdings" pitchFamily="2" charset="2"/>
              <a:buChar char="v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 критериям Всемирной организации здравоохранения у взрослого человека нормальное СД составляет 100-140, а ДД - 60-90 мм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ст. </a:t>
            </a:r>
          </a:p>
          <a:p>
            <a:pPr>
              <a:buFont typeface="Wingdings" pitchFamily="2" charset="2"/>
              <a:buChar char="v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 влиянием физической нагрузки СД повышается, достигая 180-200 и более мм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ст., а ДД, как правило, колеблется в пределах ±10 мм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ст., иногда понижается до 40-50 мм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ст.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-252536" y="26064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42" name="Picture 2" descr="C:\Users\Domfd\Desktop\566b44455eb87_serdc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5108820"/>
            <a:ext cx="2627784" cy="1749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C:\Users\Domfd\Desktop\001c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67744" y="4005064"/>
            <a:ext cx="2520280" cy="26034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Глубина</Template>
  <TotalTime>624</TotalTime>
  <Words>2992</Words>
  <Application>Microsoft Office PowerPoint</Application>
  <PresentationFormat>Экран (4:3)</PresentationFormat>
  <Paragraphs>310</Paragraphs>
  <Slides>69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8" baseType="lpstr">
      <vt:lpstr>Arial</vt:lpstr>
      <vt:lpstr>Calibri</vt:lpstr>
      <vt:lpstr>Lucida Sans Unicode</vt:lpstr>
      <vt:lpstr>Times New Roman</vt:lpstr>
      <vt:lpstr>Verdana</vt:lpstr>
      <vt:lpstr>Wingdings</vt:lpstr>
      <vt:lpstr>Wingdings 2</vt:lpstr>
      <vt:lpstr>Wingdings 3</vt:lpstr>
      <vt:lpstr>Открытая</vt:lpstr>
      <vt:lpstr>Презентация PowerPoint</vt:lpstr>
      <vt:lpstr>Презентация PowerPoint</vt:lpstr>
      <vt:lpstr>Презентация PowerPoint</vt:lpstr>
      <vt:lpstr>Классификация методов ФД в зависимости от области исследования. </vt:lpstr>
      <vt:lpstr>Методика оценки функционального состояния сердечно-сосудистой системы  в условиях покоя</vt:lpstr>
      <vt:lpstr>Презентация PowerPoint</vt:lpstr>
      <vt:lpstr>Презентация PowerPoint</vt:lpstr>
      <vt:lpstr>Артериальное давление</vt:lpstr>
      <vt:lpstr>Презентация PowerPoint</vt:lpstr>
      <vt:lpstr>Презентация PowerPoint</vt:lpstr>
      <vt:lpstr>Методика оценки функционального состояния сердечно-сосудистой системы с помощью функциональных проб</vt:lpstr>
      <vt:lpstr>Функциональная проба Руфье</vt:lpstr>
      <vt:lpstr>Проба Руфье –Диксона</vt:lpstr>
      <vt:lpstr>Функциональная проба Руфье</vt:lpstr>
      <vt:lpstr>Функциональная проба с бегом</vt:lpstr>
      <vt:lpstr>Гарвардский степ-тест</vt:lpstr>
      <vt:lpstr>Методика оценки функционального состояния дыхательной системы</vt:lpstr>
      <vt:lpstr>Проба Генчи</vt:lpstr>
      <vt:lpstr>Презентация PowerPoint</vt:lpstr>
      <vt:lpstr>Презентация PowerPoint</vt:lpstr>
      <vt:lpstr>Особенности сердечной мышцы </vt:lpstr>
      <vt:lpstr>Презентация PowerPoint</vt:lpstr>
      <vt:lpstr>Презентация PowerPoint</vt:lpstr>
      <vt:lpstr>Презентация PowerPoint</vt:lpstr>
      <vt:lpstr>Правильное наложение электродов</vt:lpstr>
      <vt:lpstr>Наложение грудных электродов</vt:lpstr>
      <vt:lpstr>ЭКГ с нагрузкой</vt:lpstr>
      <vt:lpstr>Велоэргометрия </vt:lpstr>
      <vt:lpstr>Подготовка к велоэргометрии</vt:lpstr>
      <vt:lpstr>Презентация PowerPoint</vt:lpstr>
      <vt:lpstr>Тредмил </vt:lpstr>
      <vt:lpstr>ЭКГ по Холтеру</vt:lpstr>
      <vt:lpstr>Показания к ЭКГ по Холтеру</vt:lpstr>
      <vt:lpstr>Методика ЭКГ по Холтеру</vt:lpstr>
      <vt:lpstr>Фонокардиография</vt:lpstr>
      <vt:lpstr>Презентация PowerPoint</vt:lpstr>
      <vt:lpstr>Методика проведения ФКГ</vt:lpstr>
      <vt:lpstr>Презентация PowerPoint</vt:lpstr>
      <vt:lpstr>Презентация PowerPoint</vt:lpstr>
      <vt:lpstr>Оксигемометрия</vt:lpstr>
      <vt:lpstr>Эхокардиография</vt:lpstr>
      <vt:lpstr>Спирография</vt:lpstr>
      <vt:lpstr>Показания к проведению спирографии </vt:lpstr>
      <vt:lpstr>Противопоказания к спирографии</vt:lpstr>
      <vt:lpstr>Техника проведения спирографии</vt:lpstr>
      <vt:lpstr>Презентация PowerPoint</vt:lpstr>
      <vt:lpstr>Спирометрия</vt:lpstr>
      <vt:lpstr>Спирометрия</vt:lpstr>
      <vt:lpstr>Спирометрия</vt:lpstr>
      <vt:lpstr>Спирометрия</vt:lpstr>
      <vt:lpstr>Спирометрия</vt:lpstr>
      <vt:lpstr>Спирометрия</vt:lpstr>
      <vt:lpstr>Спирометрия</vt:lpstr>
      <vt:lpstr>Спирометрия</vt:lpstr>
      <vt:lpstr>Спирометрия</vt:lpstr>
      <vt:lpstr>Спирометрия экспираторный маневр</vt:lpstr>
      <vt:lpstr>Спирометрия экспираторный маневр</vt:lpstr>
      <vt:lpstr>Легочные объемы и емкости</vt:lpstr>
      <vt:lpstr>Презентация PowerPoint</vt:lpstr>
      <vt:lpstr>Пикфлоуметрия</vt:lpstr>
      <vt:lpstr>Техника пикфлоуметрии</vt:lpstr>
      <vt:lpstr>Техника безопасности при организации рабочего места.</vt:lpstr>
      <vt:lpstr>Техника безопасности при организации рабочего места.</vt:lpstr>
      <vt:lpstr>Техника безопасности при организации рабочего места.</vt:lpstr>
      <vt:lpstr>Техника безопасности при организации рабочего места.</vt:lpstr>
      <vt:lpstr>Техника безопасности при организации рабочего места.</vt:lpstr>
      <vt:lpstr>Техника безопасности при организации рабочего места.</vt:lpstr>
      <vt:lpstr>Техника безопасности при организации рабочего места.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Венера</dc:creator>
  <cp:lastModifiedBy>79832089713</cp:lastModifiedBy>
  <cp:revision>130</cp:revision>
  <dcterms:created xsi:type="dcterms:W3CDTF">2020-08-26T08:53:32Z</dcterms:created>
  <dcterms:modified xsi:type="dcterms:W3CDTF">2021-09-01T08:04:05Z</dcterms:modified>
</cp:coreProperties>
</file>