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>
        <p:scale>
          <a:sx n="118" d="100"/>
          <a:sy n="118" d="100"/>
        </p:scale>
        <p:origin x="-1434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93F5-25D9-473D-BC1C-8160CA990494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1B6C-BF51-4EF0-81A1-2443B7E13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0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93F5-25D9-473D-BC1C-8160CA990494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1B6C-BF51-4EF0-81A1-2443B7E13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676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93F5-25D9-473D-BC1C-8160CA990494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1B6C-BF51-4EF0-81A1-2443B7E13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2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93F5-25D9-473D-BC1C-8160CA990494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1B6C-BF51-4EF0-81A1-2443B7E13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008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93F5-25D9-473D-BC1C-8160CA990494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1B6C-BF51-4EF0-81A1-2443B7E13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9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93F5-25D9-473D-BC1C-8160CA990494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1B6C-BF51-4EF0-81A1-2443B7E13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69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93F5-25D9-473D-BC1C-8160CA990494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1B6C-BF51-4EF0-81A1-2443B7E13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28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93F5-25D9-473D-BC1C-8160CA990494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1B6C-BF51-4EF0-81A1-2443B7E13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6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93F5-25D9-473D-BC1C-8160CA990494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1B6C-BF51-4EF0-81A1-2443B7E13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420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93F5-25D9-473D-BC1C-8160CA990494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1B6C-BF51-4EF0-81A1-2443B7E13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034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B93F5-25D9-473D-BC1C-8160CA990494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11B6C-BF51-4EF0-81A1-2443B7E13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151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B93F5-25D9-473D-BC1C-8160CA990494}" type="datetimeFigureOut">
              <a:rPr lang="ru-RU" smtClean="0"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11B6C-BF51-4EF0-81A1-2443B7E13D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5196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2" name="Picture 10" descr="Кейс Красноярский Медицинский Университет | STARTA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300"/>
                    </a14:imgEffect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41170"/>
            <a:ext cx="9143999" cy="431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-185332"/>
            <a:ext cx="6264696" cy="197184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О РАБОТЕ УЧЕНОГО СОВЕТА</a:t>
            </a:r>
            <a:b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</a:br>
            <a:r>
              <a:rPr lang="ru-RU" altLang="ru-RU" sz="2800" b="1" dirty="0" smtClean="0">
                <a:solidFill>
                  <a:schemeClr val="accent2">
                    <a:lumMod val="75000"/>
                  </a:schemeClr>
                </a:solidFill>
                <a:latin typeface="Arial Black" panose="020B0A04020102020204" pitchFamily="34" charset="0"/>
              </a:rPr>
              <a:t>В 2022 году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68693" y="4869160"/>
            <a:ext cx="7375715" cy="707886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ПРОВЕДЕНО 15 ЗАСЕДАНИЙ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И КОНФЕРЕНЦИЯ ТРУДОВОГО КОЛЛЕКТИВА</a:t>
            </a:r>
            <a:endParaRPr lang="ru-RU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3076" name="Picture 4" descr="IMG_4585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36" t="4363" r="13863"/>
          <a:stretch/>
        </p:blipFill>
        <p:spPr bwMode="auto">
          <a:xfrm>
            <a:off x="5076056" y="1863757"/>
            <a:ext cx="2880320" cy="2765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Красноярский государственный медицинский университет им. профессора В.Ф.  Войно-Ясенецкого, Приемная комиссия в Красноярске на Партизана Железняка, 1  — отзывы, адрес, телефон, фото — Фламп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628" y="1844824"/>
            <a:ext cx="2736304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Опекуны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67442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932040" y="6093296"/>
            <a:ext cx="4211960" cy="729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Учёный секретарь Учёного совета </a:t>
            </a:r>
            <a:r>
              <a:rPr lang="ru-RU" alt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КрасГМУ</a:t>
            </a:r>
            <a:r>
              <a:rPr lang="ru-RU" alt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д.м.н., профессор Медведева Н.Н.</a:t>
            </a:r>
          </a:p>
        </p:txBody>
      </p:sp>
    </p:spTree>
    <p:extLst>
      <p:ext uri="{BB962C8B-B14F-4D97-AF65-F5344CB8AC3E}">
        <p14:creationId xmlns:p14="http://schemas.microsoft.com/office/powerpoint/2010/main" val="428676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Кейс Красноярский Медицинский Университет | STARTA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300"/>
                    </a14:imgEffect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41170"/>
            <a:ext cx="9143999" cy="431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Опекун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67442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-171450"/>
            <a:ext cx="8297863" cy="146208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4000" dirty="0" smtClean="0"/>
              <a:t/>
            </a:r>
            <a:br>
              <a:rPr lang="ru-RU" altLang="ru-RU" sz="4000" dirty="0" smtClean="0"/>
            </a:b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УЧЕБНАЯ И УЧЕБНО-МЕТОДИЧЕСКАЯ </a:t>
            </a: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РАБОТА(18 </a:t>
            </a: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ВОПРОСОВ НА 11 ЗАСЕДАНИЯХ)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27784" y="1916832"/>
            <a:ext cx="6336704" cy="316835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</a:t>
            </a:r>
          </a:p>
          <a:p>
            <a:pPr algn="just">
              <a:buNone/>
              <a:defRPr/>
            </a:pP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работа в </a:t>
            </a:r>
            <a:r>
              <a:rPr lang="ru-RU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>
              <a:buNone/>
              <a:defRPr/>
            </a:pPr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</a:t>
            </a: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Интеграция </a:t>
            </a:r>
            <a:r>
              <a:rPr lang="ru-RU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симуляционного</a:t>
            </a:r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 в программы среднего профессионального, высшего и дополнительного профессионального </a:t>
            </a: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образования. </a:t>
            </a:r>
          </a:p>
          <a:p>
            <a:pPr>
              <a:buNone/>
              <a:defRPr/>
            </a:pPr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Международная деятельность в </a:t>
            </a:r>
            <a:r>
              <a:rPr lang="ru-RU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итоги 2021 года и перспективы </a:t>
            </a: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развития.</a:t>
            </a:r>
          </a:p>
          <a:p>
            <a:pPr>
              <a:buNone/>
              <a:defRPr/>
            </a:pPr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	Экспорт медицинского </a:t>
            </a: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</a:t>
            </a: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5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5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sz="25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</a:t>
            </a:r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отчётов по </a:t>
            </a:r>
            <a:r>
              <a:rPr lang="ru-RU" sz="25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самообследованию</a:t>
            </a:r>
            <a:r>
              <a:rPr lang="ru-RU" sz="25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ОПОП для профессионально-общественной и международной аккредитации: Кластер 1 Клиническая медицина (Лечебное дело, Педиатрия, Стоматология); Кластер 2 Фармация; Кластер 3 Клиническая психология; Кластер 4 Медицинская кибернетика </a:t>
            </a:r>
            <a:endParaRPr lang="ru-RU" sz="25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pic>
        <p:nvPicPr>
          <p:cNvPr id="1026" name="Picture 2" descr="https://krasgmu.ru/sys/images/user/5041.jpg?rnd=16698693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700808"/>
            <a:ext cx="238125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28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Кейс Красноярский Медицинский Университет | STARTA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300"/>
                    </a14:imgEffect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41170"/>
            <a:ext cx="9143999" cy="431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Опекун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67442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5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НАУЧНО-ИССЛЕДОВАТЕЛЬСКАЯ РАБОТА </a:t>
            </a:r>
            <a:br>
              <a:rPr lang="ru-RU" altLang="ru-RU" sz="25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altLang="ru-RU" sz="25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(17 ВОПРОСОВ НА 11 ЗАСЕДАНИЯХ)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2627784" y="2541170"/>
            <a:ext cx="6264696" cy="22159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None/>
            </a:pPr>
            <a:endParaRPr lang="ru-RU" alt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ru-RU" alt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alt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Научно-исследовательская работа в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КрасГМУ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 в 2021 году: итоги и перспективы.</a:t>
            </a: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alt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• Научный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ландшафт </a:t>
            </a:r>
            <a:r>
              <a:rPr lang="ru-RU" altLang="ru-RU" sz="1600" dirty="0" err="1">
                <a:latin typeface="Times New Roman" pitchFamily="18" charset="0"/>
                <a:cs typeface="Times New Roman" pitchFamily="18" charset="0"/>
              </a:rPr>
              <a:t>КрасГМУ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. Эргономика и функциональность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структуры. </a:t>
            </a:r>
          </a:p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ru-RU" altLang="ru-RU" sz="1600" b="1" dirty="0" smtClean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Лаборатории социальных </a:t>
            </a:r>
            <a:r>
              <a:rPr lang="ru-RU" altLang="ru-RU" sz="1600" dirty="0" err="1" smtClean="0">
                <a:latin typeface="Times New Roman" pitchFamily="18" charset="0"/>
                <a:cs typeface="Times New Roman" pitchFamily="18" charset="0"/>
              </a:rPr>
              <a:t>нейронаук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• Анализ </a:t>
            </a:r>
            <a:r>
              <a:rPr lang="ru-RU" altLang="ru-RU" sz="1600" dirty="0">
                <a:latin typeface="Times New Roman" pitchFamily="18" charset="0"/>
                <a:cs typeface="Times New Roman" pitchFamily="18" charset="0"/>
              </a:rPr>
              <a:t>изменений законодательства, регламентирующих подготовку кадров высшей </a:t>
            </a:r>
            <a:r>
              <a:rPr lang="ru-RU" altLang="ru-RU" sz="1600" dirty="0" smtClean="0">
                <a:latin typeface="Times New Roman" pitchFamily="18" charset="0"/>
                <a:cs typeface="Times New Roman" pitchFamily="18" charset="0"/>
              </a:rPr>
              <a:t>квалификации. </a:t>
            </a:r>
          </a:p>
          <a:p>
            <a:pPr algn="just">
              <a:spcBef>
                <a:spcPct val="0"/>
              </a:spcBef>
              <a:buClrTx/>
              <a:buSzTx/>
              <a:buNone/>
            </a:pPr>
            <a:endParaRPr lang="ru-RU" alt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https://krasgmu.ru/sys/images/user/1517.jpg?rnd=166986935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750" y="1844824"/>
            <a:ext cx="238125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6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0" descr="Кейс Красноярский Медицинский Университет | STARTA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300"/>
                    </a14:imgEffect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556792"/>
            <a:ext cx="9143999" cy="530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476672"/>
            <a:ext cx="7793037" cy="1127125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5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ЛЕЧЕБНАЯ РАБОТА</a:t>
            </a:r>
            <a:br>
              <a:rPr lang="ru-RU" altLang="ru-RU" sz="25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</a:br>
            <a:r>
              <a:rPr lang="ru-RU" altLang="ru-RU" sz="25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 (4 ВОПРОСА НА 3 ЗАСЕДАНИЯХ)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628775"/>
            <a:ext cx="7772400" cy="4330700"/>
          </a:xfrm>
        </p:spPr>
        <p:txBody>
          <a:bodyPr/>
          <a:lstStyle/>
          <a:p>
            <a:pPr algn="ctr" eaLnBrk="1" hangingPunct="1"/>
            <a:endParaRPr lang="ru-RU" altLang="ru-RU" sz="2800" dirty="0" smtClean="0"/>
          </a:p>
          <a:p>
            <a:pPr algn="ctr" eaLnBrk="1" hangingPunct="1"/>
            <a:endParaRPr lang="ru-RU" altLang="ru-RU" sz="2800" dirty="0" smtClean="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2843809" y="3414117"/>
            <a:ext cx="5544616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tabLst>
                <a:tab pos="228600" algn="l"/>
              </a:tabLst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tabLst>
                <a:tab pos="228600" algn="l"/>
              </a:tabLst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tabLst>
                <a:tab pos="228600" algn="l"/>
              </a:tabLst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tabLst>
                <a:tab pos="2286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286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286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286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286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tabLst>
                <a:tab pos="2286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 smtClean="0"/>
              <a:t> </a:t>
            </a:r>
            <a:endParaRPr lang="ru-RU" altLang="ru-RU" sz="1200" dirty="0"/>
          </a:p>
        </p:txBody>
      </p:sp>
      <p:pic>
        <p:nvPicPr>
          <p:cNvPr id="6" name="Picture 8" descr="Опекун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67442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s://krasgmu.ru/sys/images/user/1486.jpg?rnd=166986968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14" y="1656754"/>
            <a:ext cx="2225212" cy="3284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699792" y="2506176"/>
            <a:ext cx="6264695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 регионального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здравоохранения. 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системы здравоохранения края квалифицированными медицинскими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кадрами.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Итоги работы медицинских подразделений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2021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год.</a:t>
            </a: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74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Кейс Красноярский Медицинский Университет | STARTA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300"/>
                    </a14:imgEffect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3026"/>
            <a:ext cx="9143999" cy="431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Опекун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67442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500" b="1" dirty="0" smtClean="0">
                <a:solidFill>
                  <a:srgbClr val="640013"/>
                </a:solidFill>
                <a:latin typeface="Arial Black" panose="020B0A04020102020204" pitchFamily="34" charset="0"/>
              </a:rPr>
              <a:t>ОРГАНИЗАЦИОННЫЕ ВОПРОСЫ </a:t>
            </a:r>
            <a:br>
              <a:rPr lang="ru-RU" altLang="ru-RU" sz="2500" b="1" dirty="0" smtClean="0">
                <a:solidFill>
                  <a:srgbClr val="640013"/>
                </a:solidFill>
                <a:latin typeface="Arial Black" panose="020B0A04020102020204" pitchFamily="34" charset="0"/>
              </a:rPr>
            </a:br>
            <a:r>
              <a:rPr lang="ru-RU" altLang="ru-RU" sz="2500" b="1" dirty="0" smtClean="0">
                <a:solidFill>
                  <a:srgbClr val="640013"/>
                </a:solidFill>
                <a:latin typeface="Arial Black" panose="020B0A04020102020204" pitchFamily="34" charset="0"/>
              </a:rPr>
              <a:t>(20 ВОПРОСОВ НА 14 ЗАСЕДАНИЯХ)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99792" y="2543026"/>
            <a:ext cx="6264696" cy="192283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 о структуре и структурных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подразделениях университета.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Кадровая работа в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Утверждение положений и локальных актов (71 положение).</a:t>
            </a:r>
            <a:endParaRPr lang="ru-RU" alt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alt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altLang="ru-RU" sz="13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https://krasgmu.ru/sys/images/user/42551.jpg?rnd=166986970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2381250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195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0" descr="Кейс Красноярский Медицинский Университет | STARTA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300"/>
                    </a14:imgEffect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41170"/>
            <a:ext cx="9143999" cy="431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 descr="Опекун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67442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2708920"/>
            <a:ext cx="5675442" cy="1728192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>
              <a:buNone/>
              <a:defRPr/>
            </a:pP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Воспитательная работа и молодежная политика в </a:t>
            </a:r>
            <a:r>
              <a:rPr lang="ru-RU" sz="2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КрасГМУ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итоги и перспективы.</a:t>
            </a:r>
          </a:p>
          <a:p>
            <a:pPr marL="0" indent="0">
              <a:buNone/>
              <a:defRPr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Итоги работы студенческих строительных отрядов.</a:t>
            </a:r>
          </a:p>
          <a:p>
            <a:pPr marL="0" indent="0">
              <a:buNone/>
              <a:defRPr/>
            </a:pP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Утверждение 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кандидатур студентов на получение </a:t>
            </a:r>
            <a:r>
              <a:rPr lang="ru-RU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премий разных уровней. </a:t>
            </a:r>
          </a:p>
          <a:p>
            <a:pPr marL="0" indent="0" algn="ctr" eaLnBrk="1" hangingPunct="1">
              <a:buFont typeface="Wingdings" pitchFamily="2" charset="2"/>
              <a:buNone/>
              <a:defRPr/>
            </a:pPr>
            <a:r>
              <a:rPr lang="ru-RU" sz="2200" dirty="0" smtClean="0"/>
              <a:t> 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endParaRPr lang="ru-RU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1523620" y="548680"/>
            <a:ext cx="70088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ВОСПИТАТЕЛЬНАЯ РАБОТА</a:t>
            </a:r>
          </a:p>
          <a:p>
            <a:pPr algn="ctr"/>
            <a:r>
              <a:rPr lang="ru-RU" sz="2500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(6 вопросов на 4 заседаниях)</a:t>
            </a:r>
            <a:endParaRPr lang="ru-RU" sz="2500" dirty="0">
              <a:solidFill>
                <a:schemeClr val="accent2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7" name="Picture 2" descr="https://krasgmu.ru/sys/images/user/5041.jpg?rnd=16698693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1680121" cy="2486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s://krasgmu.ru/sys/images/user/1514.jpg?rnd=166986989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221" y="4005063"/>
            <a:ext cx="1657427" cy="2209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967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Кейс Красноярский Медицинский Университет | STARTA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300"/>
                    </a14:imgEffect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41170"/>
            <a:ext cx="9143999" cy="431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Опекун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67442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5175" y="260648"/>
            <a:ext cx="7793037" cy="1328737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500" b="1" dirty="0" smtClean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rPr>
              <a:t>АТТЕСТАЦИОННАЯ </a:t>
            </a:r>
            <a:r>
              <a:rPr lang="ru-RU" altLang="ru-RU" sz="2500" b="1" dirty="0" smtClean="0">
                <a:solidFill>
                  <a:srgbClr val="640013"/>
                </a:solidFill>
                <a:latin typeface="Arial Black" panose="020B0A04020102020204" pitchFamily="34" charset="0"/>
              </a:rPr>
              <a:t>ДЕЯТЕЛЬНОСТЬ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9826" y="1268760"/>
            <a:ext cx="8229600" cy="1584176"/>
          </a:xfrm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ru-RU" alt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2022 год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УЧЕНЫМ СОВЕТОМ РАССМОТРЕНО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ru-RU" altLang="ru-RU" sz="25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47 КОНКУРСНЫХ ДЕЛ, в т. ч.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altLang="ru-RU" dirty="0" smtClean="0">
              <a:solidFill>
                <a:schemeClr val="bg1"/>
              </a:solidFill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15516" y="3111458"/>
            <a:ext cx="8712968" cy="31762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buNone/>
            </a:pPr>
            <a:endParaRPr lang="ru-RU" altLang="ru-RU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ИЗБРАНИЕ НА ДОЛЖНОСТЬ ЗАВЕДУЮЩЕГО КАФЕДРОЙ –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</a:p>
          <a:p>
            <a:pPr algn="ctr" eaLnBrk="1" hangingPunct="1"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ИЗБРАНИЕ И ПЕРЕИЗБРАНИЕ НА ДОЛЖНОСТЬ ПРОФЕССОРА КАФЕДРЫ –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</a:p>
          <a:p>
            <a:pPr algn="ctr" eaLnBrk="1" hangingPunct="1"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ИЗБРАНИЕ НА ДОЛЖНОСТЬ ДЕКАНА –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 eaLnBrk="1" hangingPunct="1">
              <a:buNone/>
            </a:pPr>
            <a:endParaRPr lang="ru-RU" alt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УЧЕНОГО ЗВАНИЯ ПРОФЕССОРА –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  <a:p>
            <a:pPr algn="ctr">
              <a:buNone/>
            </a:pPr>
            <a:r>
              <a:rPr lang="ru-RU" alt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ПРИСВОЕНИЕ УЧЕНОГО </a:t>
            </a: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ЗВАНИЯ ДОЦЕНТА –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>
              <a:buNone/>
            </a:pPr>
            <a:endParaRPr lang="ru-RU" alt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buNone/>
            </a:pPr>
            <a:r>
              <a:rPr lang="ru-RU" alt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НАГРАДНАЯ ДЕЯТЕЛЬНОСТЬ - 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213</a:t>
            </a:r>
          </a:p>
        </p:txBody>
      </p:sp>
    </p:spTree>
    <p:extLst>
      <p:ext uri="{BB962C8B-B14F-4D97-AF65-F5344CB8AC3E}">
        <p14:creationId xmlns:p14="http://schemas.microsoft.com/office/powerpoint/2010/main" val="241957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0" descr="Кейс Красноярский Медицинский Университет | STARTA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50000"/>
                    </a14:imgEffect>
                    <a14:imgEffect>
                      <a14:colorTemperature colorTemp="5300"/>
                    </a14:imgEffect>
                    <a14:imgEffect>
                      <a14:saturation sat="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41170"/>
            <a:ext cx="9143999" cy="4316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8" descr="Опекуны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967442" cy="764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27584" y="2276872"/>
            <a:ext cx="7691666" cy="1800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itchFamily="2" charset="2"/>
              <a:buNone/>
              <a:defRPr/>
            </a:pP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marL="0" indent="0" algn="ctr">
              <a:buFont typeface="Wingdings" pitchFamily="2" charset="2"/>
              <a:buNone/>
              <a:defRPr/>
            </a:pPr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6000" dirty="0" smtClean="0"/>
          </a:p>
          <a:p>
            <a:pPr algn="just">
              <a:buFont typeface="Wingdings" pitchFamily="2" charset="2"/>
              <a:buNone/>
              <a:defRPr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647924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616</TotalTime>
  <Words>198</Words>
  <Application>Microsoft Office PowerPoint</Application>
  <PresentationFormat>Экран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 РАБОТЕ УЧЕНОГО СОВЕТА В 2022 году</vt:lpstr>
      <vt:lpstr> УЧЕБНАЯ И УЧЕБНО-МЕТОДИЧЕСКАЯ РАБОТА(18 ВОПРОСОВ НА 11 ЗАСЕДАНИЯХ)</vt:lpstr>
      <vt:lpstr>НАУЧНО-ИССЛЕДОВАТЕЛЬСКАЯ РАБОТА  (17 ВОПРОСОВ НА 11 ЗАСЕДАНИЯХ)</vt:lpstr>
      <vt:lpstr>ЛЕЧЕБНАЯ РАБОТА  (4 ВОПРОСА НА 3 ЗАСЕДАНИЯХ)</vt:lpstr>
      <vt:lpstr>ОРГАНИЗАЦИОННЫЕ ВОПРОСЫ  (20 ВОПРОСОВ НА 14 ЗАСЕДАНИЯХ)</vt:lpstr>
      <vt:lpstr>Презентация PowerPoint</vt:lpstr>
      <vt:lpstr>АТТЕСТАЦИОННАЯ ДЕЯТЕЛЬНОСТЬ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РАБОТЕ УЧЕНОГО СОВЕТА</dc:title>
  <dc:creator>ЗолотухинаВМ</dc:creator>
  <cp:lastModifiedBy>Медведева</cp:lastModifiedBy>
  <cp:revision>24</cp:revision>
  <dcterms:created xsi:type="dcterms:W3CDTF">2022-12-01T04:34:33Z</dcterms:created>
  <dcterms:modified xsi:type="dcterms:W3CDTF">2022-12-16T03:32:04Z</dcterms:modified>
</cp:coreProperties>
</file>