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B85F4-3186-46B6-A8A9-294B67A92CDA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B963F-C9EE-4914-BBE2-9DD672738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278B-0888-4FF3-B866-B4DF6F673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AC85-4E58-4D11-B315-5BBC32F9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49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278B-0888-4FF3-B866-B4DF6F673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AC85-4E58-4D11-B315-5BBC32F9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5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278B-0888-4FF3-B866-B4DF6F673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AC85-4E58-4D11-B315-5BBC32F9C5A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762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278B-0888-4FF3-B866-B4DF6F673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AC85-4E58-4D11-B315-5BBC32F9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16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278B-0888-4FF3-B866-B4DF6F673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AC85-4E58-4D11-B315-5BBC32F9C5A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77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278B-0888-4FF3-B866-B4DF6F673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AC85-4E58-4D11-B315-5BBC32F9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29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278B-0888-4FF3-B866-B4DF6F673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AC85-4E58-4D11-B315-5BBC32F9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55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278B-0888-4FF3-B866-B4DF6F673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AC85-4E58-4D11-B315-5BBC32F9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9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278B-0888-4FF3-B866-B4DF6F673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AC85-4E58-4D11-B315-5BBC32F9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5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278B-0888-4FF3-B866-B4DF6F673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AC85-4E58-4D11-B315-5BBC32F9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278B-0888-4FF3-B866-B4DF6F673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AC85-4E58-4D11-B315-5BBC32F9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9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278B-0888-4FF3-B866-B4DF6F673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AC85-4E58-4D11-B315-5BBC32F9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7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278B-0888-4FF3-B866-B4DF6F673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AC85-4E58-4D11-B315-5BBC32F9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3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278B-0888-4FF3-B866-B4DF6F673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AC85-4E58-4D11-B315-5BBC32F9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7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278B-0888-4FF3-B866-B4DF6F673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AC85-4E58-4D11-B315-5BBC32F9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9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278B-0888-4FF3-B866-B4DF6F673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AC85-4E58-4D11-B315-5BBC32F9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2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2278B-0888-4FF3-B866-B4DF6F673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2CAC85-4E58-4D11-B315-5BBC32F9C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8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4778D-A494-4420-9ADE-F8A687017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822"/>
            <a:ext cx="12192000" cy="1302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4E26D2-8B30-477A-A96C-AC7C5D419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Методы контрацепции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96426-43EC-45CE-9FEB-4AA43819EE4C}"/>
              </a:ext>
            </a:extLst>
          </p:cNvPr>
          <p:cNvSpPr txBox="1"/>
          <p:nvPr/>
        </p:nvSpPr>
        <p:spPr>
          <a:xfrm>
            <a:off x="8393723" y="5092504"/>
            <a:ext cx="3798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209-2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Студент: Резвова А.Д.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Битковская В.Г.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5A79F-3DA1-41E2-8FA7-D165B836E6C6}"/>
              </a:ext>
            </a:extLst>
          </p:cNvPr>
          <p:cNvSpPr txBox="1"/>
          <p:nvPr/>
        </p:nvSpPr>
        <p:spPr>
          <a:xfrm>
            <a:off x="5045905" y="6457890"/>
            <a:ext cx="2100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2020</a:t>
            </a:r>
          </a:p>
        </p:txBody>
      </p:sp>
    </p:spTree>
    <p:extLst>
      <p:ext uri="{BB962C8B-B14F-4D97-AF65-F5344CB8AC3E}">
        <p14:creationId xmlns:p14="http://schemas.microsoft.com/office/powerpoint/2010/main" val="147813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DDE0B-148B-469C-888F-2C9E6708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060" y="257908"/>
            <a:ext cx="9549879" cy="7697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Прерванный половой акт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88F44C-8808-4F1F-8F6B-A7D147C01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64" y="1027653"/>
            <a:ext cx="11434949" cy="542941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Прерванный половой акт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метод избежания беременности, подразумевающий семяизвержение вне влагалища женщины.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Частота использования: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Турция 	30%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Польша 	30%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Италия 	29%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Франция 	17%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 от 15 до 20%.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ACEF31-5C12-443B-B899-12F0DADBF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87" y="2647363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3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96603-165E-4B02-9BAC-1F18099C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250873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3342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C3793-04FB-47FA-931E-3C7F7FCB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6118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контрацепции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5E42E-9564-4E62-94A3-A891B8BC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7067"/>
            <a:ext cx="9535811" cy="42343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Гормональная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Внутриматочная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Хирургическая стерилизация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лактационной аменореи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Барьерные методы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Спермициды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методы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Прерванный половой акт</a:t>
            </a:r>
          </a:p>
        </p:txBody>
      </p:sp>
    </p:spTree>
    <p:extLst>
      <p:ext uri="{BB962C8B-B14F-4D97-AF65-F5344CB8AC3E}">
        <p14:creationId xmlns:p14="http://schemas.microsoft.com/office/powerpoint/2010/main" val="273565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068D9-C22F-4220-A6B3-1A318D2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5623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Гормональная контрацепция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185B4-C21A-46DA-8964-64A94741B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914757"/>
            <a:ext cx="11633982" cy="1320800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Гормональная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контрацепция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метод 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контрацепции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заключающийся в 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гормональном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подавлении овуляции, основанной на использовании синтетических аналогов женских половых гормонов.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5B9C1-D217-4BCC-9113-EE17CB4A13F5}"/>
              </a:ext>
            </a:extLst>
          </p:cNvPr>
          <p:cNvSpPr txBox="1"/>
          <p:nvPr/>
        </p:nvSpPr>
        <p:spPr>
          <a:xfrm>
            <a:off x="288430" y="2235557"/>
            <a:ext cx="73480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Она делает 3 вещи: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не дают яйцеклетке выйти из яичников — то есть останавливают овуляцию;</a:t>
            </a:r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делают слизь в шейке матки густой и липкой, чтобы сперматозоиды не смогли добраться до яйцеклетки и оплодотворить ее;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нарушают рост слизистой оболочки матки (эндометрия) — в результате оплодотворенная яйцеклетка не может закрепиться в матке.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7232A5-7B88-4C58-B9D0-25A455C76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455" y="3435605"/>
            <a:ext cx="4224912" cy="279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8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E7F19-7D6E-4F4B-B339-C6034AE6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95948"/>
            <a:ext cx="8596668" cy="74658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Внутриматочная контрацепция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C367B-1133-43FA-A6D6-7BD571C64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01" y="1108787"/>
            <a:ext cx="11055121" cy="107170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Внутриматочная контрацепция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(ВМК) - это введение в полость матки небольшого (18 - 35 мм) изделия из пластмассы или металла.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6AB99-FA68-449E-8CCE-680CFC5E72AD}"/>
              </a:ext>
            </a:extLst>
          </p:cNvPr>
          <p:cNvSpPr txBox="1"/>
          <p:nvPr/>
        </p:nvSpPr>
        <p:spPr>
          <a:xfrm>
            <a:off x="234153" y="2346745"/>
            <a:ext cx="7095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Виды: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Инертные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Медьсодержащие</a:t>
            </a:r>
            <a:r>
              <a:rPr lang="en-US" sz="2400" dirty="0"/>
              <a:t> </a:t>
            </a:r>
            <a:r>
              <a:rPr lang="ru-RU" sz="2400" dirty="0"/>
              <a:t>(</a:t>
            </a:r>
            <a:r>
              <a:rPr lang="en-US" sz="2400" dirty="0"/>
              <a:t>Cupper-T</a:t>
            </a:r>
            <a:r>
              <a:rPr lang="ru-RU" sz="2400" dirty="0"/>
              <a:t>,</a:t>
            </a:r>
            <a:r>
              <a:rPr lang="en-US" sz="2400" dirty="0"/>
              <a:t> Multiload Cu-250</a:t>
            </a:r>
            <a:r>
              <a:rPr lang="ru-RU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Гормоносодержащие (Мирена)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B0BC4C-7E2F-44BD-BECD-654535050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61" y="3482516"/>
            <a:ext cx="4258832" cy="303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4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18784-5772-4D5D-A0D4-8572B0FA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215705"/>
            <a:ext cx="8596668" cy="85344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Хирургическая стерилизация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F6CD3-5B88-4E69-B84D-7099B48D5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1069145"/>
            <a:ext cx="11788726" cy="169395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(ДХС), представляет собой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хирургическую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операцию, приводящую к невозможности оплодотворения яйцеклетки и транспорта ее из фолликула в матку.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2CB660-01BC-448E-975C-04988D1FE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500" y="2480690"/>
            <a:ext cx="4590113" cy="416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5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9121E-A152-432C-B4AF-385AA231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230484"/>
            <a:ext cx="8596668" cy="7268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лактационной аменореи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497D62-FA5B-4AC6-BE47-512CEAC40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49" y="1189918"/>
            <a:ext cx="11252070" cy="236569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лактационной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аменореи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механизм действия основан на продукции пролактина передней долей гипофиза. При его гиперпродукции процессы овуляции в послеродовом периоде угнетаются, что ведёт к развитию длительной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аменореи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отсутствию циклических изменений в репродуктивных органах женщины – яичниках и матке.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9FFC88-7C64-4C77-AB9C-2CFC3A25D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17" y="2835271"/>
            <a:ext cx="5263132" cy="36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8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A962-3244-4C8C-A729-4A56E34E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88281"/>
            <a:ext cx="8596668" cy="6283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Барьерные методы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0B32E8-50B7-40EF-9624-89FADD7F9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235" y="1013585"/>
            <a:ext cx="11449017" cy="257367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Барьерная контрацепция 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методов, создающих преграду сперматозоидам на пути к каналу шейки матки. Противозачаточный эффект барьерных методов контрацепции может достигаться благодаря химическому или механическому воздействию, а также комбинации из двух методов.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Этот метод подразделяется не только на химические и механические виды, но и на средства для мужчин и женщин.</a:t>
            </a:r>
          </a:p>
          <a:p>
            <a:pPr marL="0" indent="0">
              <a:buClr>
                <a:schemeClr val="tx1"/>
              </a:buClr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14973-6040-42FE-8F90-FC82FA1A4D31}"/>
              </a:ext>
            </a:extLst>
          </p:cNvPr>
          <p:cNvSpPr txBox="1"/>
          <p:nvPr/>
        </p:nvSpPr>
        <p:spPr>
          <a:xfrm>
            <a:off x="241235" y="3587262"/>
            <a:ext cx="40916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женские презервативы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влагалищные диафрагмы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цервикальные колпачки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презервативы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B3D50-5A8F-46E2-BB52-4C0A8EDFB8C9}"/>
              </a:ext>
            </a:extLst>
          </p:cNvPr>
          <p:cNvSpPr txBox="1"/>
          <p:nvPr/>
        </p:nvSpPr>
        <p:spPr>
          <a:xfrm>
            <a:off x="6485206" y="3429000"/>
            <a:ext cx="52050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вагинальные пенистые таблетки и суппозитории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растворимые суппозитории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растворимые пленки</a:t>
            </a:r>
          </a:p>
        </p:txBody>
      </p:sp>
    </p:spTree>
    <p:extLst>
      <p:ext uri="{BB962C8B-B14F-4D97-AF65-F5344CB8AC3E}">
        <p14:creationId xmlns:p14="http://schemas.microsoft.com/office/powerpoint/2010/main" val="330242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39B18-8A2F-44C7-A6EC-DF639D0A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65" y="170236"/>
            <a:ext cx="9423269" cy="6464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Спермициды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D7A94D-C50F-4E89-BF27-1A776CC5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63" y="1063309"/>
            <a:ext cx="11491222" cy="5112408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Спермициды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химические средства барьерной контрацепции, которые инактивируют сперматозоиды во влагалище и препятствуют их прохождению в полость матки (вагинальные таблетки, суппозитории, крема, губки).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Производные: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ноноксинола-9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бензалкония хлорид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борной кислоты</a:t>
            </a:r>
          </a:p>
          <a:p>
            <a:pPr marL="0" indent="0">
              <a:buClr>
                <a:schemeClr val="tx1"/>
              </a:buClr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Однако!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Теряется спонтанность сексуальных отношений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аллергические реакции, зуд, жжение половых органов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990B4D-2415-4EED-80F4-85582C4C1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525" y="2476513"/>
            <a:ext cx="284958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96C7D-E9B1-4A2B-BB5E-8C3A68F6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45366"/>
            <a:ext cx="8596668" cy="8112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методы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3C14D-520C-4D5A-B23E-359A6706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100" y="956603"/>
            <a:ext cx="10759700" cy="5756031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методы контрацепции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методы предохранения от нежелательной беременности, основанные на наблюдении за физиологически потенциальными для зачатия и «безопасными» фазами менструального цикла женщины.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Температурный метод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Цервикальный метод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Симптотермальный метод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метод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Прерванный половой акт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BD2CA5-1BFE-4394-97B7-610E84E8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742" y="3010485"/>
            <a:ext cx="3940130" cy="322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4280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498</Words>
  <Application>Microsoft Office PowerPoint</Application>
  <PresentationFormat>Широкоэкранный</PresentationFormat>
  <Paragraphs>80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Аспект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</vt:lpstr>
      <vt:lpstr>Методы контрацепции</vt:lpstr>
      <vt:lpstr>Гормональная контрацепция</vt:lpstr>
      <vt:lpstr>Внутриматочная контрацепция</vt:lpstr>
      <vt:lpstr>Хирургическая стерилизация </vt:lpstr>
      <vt:lpstr>Методы лактационной аменореи </vt:lpstr>
      <vt:lpstr>Барьерные методы </vt:lpstr>
      <vt:lpstr>Спермициды </vt:lpstr>
      <vt:lpstr>Естественные методы </vt:lpstr>
      <vt:lpstr>Прерванный половой акт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</dc:title>
  <dc:creator>velina-va@yandex.ru</dc:creator>
  <cp:lastModifiedBy>velina-va@yandex.ru</cp:lastModifiedBy>
  <cp:revision>10</cp:revision>
  <dcterms:created xsi:type="dcterms:W3CDTF">2020-05-28T02:19:35Z</dcterms:created>
  <dcterms:modified xsi:type="dcterms:W3CDTF">2020-05-28T03:43:52Z</dcterms:modified>
</cp:coreProperties>
</file>