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8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6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9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6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9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2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6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1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70F269-6D7B-4DBE-8CCA-74AF63979931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33F059-C1BA-4D09-9DDF-9B384D8B9F7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0C018-CE36-46EA-9F73-4C8A1A584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779"/>
            <a:ext cx="9144000" cy="2387600"/>
          </a:xfrm>
        </p:spPr>
        <p:txBody>
          <a:bodyPr/>
          <a:lstStyle/>
          <a:p>
            <a:pPr algn="ctr"/>
            <a:r>
              <a:rPr lang="ru-RU" dirty="0"/>
              <a:t>Отчет по практике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0BFFE-B3D1-41A6-8CE8-4DB673B00935}"/>
              </a:ext>
            </a:extLst>
          </p:cNvPr>
          <p:cNvSpPr txBox="1"/>
          <p:nvPr/>
        </p:nvSpPr>
        <p:spPr>
          <a:xfrm>
            <a:off x="3346601" y="178557"/>
            <a:ext cx="60977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-Ясенецкого» Министерства здравоохранения Российской Федерации  Фармацевтический колледж 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B647D61-9EDD-46DB-9A5A-E104DBD5C2CD}"/>
              </a:ext>
            </a:extLst>
          </p:cNvPr>
          <p:cNvSpPr txBox="1">
            <a:spLocks/>
          </p:cNvSpPr>
          <p:nvPr/>
        </p:nvSpPr>
        <p:spPr>
          <a:xfrm>
            <a:off x="989451" y="4628092"/>
            <a:ext cx="10058400" cy="8181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Выполнил: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Кулешова Валентина Юрьевна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Руководитель: </a:t>
            </a:r>
            <a:r>
              <a:rPr lang="ru-RU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Лихачева Татьяна Петровна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400" b="0" i="0" u="none" strike="noStrike" kern="1200" cap="all" spc="20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63916-0172-45DE-AB72-22CAC175136F}"/>
              </a:ext>
            </a:extLst>
          </p:cNvPr>
          <p:cNvSpPr txBox="1"/>
          <p:nvPr/>
        </p:nvSpPr>
        <p:spPr>
          <a:xfrm>
            <a:off x="3047114" y="582039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123030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557F1-F564-489C-ADB3-47932A32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больницу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67" y="1737360"/>
            <a:ext cx="8107626" cy="4680691"/>
          </a:xfrm>
        </p:spPr>
      </p:pic>
    </p:spTree>
    <p:extLst>
      <p:ext uri="{BB962C8B-B14F-4D97-AF65-F5344CB8AC3E}">
        <p14:creationId xmlns:p14="http://schemas.microsoft.com/office/powerpoint/2010/main" val="301522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D7CF0-4D96-44E5-A5F7-0E75D735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737360"/>
            <a:ext cx="8351520" cy="4681418"/>
          </a:xfrm>
        </p:spPr>
      </p:pic>
    </p:spTree>
    <p:extLst>
      <p:ext uri="{BB962C8B-B14F-4D97-AF65-F5344CB8AC3E}">
        <p14:creationId xmlns:p14="http://schemas.microsoft.com/office/powerpoint/2010/main" val="82005223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43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Times New Roman</vt:lpstr>
      <vt:lpstr>Ретро</vt:lpstr>
      <vt:lpstr>Отчет по практике</vt:lpstr>
      <vt:lpstr>Вход в больницу</vt:lpstr>
      <vt:lpstr>Рабочее место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практике</dc:title>
  <dc:creator>Сергей</dc:creator>
  <cp:lastModifiedBy>MissLoveValentine</cp:lastModifiedBy>
  <cp:revision>4</cp:revision>
  <dcterms:created xsi:type="dcterms:W3CDTF">2020-12-11T09:55:45Z</dcterms:created>
  <dcterms:modified xsi:type="dcterms:W3CDTF">2020-12-24T15:57:05Z</dcterms:modified>
</cp:coreProperties>
</file>