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B5A-960C-4B2E-9FD2-ECDCF4E92CC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CD6-046B-4E47-8DA0-2D98E8000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B5A-960C-4B2E-9FD2-ECDCF4E92CC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CD6-046B-4E47-8DA0-2D98E8000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B5A-960C-4B2E-9FD2-ECDCF4E92CC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CD6-046B-4E47-8DA0-2D98E8000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B5A-960C-4B2E-9FD2-ECDCF4E92CC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CD6-046B-4E47-8DA0-2D98E8000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B5A-960C-4B2E-9FD2-ECDCF4E92CC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CD6-046B-4E47-8DA0-2D98E8000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B5A-960C-4B2E-9FD2-ECDCF4E92CC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CD6-046B-4E47-8DA0-2D98E8000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B5A-960C-4B2E-9FD2-ECDCF4E92CC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CD6-046B-4E47-8DA0-2D98E8000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B5A-960C-4B2E-9FD2-ECDCF4E92CC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CD6-046B-4E47-8DA0-2D98E8000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B5A-960C-4B2E-9FD2-ECDCF4E92CC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CD6-046B-4E47-8DA0-2D98E8000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B5A-960C-4B2E-9FD2-ECDCF4E92CC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CD6-046B-4E47-8DA0-2D98E8000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B5A-960C-4B2E-9FD2-ECDCF4E92CC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CD6-046B-4E47-8DA0-2D98E8000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17B5A-960C-4B2E-9FD2-ECDCF4E92CC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F4CD6-046B-4E47-8DA0-2D98E80008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/>
          <a:lstStyle/>
          <a:p>
            <a:r>
              <a:rPr lang="ru-RU" dirty="0"/>
              <a:t>Тема: Радиация и здоровье населения.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856" t="13574" r="10856" b="16976"/>
          <a:stretch>
            <a:fillRect/>
          </a:stretch>
        </p:blipFill>
        <p:spPr bwMode="auto">
          <a:xfrm>
            <a:off x="357158" y="285728"/>
            <a:ext cx="864399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72" t="11996" r="12830" b="20270"/>
          <a:stretch>
            <a:fillRect/>
          </a:stretch>
        </p:blipFill>
        <p:spPr bwMode="auto">
          <a:xfrm>
            <a:off x="500034" y="285728"/>
            <a:ext cx="814393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682" t="12722" r="11609" b="22848"/>
          <a:stretch>
            <a:fillRect/>
          </a:stretch>
        </p:blipFill>
        <p:spPr bwMode="auto">
          <a:xfrm>
            <a:off x="214282" y="214290"/>
            <a:ext cx="864399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365" t="14206" r="11609" b="17923"/>
          <a:stretch>
            <a:fillRect/>
          </a:stretch>
        </p:blipFill>
        <p:spPr bwMode="auto">
          <a:xfrm>
            <a:off x="285720" y="357166"/>
            <a:ext cx="864399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8" t="11996" r="14644" b="21711"/>
          <a:stretch>
            <a:fillRect/>
          </a:stretch>
        </p:blipFill>
        <p:spPr bwMode="auto">
          <a:xfrm>
            <a:off x="285720" y="214290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856" t="13574" r="12118" b="34339"/>
          <a:stretch>
            <a:fillRect/>
          </a:stretch>
        </p:blipFill>
        <p:spPr bwMode="auto">
          <a:xfrm>
            <a:off x="214282" y="285728"/>
            <a:ext cx="85725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856" t="13574" r="12118" b="15398"/>
          <a:stretch>
            <a:fillRect/>
          </a:stretch>
        </p:blipFill>
        <p:spPr bwMode="auto">
          <a:xfrm>
            <a:off x="142844" y="285728"/>
            <a:ext cx="864399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8" t="13574" r="13381" b="20133"/>
          <a:stretch>
            <a:fillRect/>
          </a:stretch>
        </p:blipFill>
        <p:spPr bwMode="auto">
          <a:xfrm>
            <a:off x="142844" y="285728"/>
            <a:ext cx="871543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8" t="13574" r="13381" b="23290"/>
          <a:stretch>
            <a:fillRect/>
          </a:stretch>
        </p:blipFill>
        <p:spPr bwMode="auto">
          <a:xfrm>
            <a:off x="0" y="214290"/>
            <a:ext cx="89297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365" t="11049" r="12914" b="19501"/>
          <a:stretch>
            <a:fillRect/>
          </a:stretch>
        </p:blipFill>
        <p:spPr bwMode="auto">
          <a:xfrm>
            <a:off x="214282" y="285728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381" t="20527" r="12118" b="20133"/>
          <a:stretch>
            <a:fillRect/>
          </a:stretch>
        </p:blipFill>
        <p:spPr bwMode="auto">
          <a:xfrm>
            <a:off x="179512" y="260648"/>
            <a:ext cx="896448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856" t="15152" r="10856" b="15398"/>
          <a:stretch>
            <a:fillRect/>
          </a:stretch>
        </p:blipFill>
        <p:spPr bwMode="auto">
          <a:xfrm>
            <a:off x="178563" y="116632"/>
            <a:ext cx="878687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627" t="12627" r="10347" b="19501"/>
          <a:stretch>
            <a:fillRect/>
          </a:stretch>
        </p:blipFill>
        <p:spPr bwMode="auto">
          <a:xfrm>
            <a:off x="214282" y="214290"/>
            <a:ext cx="864399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8" t="11996" r="12118" b="21711"/>
          <a:stretch>
            <a:fillRect/>
          </a:stretch>
        </p:blipFill>
        <p:spPr bwMode="auto">
          <a:xfrm>
            <a:off x="0" y="214290"/>
            <a:ext cx="900115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381" t="13574" r="14644" b="16976"/>
          <a:stretch>
            <a:fillRect/>
          </a:stretch>
        </p:blipFill>
        <p:spPr bwMode="auto">
          <a:xfrm>
            <a:off x="142844" y="214290"/>
            <a:ext cx="878687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560" t="15187" r="13381" b="17792"/>
          <a:stretch>
            <a:fillRect/>
          </a:stretch>
        </p:blipFill>
        <p:spPr bwMode="auto">
          <a:xfrm>
            <a:off x="142844" y="214290"/>
            <a:ext cx="885831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381" t="13574" r="13381" b="16976"/>
          <a:stretch>
            <a:fillRect/>
          </a:stretch>
        </p:blipFill>
        <p:spPr bwMode="auto">
          <a:xfrm>
            <a:off x="0" y="214290"/>
            <a:ext cx="91440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Дозовые характеристики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282" t="24018" r="11609" b="17923"/>
          <a:stretch>
            <a:fillRect/>
          </a:stretch>
        </p:blipFill>
        <p:spPr bwMode="auto">
          <a:xfrm>
            <a:off x="500034" y="1428736"/>
            <a:ext cx="8358246" cy="45720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</Words>
  <Application>Microsoft Office PowerPoint</Application>
  <PresentationFormat>Экран (4:3)</PresentationFormat>
  <Paragraphs>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Тема: Радиация и здоровье населения.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Дозовые характеристики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oorjak</dc:creator>
  <cp:lastModifiedBy>пользователь пользователь</cp:lastModifiedBy>
  <cp:revision>13</cp:revision>
  <dcterms:created xsi:type="dcterms:W3CDTF">2021-04-17T08:02:22Z</dcterms:created>
  <dcterms:modified xsi:type="dcterms:W3CDTF">2021-04-17T10:14:50Z</dcterms:modified>
</cp:coreProperties>
</file>