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 showGuides="1">
      <p:cViewPr>
        <p:scale>
          <a:sx n="92" d="100"/>
          <a:sy n="92" d="100"/>
        </p:scale>
        <p:origin x="-1314" y="-6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02"/>
            <a:ext cx="24384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0119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935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01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71259" y="2514336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00"/>
            <a:ext cx="98552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87DE6118-2437-4B30-8E3C-4D2BE6020583}" type="datetimeFigureOut">
              <a:rPr lang="en-US" smtClean="0"/>
              <a:pPr/>
              <a:t>12/25/2020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5999" y="6208777"/>
            <a:ext cx="649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7569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36320" y="0"/>
            <a:ext cx="10058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2299" y="1692621"/>
            <a:ext cx="8361229" cy="1186758"/>
          </a:xfrm>
        </p:spPr>
        <p:txBody>
          <a:bodyPr/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Красноярский государственный медицинский университет им. проф. В.Ф.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Войно-Ясенецкого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Фармацевтический колледж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25064" y="2727981"/>
            <a:ext cx="6831673" cy="1086237"/>
          </a:xfrm>
        </p:spPr>
        <p:txBody>
          <a:bodyPr>
            <a:noAutofit/>
          </a:bodyPr>
          <a:lstStyle/>
          <a:p>
            <a:r>
              <a:rPr lang="ru-RU" sz="4000" b="1" dirty="0"/>
              <a:t>Поликлиника </a:t>
            </a:r>
            <a:r>
              <a:rPr lang="ru-RU" sz="4000" b="1" dirty="0" smtClean="0"/>
              <a:t>№2 </a:t>
            </a:r>
            <a:r>
              <a:rPr lang="ru-RU" sz="4000" b="1" dirty="0"/>
              <a:t>МБУЗ "Городская больница №2"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2299" y="5380672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600" dirty="0">
                <a:solidFill>
                  <a:srgbClr val="4242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обучающаяся </a:t>
            </a:r>
            <a:r>
              <a:rPr lang="ru-RU" sz="1600" dirty="0" smtClean="0">
                <a:solidFill>
                  <a:srgbClr val="4242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600" dirty="0">
                <a:solidFill>
                  <a:srgbClr val="4242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курса группы </a:t>
            </a:r>
            <a:r>
              <a:rPr lang="ru-RU" sz="1600" dirty="0" smtClean="0">
                <a:solidFill>
                  <a:srgbClr val="4242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204-1 Школа К.А.</a:t>
            </a:r>
            <a:endParaRPr lang="ru-RU" sz="1600" dirty="0">
              <a:solidFill>
                <a:srgbClr val="4242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600" dirty="0">
                <a:solidFill>
                  <a:srgbClr val="4242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Куратор: </a:t>
            </a:r>
            <a:r>
              <a:rPr lang="ru-RU" sz="1600" dirty="0" err="1">
                <a:solidFill>
                  <a:srgbClr val="4242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Нечесова</a:t>
            </a:r>
            <a:r>
              <a:rPr lang="ru-RU" sz="1600" dirty="0">
                <a:solidFill>
                  <a:srgbClr val="4242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Ж.В</a:t>
            </a:r>
          </a:p>
          <a:p>
            <a:pPr algn="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Проверил(а): Казакова Е.Н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693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Поликлиника №2 находиться в 10 этажном доме, на первом этаже.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Поликлиника №1, Красноярская межрайонная больница №2, 9 Мая, 26, Красноярск  — 2ГИС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8264" y="207818"/>
            <a:ext cx="5015345" cy="3730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86147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Поликлиника №2 находиться по ул. 9 мая, 26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s://sun9-40.userapi.com/impg/4uJcCoZ7QHGaeQxwVSNZwYGir7TLureJAJ62Xw/PCQpAf5goXg.jpg?size=828x828&amp;quality=96&amp;proxy=1&amp;sign=7dfdb4e11913bad9fbc4036e38d1d2e1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102100" y="685800"/>
            <a:ext cx="3886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11878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Министерством здравоохранения Красноярского края подведены итоги  регионального этапа конкурса «Поликлиника начинается с регистратуры»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9382" y="1241946"/>
            <a:ext cx="6167272" cy="4625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46697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впечатление о месте прохождения практики очень хорошее, отзывчивые руководители практики, очень вежливые, грамотные.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Коллектив Республиканской больницы проводил на заслуженный отдых одного из  своих старейших сотрудников — Андрея Владимировича Кукушкина -  Республиканская больница им. В.А.Баранов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505856" y="685800"/>
            <a:ext cx="7078688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68779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Работала с программой </a:t>
            </a:r>
            <a:r>
              <a:rPr lang="en-US" dirty="0" err="1" smtClean="0"/>
              <a:t>qMS</a:t>
            </a:r>
            <a:r>
              <a:rPr lang="ru-RU" dirty="0" smtClean="0"/>
              <a:t>,ведение записи пациентов.</a:t>
            </a:r>
            <a:endParaRPr lang="ru-RU" dirty="0"/>
          </a:p>
        </p:txBody>
      </p:sp>
      <p:pic>
        <p:nvPicPr>
          <p:cNvPr id="4106" name="Picture 10" descr="qms медицинская информационная Полнофункциональная система - PDF Free  Downloa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9572" y="1067672"/>
            <a:ext cx="5179325" cy="280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2" descr="Медицинская информационная система МИС qMS"/>
          <p:cNvSpPr>
            <a:spLocks noChangeAspect="1" noChangeArrowheads="1"/>
          </p:cNvSpPr>
          <p:nvPr/>
        </p:nvSpPr>
        <p:spPr bwMode="auto">
          <a:xfrm>
            <a:off x="155575" y="-144463"/>
            <a:ext cx="3187904" cy="318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10" name="Picture 14" descr="Программа для медицинских клиник &quot;МИС qMS &quot; - описание и основные  возможности, демо-версия скачат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17611" y="2141770"/>
            <a:ext cx="2857500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43320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звонков от пациентов,  информирование пациентов о выздоровлении, и по закрытию больничного листа.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Что будет, если купить больничный лист в интернет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6377" y="1365179"/>
            <a:ext cx="4172239" cy="268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Записать ребенка на прием к врачу-специалисту можно по телефону 990-1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8761" y="1788398"/>
            <a:ext cx="4381500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6899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286000"/>
            <a:ext cx="9601200" cy="1485900"/>
          </a:xfrm>
        </p:spPr>
        <p:txBody>
          <a:bodyPr>
            <a:noAutofit/>
          </a:bodyPr>
          <a:lstStyle/>
          <a:p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внимание!!!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44095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29</TotalTime>
  <Words>109</Words>
  <Application>Microsoft Office PowerPoint</Application>
  <PresentationFormat>Произвольный</PresentationFormat>
  <Paragraphs>11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NewsPrint</vt:lpstr>
      <vt:lpstr>Красноярский государственный медицинский университет им. проф. В.Ф. Войно-Ясенецкого. Фармацевтический колледж </vt:lpstr>
      <vt:lpstr>Поликлиника №2 находиться в 10 этажном доме, на первом этаже.</vt:lpstr>
      <vt:lpstr>Поликлиника №2 находиться по ул. 9 мая, 26</vt:lpstr>
      <vt:lpstr>Слайд 4</vt:lpstr>
      <vt:lpstr>Первое впечатление о месте прохождения практики очень хорошее, отзывчивые руководители практики, очень вежливые, грамотные.</vt:lpstr>
      <vt:lpstr>Работала с программой qMS,ведение записи пациентов.</vt:lpstr>
      <vt:lpstr>Принятие звонков от пациентов,  информирование пациентов о выздоровлении, и по закрытию больничного листа.</vt:lpstr>
      <vt:lpstr>Спасибо за внимание!!!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Красноярский государственный медицинский университет им. проф. В.Ф. Войно-Ясенецкого. Фармацевтический колледж</dc:title>
  <dc:creator>Вера Попова</dc:creator>
  <cp:lastModifiedBy>User</cp:lastModifiedBy>
  <cp:revision>7</cp:revision>
  <dcterms:created xsi:type="dcterms:W3CDTF">2020-12-22T14:27:21Z</dcterms:created>
  <dcterms:modified xsi:type="dcterms:W3CDTF">2020-12-25T10:42:40Z</dcterms:modified>
</cp:coreProperties>
</file>