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74" autoAdjust="0"/>
    <p:restoredTop sz="94660"/>
  </p:normalViewPr>
  <p:slideViewPr>
    <p:cSldViewPr snapToGrid="0">
      <p:cViewPr>
        <p:scale>
          <a:sx n="76" d="100"/>
          <a:sy n="76" d="100"/>
        </p:scale>
        <p:origin x="-480" y="-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62707" y="1371600"/>
            <a:ext cx="109728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BF1A0-43AD-499B-84AB-B609A5EC768A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5D5-BE00-4195-80E8-7660094E68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828800" y="3331698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BF1A0-43AD-499B-84AB-B609A5EC768A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5D5-BE00-4195-80E8-7660094E6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BF1A0-43AD-499B-84AB-B609A5EC768A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5D5-BE00-4195-80E8-7660094E6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BF1A0-43AD-499B-84AB-B609A5EC768A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5D5-BE00-4195-80E8-7660094E6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609600"/>
            <a:ext cx="94488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507786"/>
            <a:ext cx="94488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BF1A0-43AD-499B-84AB-B609A5EC768A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566400" y="6416676"/>
            <a:ext cx="1016000" cy="365125"/>
          </a:xfrm>
        </p:spPr>
        <p:txBody>
          <a:bodyPr/>
          <a:lstStyle/>
          <a:p>
            <a:fld id="{A75D55D5-BE00-4195-80E8-7660094E6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BF1A0-43AD-499B-84AB-B609A5EC768A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5D5-BE00-4195-80E8-7660094E6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BF1A0-43AD-499B-84AB-B609A5EC768A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5D5-BE00-4195-80E8-7660094E6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BF1A0-43AD-499B-84AB-B609A5EC768A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5D5-BE00-4195-80E8-7660094E6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BF1A0-43AD-499B-84AB-B609A5EC768A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5D5-BE00-4195-80E8-7660094E6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1" y="1524001"/>
            <a:ext cx="4011084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BF1A0-43AD-499B-84AB-B609A5EC768A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5D5-BE00-4195-80E8-7660094E6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8400" y="609600"/>
            <a:ext cx="73152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8400" y="1831975"/>
            <a:ext cx="73152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8400" y="1166787"/>
            <a:ext cx="73152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BF1A0-43AD-499B-84AB-B609A5EC768A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D55D5-BE00-4195-80E8-7660094E6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109728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3DBF1A0-43AD-499B-84AB-B609A5EC768A}" type="datetimeFigureOut">
              <a:rPr lang="ru-RU" smtClean="0"/>
              <a:pPr/>
              <a:t>17.06.2020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165600" y="6416676"/>
            <a:ext cx="38608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566400" y="6416676"/>
            <a:ext cx="1016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75D55D5-BE00-4195-80E8-7660094E68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1047796" y="2"/>
            <a:ext cx="10055632" cy="1126283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высшего образования </a:t>
            </a:r>
            <a:b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"Красноярский государственный медицинский университет имени профессора </a:t>
            </a:r>
            <a:r>
              <a:rPr lang="ru-RU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В.Ф.Войно-Ясенецкого</a:t>
            </a:r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 Министерства здравоохранения Российской Федерации</a:t>
            </a:r>
          </a:p>
          <a:p>
            <a:pPr algn="ctr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</a:t>
            </a:r>
          </a:p>
          <a:p>
            <a:endParaRPr lang="ru-RU" dirty="0"/>
          </a:p>
        </p:txBody>
      </p:sp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800625" y="1900633"/>
            <a:ext cx="10302804" cy="2262781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Этика и деонтология фармацевтического работника</a:t>
            </a:r>
            <a:endParaRPr lang="ru-RU" sz="3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17096" y="5639474"/>
            <a:ext cx="5186035" cy="16619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Выполнила:</a:t>
            </a:r>
          </a:p>
          <a:p>
            <a:pPr algn="r"/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Студентка 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 </a:t>
            </a:r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курса</a:t>
            </a:r>
          </a:p>
          <a:p>
            <a:pPr algn="r"/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 «Фармация»</a:t>
            </a:r>
          </a:p>
          <a:p>
            <a:pPr algn="r"/>
            <a:r>
              <a:rPr lang="ru-RU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204-2</a:t>
            </a:r>
          </a:p>
          <a:p>
            <a:pPr algn="r"/>
            <a:r>
              <a:rPr lang="ru-RU" sz="14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Ларченко О.А</a:t>
            </a:r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sz="14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578696" y="6470471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 2019</a:t>
            </a:r>
          </a:p>
        </p:txBody>
      </p:sp>
    </p:spTree>
    <p:extLst>
      <p:ext uri="{BB962C8B-B14F-4D97-AF65-F5344CB8AC3E}">
        <p14:creationId xmlns:p14="http://schemas.microsoft.com/office/powerpoint/2010/main" val="396754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11499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7537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7836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03796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5859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475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0676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995</TotalTime>
  <Words>27</Words>
  <Application>Microsoft Office PowerPoint</Application>
  <PresentationFormat>Произвольный</PresentationFormat>
  <Paragraphs>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Апекс</vt:lpstr>
      <vt:lpstr>Этика и деонтология фармацевтического работника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777</dc:creator>
  <cp:lastModifiedBy>HP</cp:lastModifiedBy>
  <cp:revision>80</cp:revision>
  <dcterms:created xsi:type="dcterms:W3CDTF">2018-11-01T09:16:21Z</dcterms:created>
  <dcterms:modified xsi:type="dcterms:W3CDTF">2020-06-17T15:59:33Z</dcterms:modified>
</cp:coreProperties>
</file>