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68A9-B098-4F9A-A4E9-FB540A1EAEA0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22B9-CC9C-4C74-9494-1EB04A6C5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068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68A9-B098-4F9A-A4E9-FB540A1EAEA0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22B9-CC9C-4C74-9494-1EB04A6C5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81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68A9-B098-4F9A-A4E9-FB540A1EAEA0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22B9-CC9C-4C74-9494-1EB04A6C5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59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68A9-B098-4F9A-A4E9-FB540A1EAEA0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22B9-CC9C-4C74-9494-1EB04A6C5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58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68A9-B098-4F9A-A4E9-FB540A1EAEA0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22B9-CC9C-4C74-9494-1EB04A6C5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99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68A9-B098-4F9A-A4E9-FB540A1EAEA0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22B9-CC9C-4C74-9494-1EB04A6C5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259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68A9-B098-4F9A-A4E9-FB540A1EAEA0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22B9-CC9C-4C74-9494-1EB04A6C5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55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68A9-B098-4F9A-A4E9-FB540A1EAEA0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22B9-CC9C-4C74-9494-1EB04A6C5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49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68A9-B098-4F9A-A4E9-FB540A1EAEA0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22B9-CC9C-4C74-9494-1EB04A6C5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85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68A9-B098-4F9A-A4E9-FB540A1EAEA0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22B9-CC9C-4C74-9494-1EB04A6C5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23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68A9-B098-4F9A-A4E9-FB540A1EAEA0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22B9-CC9C-4C74-9494-1EB04A6C5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16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B68A9-B098-4F9A-A4E9-FB540A1EAEA0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222B9-CC9C-4C74-9494-1EB04A6C5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38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Итоги спартакиады ППС 2019 г.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418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252039" y="-1099913"/>
            <a:ext cx="6624737" cy="8913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92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9011695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87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d76c5139ac5218380f99f311f289eaa7d887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Итоги спартакиады ППС 2019 г.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спартакиады ППС 2019 г.</dc:title>
  <dc:creator>ШульминАВ</dc:creator>
  <cp:lastModifiedBy>ШульминАВ</cp:lastModifiedBy>
  <cp:revision>4</cp:revision>
  <cp:lastPrinted>2019-03-13T04:44:56Z</cp:lastPrinted>
  <dcterms:created xsi:type="dcterms:W3CDTF">2019-03-13T04:05:50Z</dcterms:created>
  <dcterms:modified xsi:type="dcterms:W3CDTF">2019-03-13T04:45:44Z</dcterms:modified>
</cp:coreProperties>
</file>