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96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89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4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21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656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89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03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3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5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42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83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73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EF1AA-8B9F-4D85-9DDD-6A6CFC97AD6F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86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204864"/>
            <a:ext cx="5112568" cy="1470025"/>
          </a:xfrm>
          <a:effectLst>
            <a:outerShdw dist="38100" dir="2700000" algn="tl" rotWithShape="0">
              <a:schemeClr val="bg1"/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ru-RU" sz="8900" dirty="0">
                <a:solidFill>
                  <a:srgbClr val="990000"/>
                </a:solidFill>
                <a:latin typeface="Impact" panose="020B0806030902050204" pitchFamily="34" charset="0"/>
              </a:rPr>
              <a:t>Заголовок</a:t>
            </a:r>
            <a:r>
              <a:rPr lang="ru-RU" sz="4800" dirty="0">
                <a:solidFill>
                  <a:srgbClr val="990000"/>
                </a:solidFill>
                <a:latin typeface="Impact" panose="020B0806030902050204" pitchFamily="34" charset="0"/>
              </a:rPr>
              <a:t/>
            </a:r>
            <a:br>
              <a:rPr lang="ru-RU" sz="4800" dirty="0">
                <a:solidFill>
                  <a:srgbClr val="990000"/>
                </a:solidFill>
                <a:latin typeface="Impact" panose="020B0806030902050204" pitchFamily="34" charset="0"/>
              </a:rPr>
            </a:br>
            <a:r>
              <a:rPr lang="ru-RU" sz="4700" dirty="0">
                <a:solidFill>
                  <a:srgbClr val="990000"/>
                </a:solidFill>
                <a:latin typeface="Impact" panose="020B0806030902050204" pitchFamily="34" charset="0"/>
              </a:rPr>
              <a:t>(тема </a:t>
            </a:r>
            <a:r>
              <a:rPr lang="ru-RU" sz="4700" dirty="0" smtClean="0">
                <a:solidFill>
                  <a:srgbClr val="990000"/>
                </a:solidFill>
                <a:latin typeface="Impact" panose="020B0806030902050204" pitchFamily="34" charset="0"/>
              </a:rPr>
              <a:t>пр</a:t>
            </a:r>
            <a:r>
              <a:rPr lang="ru-RU" sz="4700" dirty="0">
                <a:solidFill>
                  <a:srgbClr val="990000"/>
                </a:solidFill>
                <a:latin typeface="Impact" panose="020B0806030902050204" pitchFamily="34" charset="0"/>
              </a:rPr>
              <a:t>е</a:t>
            </a:r>
            <a:r>
              <a:rPr lang="ru-RU" sz="4700" dirty="0" smtClean="0">
                <a:solidFill>
                  <a:srgbClr val="990000"/>
                </a:solidFill>
                <a:latin typeface="Impact" panose="020B0806030902050204" pitchFamily="34" charset="0"/>
              </a:rPr>
              <a:t>зентации</a:t>
            </a:r>
            <a:r>
              <a:rPr lang="ru-RU" sz="4700" dirty="0">
                <a:solidFill>
                  <a:srgbClr val="990000"/>
                </a:solidFill>
                <a:latin typeface="Impact" panose="020B0806030902050204" pitchFamily="34" charset="0"/>
              </a:rPr>
              <a:t>)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4509120"/>
            <a:ext cx="6472808" cy="175260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 smtClean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Подзаголовок</a:t>
            </a:r>
            <a:endParaRPr lang="en-US" sz="3600" dirty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600" dirty="0" err="1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Шрифт</a:t>
            </a:r>
            <a:r>
              <a:rPr lang="en-US" sz="36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Impact</a:t>
            </a:r>
            <a:endParaRPr lang="ru-RU" sz="3600" dirty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8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859216" cy="792088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990000"/>
                </a:solidFill>
                <a:latin typeface="Impact" panose="020B0806030902050204" pitchFamily="34" charset="0"/>
              </a:rPr>
              <a:t>Заголовок слайда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5" y="1412776"/>
            <a:ext cx="7555507" cy="1584175"/>
          </a:xfrm>
        </p:spPr>
        <p:txBody>
          <a:bodyPr>
            <a:normAutofit/>
          </a:bodyPr>
          <a:lstStyle/>
          <a:p>
            <a:pPr marL="0" indent="447675" algn="just">
              <a:buNone/>
            </a:pP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Текст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и иллюстративный материал. Шрифт </a:t>
            </a:r>
            <a:r>
              <a:rPr lang="en-US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Arial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arrow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Выравнивание по левому краю или по ширине. Абзацный отступ при необходимости. Размер шрифта – в зависимости от наполнения слайда.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68960"/>
            <a:ext cx="4675187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4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0580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38</Words>
  <Application>Microsoft Office PowerPoint</Application>
  <PresentationFormat>Экран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Заголовок (тема презентации)</vt:lpstr>
      <vt:lpstr>Заголовок слайда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Anton</dc:creator>
  <cp:lastModifiedBy>Anton</cp:lastModifiedBy>
  <cp:revision>9</cp:revision>
  <dcterms:created xsi:type="dcterms:W3CDTF">2020-06-24T17:01:32Z</dcterms:created>
  <dcterms:modified xsi:type="dcterms:W3CDTF">2020-06-25T17:59:36Z</dcterms:modified>
</cp:coreProperties>
</file>