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90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6E8A87-3101-E24C-8A61-0102D9C12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FE8475A-BB84-BC4C-969C-05633687A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B99F6F-3132-D44C-9844-AE664B551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66D0-87A2-CD4F-BE26-E5046CDF9327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E05ED1-FED8-E343-9FFC-4DABE96A8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DF87DF-62B2-A04B-B762-4DD58068D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7B5A-DDE4-B14A-B5C5-6D78BC7B1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11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C7CFE0-26D7-3748-8B4E-65C97D0D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A844971-F4D5-A945-A840-1FD93AD0C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593CC5-7784-2845-AA7F-DB6966EBF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66D0-87A2-CD4F-BE26-E5046CDF9327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50A146-2EE9-C14B-A66D-788381CA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7DF797-3453-E54E-8918-41750079B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7B5A-DDE4-B14A-B5C5-6D78BC7B1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79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6B315F0-C8EF-B144-8567-F6B642FE7C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2367A7-4AFF-A440-A10A-B5DA15B5D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664B6F-8988-054B-847A-E08624523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66D0-87A2-CD4F-BE26-E5046CDF9327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FD36FF-8978-294E-AAA3-2D77C7A7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3B966A-C61F-9745-9768-EBE6E26A9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7B5A-DDE4-B14A-B5C5-6D78BC7B1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6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826C45-D182-4E47-A4FE-C5AA98F22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9FFD73-9730-254C-9EB5-14425EC7C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54EF3E-431A-944E-BFE8-0F950C762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66D0-87A2-CD4F-BE26-E5046CDF9327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3E2835-83C3-EC4E-8B23-90E5DDC6D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B639253-D319-B440-98E1-4B116DB4D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7B5A-DDE4-B14A-B5C5-6D78BC7B1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00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8EE31B-8D1A-0949-9CED-F29DFBFFA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46FA38-9E9D-1E4B-B825-0F40E3F4A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FE5793-AA2E-E547-8DBB-72070CDF1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66D0-87A2-CD4F-BE26-E5046CDF9327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E0C895-284E-3846-9302-BC11997FC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171FEB-1368-5641-AFFF-4A29871DF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7B5A-DDE4-B14A-B5C5-6D78BC7B1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00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4C4E3B-58DD-B847-A9D1-385EFEA9C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2F838D-8AB4-A141-99D8-8DD0AE2D2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823FA81-BBED-7245-A068-ED2844342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651AE8B-6007-8E42-8A9A-694AC3DF6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66D0-87A2-CD4F-BE26-E5046CDF9327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C6B7429-C87E-0741-8EDD-F109C24C0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5BD8E24-D50A-1446-8F4A-BF4A93A4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7B5A-DDE4-B14A-B5C5-6D78BC7B1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27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8F1558-460E-9541-99C5-FC6F63CCB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1ED58D0-AC02-A240-A0A7-F43DBAEEC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CC613E7-58E7-4F43-A3BB-5E3D457AE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2C8DF68-1EC7-D84D-BEBD-87CDEA3993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7FE3FC2-1781-2748-AAC9-B432C4397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B0CE5A5-AD44-D544-9FCF-956A4E0B5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66D0-87A2-CD4F-BE26-E5046CDF9327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79A3380-D403-B247-A009-2241CBE9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B3C674C-4313-2A4E-892F-811124667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7B5A-DDE4-B14A-B5C5-6D78BC7B1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51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855263-0275-2D45-A5FC-484323E8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4FA8101-E0E6-A940-B9C6-6283CF66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66D0-87A2-CD4F-BE26-E5046CDF9327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737AAE5-A591-2545-A84A-26394D50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9B448B7-80EA-974A-9150-41E719825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7B5A-DDE4-B14A-B5C5-6D78BC7B1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86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936D9DC-0D6F-A345-8C4F-07DF923C1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66D0-87A2-CD4F-BE26-E5046CDF9327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8E68743-5355-4146-8F12-428B175F5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CB1FD5A-CAF2-B848-9822-2439DC994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7B5A-DDE4-B14A-B5C5-6D78BC7B1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42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00277F-6B39-BB4E-A09F-42343A71A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43D12E-EE3A-984C-8891-ED90062CB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C76CFA0-713A-7645-BB69-4A8450A2E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FB231E1-504D-7240-AE9B-DFD22D233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66D0-87A2-CD4F-BE26-E5046CDF9327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DC098FE-C7CC-064D-A856-D0F5A520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F077C19-14EA-CB4D-8A69-225190E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7B5A-DDE4-B14A-B5C5-6D78BC7B1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18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D57FBF-90AC-4A45-8A08-D458B54AA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B1F2F23-608E-9F40-A054-A93EB4E2C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89488F8-6122-9F4B-BB1A-0C05F4216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F13C7FC-650B-D644-8980-2F4FE0E80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66D0-87A2-CD4F-BE26-E5046CDF9327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C20363B-4017-7443-8A95-9BA6BB85E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8BF63AD-62AE-944D-86B2-EAADAA58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7B5A-DDE4-B14A-B5C5-6D78BC7B1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87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EE5FF1-E6A0-0344-9FB7-54F368020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F640D78-9E8B-9845-96FA-D5BB88711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32BFBA-6262-F44E-846C-3331F6269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066D0-87A2-CD4F-BE26-E5046CDF9327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85D74A8-7CD3-244C-A762-4E3B419F8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79807A-75BD-544B-B409-2A7512129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E7B5A-DDE4-B14A-B5C5-6D78BC7B1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7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BBCF2D-0733-9B48-AAEB-21E09E092A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ППР, вызванные употреблением кокаина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BBB5D6E-A20F-F344-9C35-C59448A4B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927" y="-533399"/>
            <a:ext cx="9144000" cy="16557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332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8BF789-0808-2F4C-9E9A-61CC8DE81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CCAB5272-9F0F-7C40-B883-A2C7F9CD9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781" y="0"/>
            <a:ext cx="9596438" cy="6858000"/>
          </a:xfrm>
        </p:spPr>
      </p:pic>
    </p:spTree>
    <p:extLst>
      <p:ext uri="{BB962C8B-B14F-4D97-AF65-F5344CB8AC3E}">
        <p14:creationId xmlns:p14="http://schemas.microsoft.com/office/powerpoint/2010/main" val="4067621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B1715D-8FE4-FA40-A40D-3321FABA2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DC54E740-5E4E-7B4B-8BA8-F35BF8AD3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00" y="365125"/>
            <a:ext cx="9605662" cy="6127750"/>
          </a:xfrm>
        </p:spPr>
      </p:pic>
    </p:spTree>
    <p:extLst>
      <p:ext uri="{BB962C8B-B14F-4D97-AF65-F5344CB8AC3E}">
        <p14:creationId xmlns:p14="http://schemas.microsoft.com/office/powerpoint/2010/main" val="906017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163EE4-2B57-8C41-9BF3-83CDF9C58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96D57F0D-1EFD-4140-8342-34252A23B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880564" cy="6595095"/>
          </a:xfrm>
        </p:spPr>
      </p:pic>
    </p:spTree>
    <p:extLst>
      <p:ext uri="{BB962C8B-B14F-4D97-AF65-F5344CB8AC3E}">
        <p14:creationId xmlns:p14="http://schemas.microsoft.com/office/powerpoint/2010/main" val="269456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ECA592-7BF0-C846-9757-F9EB684C6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8488F45E-91CF-EC49-9D00-0D9F7BACA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36" y="365125"/>
            <a:ext cx="9387728" cy="5531644"/>
          </a:xfrm>
        </p:spPr>
      </p:pic>
    </p:spTree>
    <p:extLst>
      <p:ext uri="{BB962C8B-B14F-4D97-AF65-F5344CB8AC3E}">
        <p14:creationId xmlns:p14="http://schemas.microsoft.com/office/powerpoint/2010/main" val="3593019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7E5CA2-484F-1840-8911-7E839828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A3B7A4D6-7974-B04D-B93A-494FA8E04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52" y="293881"/>
            <a:ext cx="9738495" cy="5480844"/>
          </a:xfrm>
        </p:spPr>
      </p:pic>
    </p:spTree>
    <p:extLst>
      <p:ext uri="{BB962C8B-B14F-4D97-AF65-F5344CB8AC3E}">
        <p14:creationId xmlns:p14="http://schemas.microsoft.com/office/powerpoint/2010/main" val="2257064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411251-DD09-1D49-AB8A-F2BD11728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EF938664-6412-204C-AE87-A94A87B35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34"/>
            <a:ext cx="8486386" cy="5268119"/>
          </a:xfrm>
        </p:spPr>
      </p:pic>
    </p:spTree>
    <p:extLst>
      <p:ext uri="{BB962C8B-B14F-4D97-AF65-F5344CB8AC3E}">
        <p14:creationId xmlns:p14="http://schemas.microsoft.com/office/powerpoint/2010/main" val="108860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EF87EF-4DF1-9046-8A63-2F628628F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B60E1F5B-A783-C946-8B90-9673B9422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03" y="1690688"/>
            <a:ext cx="7070233" cy="4624218"/>
          </a:xfrm>
        </p:spPr>
      </p:pic>
    </p:spTree>
    <p:extLst>
      <p:ext uri="{BB962C8B-B14F-4D97-AF65-F5344CB8AC3E}">
        <p14:creationId xmlns:p14="http://schemas.microsoft.com/office/powerpoint/2010/main" val="3695834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20EA9A-A277-F047-9492-8C13B6413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9780A9D7-5136-6547-AC32-127931B4F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320"/>
            <a:ext cx="9230732" cy="6314555"/>
          </a:xfrm>
        </p:spPr>
      </p:pic>
    </p:spTree>
    <p:extLst>
      <p:ext uri="{BB962C8B-B14F-4D97-AF65-F5344CB8AC3E}">
        <p14:creationId xmlns:p14="http://schemas.microsoft.com/office/powerpoint/2010/main" val="1115765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03D963-F34A-DE4B-B1D4-AFA50509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кокаиновых препаратов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3ABEF99F-0E3B-4640-A852-16BB52200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57493"/>
            <a:ext cx="7545194" cy="4922431"/>
          </a:xfrm>
        </p:spPr>
      </p:pic>
    </p:spTree>
    <p:extLst>
      <p:ext uri="{BB962C8B-B14F-4D97-AF65-F5344CB8AC3E}">
        <p14:creationId xmlns:p14="http://schemas.microsoft.com/office/powerpoint/2010/main" val="290531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56E5C8-8F2F-704F-97B6-DA8F940AE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Острая интоксикация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13EC5AA2-0CE6-2945-936E-3D07BAB79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0699"/>
            <a:ext cx="7272763" cy="4714505"/>
          </a:xfrm>
        </p:spPr>
      </p:pic>
    </p:spTree>
    <p:extLst>
      <p:ext uri="{BB962C8B-B14F-4D97-AF65-F5344CB8AC3E}">
        <p14:creationId xmlns:p14="http://schemas.microsoft.com/office/powerpoint/2010/main" val="211861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380F29-B78B-034F-AB76-B8FA7B87C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9FBF6C21-0EC8-7E4B-92E9-1D2363256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817768" cy="6858000"/>
          </a:xfrm>
        </p:spPr>
      </p:pic>
    </p:spTree>
    <p:extLst>
      <p:ext uri="{BB962C8B-B14F-4D97-AF65-F5344CB8AC3E}">
        <p14:creationId xmlns:p14="http://schemas.microsoft.com/office/powerpoint/2010/main" val="260190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E68E51-6CDF-D64C-9CD2-DEE5E4269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01B77A5D-66DC-394E-820C-2196F0FA7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676887" cy="6721384"/>
          </a:xfrm>
        </p:spPr>
      </p:pic>
    </p:spTree>
    <p:extLst>
      <p:ext uri="{BB962C8B-B14F-4D97-AF65-F5344CB8AC3E}">
        <p14:creationId xmlns:p14="http://schemas.microsoft.com/office/powerpoint/2010/main" val="3606517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D984DF-55F3-654F-B871-9FF3878C6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7F242268-EBAB-2541-9788-8A746BE8F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99" y="-1"/>
            <a:ext cx="9980564" cy="6875500"/>
          </a:xfrm>
        </p:spPr>
      </p:pic>
    </p:spTree>
    <p:extLst>
      <p:ext uri="{BB962C8B-B14F-4D97-AF65-F5344CB8AC3E}">
        <p14:creationId xmlns:p14="http://schemas.microsoft.com/office/powerpoint/2010/main" val="4070929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Произвольный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ППР, вызванные употреблением кокаина </vt:lpstr>
      <vt:lpstr>Презентация PowerPoint</vt:lpstr>
      <vt:lpstr>История</vt:lpstr>
      <vt:lpstr>Презентация PowerPoint</vt:lpstr>
      <vt:lpstr>Виды кокаиновых препаратов </vt:lpstr>
      <vt:lpstr>Острая интоксикация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ППР, вызванные употреблением кокаина</dc:title>
  <dc:creator>Оболенская Анастасия</dc:creator>
  <cp:lastModifiedBy>User</cp:lastModifiedBy>
  <cp:revision>2</cp:revision>
  <dcterms:created xsi:type="dcterms:W3CDTF">2020-05-10T16:36:38Z</dcterms:created>
  <dcterms:modified xsi:type="dcterms:W3CDTF">2020-05-20T03:31:28Z</dcterms:modified>
</cp:coreProperties>
</file>