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4"/>
  </p:notesMasterIdLst>
  <p:sldIdLst>
    <p:sldId id="256" r:id="rId2"/>
    <p:sldId id="279" r:id="rId3"/>
    <p:sldId id="280" r:id="rId4"/>
    <p:sldId id="281" r:id="rId5"/>
    <p:sldId id="319" r:id="rId6"/>
    <p:sldId id="320" r:id="rId7"/>
    <p:sldId id="283" r:id="rId8"/>
    <p:sldId id="284" r:id="rId9"/>
    <p:sldId id="285" r:id="rId10"/>
    <p:sldId id="321" r:id="rId11"/>
    <p:sldId id="322" r:id="rId12"/>
    <p:sldId id="287" r:id="rId13"/>
    <p:sldId id="323" r:id="rId14"/>
    <p:sldId id="324" r:id="rId15"/>
    <p:sldId id="289" r:id="rId16"/>
    <p:sldId id="314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9" r:id="rId26"/>
    <p:sldId id="300" r:id="rId27"/>
    <p:sldId id="301" r:id="rId28"/>
    <p:sldId id="302" r:id="rId29"/>
    <p:sldId id="315" r:id="rId30"/>
    <p:sldId id="303" r:id="rId31"/>
    <p:sldId id="304" r:id="rId32"/>
    <p:sldId id="305" r:id="rId33"/>
    <p:sldId id="306" r:id="rId34"/>
    <p:sldId id="307" r:id="rId35"/>
    <p:sldId id="308" r:id="rId36"/>
    <p:sldId id="316" r:id="rId37"/>
    <p:sldId id="309" r:id="rId38"/>
    <p:sldId id="310" r:id="rId39"/>
    <p:sldId id="317" r:id="rId40"/>
    <p:sldId id="311" r:id="rId41"/>
    <p:sldId id="312" r:id="rId42"/>
    <p:sldId id="31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438" autoAdjust="0"/>
  </p:normalViewPr>
  <p:slideViewPr>
    <p:cSldViewPr snapToGrid="0">
      <p:cViewPr>
        <p:scale>
          <a:sx n="90" d="100"/>
          <a:sy n="90" d="100"/>
        </p:scale>
        <p:origin x="-546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митрий Чиняков" userId="1455af4e655fea41" providerId="LiveId" clId="{93165F99-54BA-4F48-8704-3262C54A807F}"/>
    <pc:docChg chg="undo custSel addSld delSld modSld">
      <pc:chgData name="Дмитрий Чиняков" userId="1455af4e655fea41" providerId="LiveId" clId="{93165F99-54BA-4F48-8704-3262C54A807F}" dt="2021-02-05T11:18:01.543" v="2548" actId="115"/>
      <pc:docMkLst>
        <pc:docMk/>
      </pc:docMkLst>
      <pc:sldChg chg="addSp modSp new mod">
        <pc:chgData name="Дмитрий Чиняков" userId="1455af4e655fea41" providerId="LiveId" clId="{93165F99-54BA-4F48-8704-3262C54A807F}" dt="2021-02-05T08:33:49.375" v="300" actId="113"/>
        <pc:sldMkLst>
          <pc:docMk/>
          <pc:sldMk cId="4215185369" sldId="256"/>
        </pc:sldMkLst>
        <pc:spChg chg="mod">
          <ac:chgData name="Дмитрий Чиняков" userId="1455af4e655fea41" providerId="LiveId" clId="{93165F99-54BA-4F48-8704-3262C54A807F}" dt="2021-02-05T08:27:26.982" v="125" actId="1076"/>
          <ac:spMkLst>
            <pc:docMk/>
            <pc:sldMk cId="4215185369" sldId="256"/>
            <ac:spMk id="2" creationId="{A624AF51-E09C-433A-96C3-1BAB05135ED7}"/>
          </ac:spMkLst>
        </pc:spChg>
        <pc:spChg chg="mod">
          <ac:chgData name="Дмитрий Чиняков" userId="1455af4e655fea41" providerId="LiveId" clId="{93165F99-54BA-4F48-8704-3262C54A807F}" dt="2021-02-05T08:33:49.375" v="300" actId="113"/>
          <ac:spMkLst>
            <pc:docMk/>
            <pc:sldMk cId="4215185369" sldId="256"/>
            <ac:spMk id="3" creationId="{2C70A6FB-0AEF-4032-9587-4366F05F72DD}"/>
          </ac:spMkLst>
        </pc:spChg>
        <pc:spChg chg="add mod">
          <ac:chgData name="Дмитрий Чиняков" userId="1455af4e655fea41" providerId="LiveId" clId="{93165F99-54BA-4F48-8704-3262C54A807F}" dt="2021-02-05T08:28:52.715" v="253" actId="1076"/>
          <ac:spMkLst>
            <pc:docMk/>
            <pc:sldMk cId="4215185369" sldId="256"/>
            <ac:spMk id="5" creationId="{4B446C59-E348-45E7-A295-DC59A7CFB12E}"/>
          </ac:spMkLst>
        </pc:spChg>
        <pc:spChg chg="add mod">
          <ac:chgData name="Дмитрий Чиняков" userId="1455af4e655fea41" providerId="LiveId" clId="{93165F99-54BA-4F48-8704-3262C54A807F}" dt="2021-02-05T08:28:41.756" v="250" actId="122"/>
          <ac:spMkLst>
            <pc:docMk/>
            <pc:sldMk cId="4215185369" sldId="256"/>
            <ac:spMk id="7" creationId="{6961093C-D15F-4306-95E4-BB943B87E392}"/>
          </ac:spMkLst>
        </pc:spChg>
        <pc:spChg chg="add mod">
          <ac:chgData name="Дмитрий Чиняков" userId="1455af4e655fea41" providerId="LiveId" clId="{93165F99-54BA-4F48-8704-3262C54A807F}" dt="2021-02-05T08:30:07.143" v="276" actId="122"/>
          <ac:spMkLst>
            <pc:docMk/>
            <pc:sldMk cId="4215185369" sldId="256"/>
            <ac:spMk id="11" creationId="{372A5850-FF8F-4F30-B80B-CBCF76BFA346}"/>
          </ac:spMkLst>
        </pc:spChg>
        <pc:picChg chg="add mod">
          <ac:chgData name="Дмитрий Чиняков" userId="1455af4e655fea41" providerId="LiveId" clId="{93165F99-54BA-4F48-8704-3262C54A807F}" dt="2021-02-05T08:28:56.782" v="255" actId="1076"/>
          <ac:picMkLst>
            <pc:docMk/>
            <pc:sldMk cId="4215185369" sldId="256"/>
            <ac:picMk id="9" creationId="{6F199A9D-E764-4746-9C3F-F97DF00FD0A1}"/>
          </ac:picMkLst>
        </pc:picChg>
      </pc:sldChg>
      <pc:sldChg chg="addSp delSp modSp new mod">
        <pc:chgData name="Дмитрий Чиняков" userId="1455af4e655fea41" providerId="LiveId" clId="{93165F99-54BA-4F48-8704-3262C54A807F}" dt="2021-02-05T11:11:02.323" v="2496" actId="113"/>
        <pc:sldMkLst>
          <pc:docMk/>
          <pc:sldMk cId="3946817713" sldId="257"/>
        </pc:sldMkLst>
        <pc:spChg chg="add del mod">
          <ac:chgData name="Дмитрий Чиняков" userId="1455af4e655fea41" providerId="LiveId" clId="{93165F99-54BA-4F48-8704-3262C54A807F}" dt="2021-02-05T08:48:05.963" v="332"/>
          <ac:spMkLst>
            <pc:docMk/>
            <pc:sldMk cId="3946817713" sldId="257"/>
            <ac:spMk id="3" creationId="{FB480A7C-CBDB-4AEA-B9BD-F8063CBABE9D}"/>
          </ac:spMkLst>
        </pc:spChg>
        <pc:spChg chg="add del mod">
          <ac:chgData name="Дмитрий Чиняков" userId="1455af4e655fea41" providerId="LiveId" clId="{93165F99-54BA-4F48-8704-3262C54A807F}" dt="2021-02-05T08:48:08.775" v="335"/>
          <ac:spMkLst>
            <pc:docMk/>
            <pc:sldMk cId="3946817713" sldId="257"/>
            <ac:spMk id="5" creationId="{3521C03C-3C65-4A3A-A760-3577AF213B11}"/>
          </ac:spMkLst>
        </pc:spChg>
        <pc:spChg chg="add mod">
          <ac:chgData name="Дмитрий Чиняков" userId="1455af4e655fea41" providerId="LiveId" clId="{93165F99-54BA-4F48-8704-3262C54A807F}" dt="2021-02-05T11:10:57.012" v="2494" actId="113"/>
          <ac:spMkLst>
            <pc:docMk/>
            <pc:sldMk cId="3946817713" sldId="257"/>
            <ac:spMk id="8" creationId="{23452F08-3FDD-4C1B-8E78-ADB9509C7FCE}"/>
          </ac:spMkLst>
        </pc:spChg>
        <pc:spChg chg="add mod">
          <ac:chgData name="Дмитрий Чиняков" userId="1455af4e655fea41" providerId="LiveId" clId="{93165F99-54BA-4F48-8704-3262C54A807F}" dt="2021-02-05T11:10:59.460" v="2495" actId="113"/>
          <ac:spMkLst>
            <pc:docMk/>
            <pc:sldMk cId="3946817713" sldId="257"/>
            <ac:spMk id="11" creationId="{7929DAB2-3FAC-4F33-8908-2C5B2D1CAF8D}"/>
          </ac:spMkLst>
        </pc:spChg>
        <pc:spChg chg="add mod">
          <ac:chgData name="Дмитрий Чиняков" userId="1455af4e655fea41" providerId="LiveId" clId="{93165F99-54BA-4F48-8704-3262C54A807F}" dt="2021-02-05T11:11:02.323" v="2496" actId="113"/>
          <ac:spMkLst>
            <pc:docMk/>
            <pc:sldMk cId="3946817713" sldId="257"/>
            <ac:spMk id="14" creationId="{FC748803-84DC-4F19-9EAA-96547453B43E}"/>
          </ac:spMkLst>
        </pc:spChg>
        <pc:picChg chg="add mod">
          <ac:chgData name="Дмитрий Чиняков" userId="1455af4e655fea41" providerId="LiveId" clId="{93165F99-54BA-4F48-8704-3262C54A807F}" dt="2021-02-05T09:16:34.420" v="1011" actId="1076"/>
          <ac:picMkLst>
            <pc:docMk/>
            <pc:sldMk cId="3946817713" sldId="257"/>
            <ac:picMk id="6" creationId="{A2DA25A1-6CCA-4D0D-84F7-11B593F2D68D}"/>
          </ac:picMkLst>
        </pc:picChg>
        <pc:picChg chg="add mod">
          <ac:chgData name="Дмитрий Чиняков" userId="1455af4e655fea41" providerId="LiveId" clId="{93165F99-54BA-4F48-8704-3262C54A807F}" dt="2021-02-05T09:15:29.053" v="992" actId="1076"/>
          <ac:picMkLst>
            <pc:docMk/>
            <pc:sldMk cId="3946817713" sldId="257"/>
            <ac:picMk id="9" creationId="{64B96937-410C-4F1C-BDBD-F236063BFF60}"/>
          </ac:picMkLst>
        </pc:picChg>
        <pc:picChg chg="add mod">
          <ac:chgData name="Дмитрий Чиняков" userId="1455af4e655fea41" providerId="LiveId" clId="{93165F99-54BA-4F48-8704-3262C54A807F}" dt="2021-02-05T09:16:22.164" v="1007" actId="1076"/>
          <ac:picMkLst>
            <pc:docMk/>
            <pc:sldMk cId="3946817713" sldId="257"/>
            <ac:picMk id="12" creationId="{312C1012-5EE6-40A4-9F65-C8C4A9ADB97F}"/>
          </ac:picMkLst>
        </pc:picChg>
      </pc:sldChg>
      <pc:sldChg chg="modSp new del mod">
        <pc:chgData name="Дмитрий Чиняков" userId="1455af4e655fea41" providerId="LiveId" clId="{93165F99-54BA-4F48-8704-3262C54A807F}" dt="2021-02-05T08:48:32.282" v="352" actId="680"/>
        <pc:sldMkLst>
          <pc:docMk/>
          <pc:sldMk cId="3199398679" sldId="258"/>
        </pc:sldMkLst>
        <pc:spChg chg="mod">
          <ac:chgData name="Дмитрий Чиняков" userId="1455af4e655fea41" providerId="LiveId" clId="{93165F99-54BA-4F48-8704-3262C54A807F}" dt="2021-02-05T08:48:31.649" v="351" actId="20577"/>
          <ac:spMkLst>
            <pc:docMk/>
            <pc:sldMk cId="3199398679" sldId="258"/>
            <ac:spMk id="2" creationId="{C023CE4D-7896-4CE9-95CB-0492EEB0D594}"/>
          </ac:spMkLst>
        </pc:spChg>
        <pc:spChg chg="mod">
          <ac:chgData name="Дмитрий Чиняков" userId="1455af4e655fea41" providerId="LiveId" clId="{93165F99-54BA-4F48-8704-3262C54A807F}" dt="2021-02-05T08:48:31.127" v="350"/>
          <ac:spMkLst>
            <pc:docMk/>
            <pc:sldMk cId="3199398679" sldId="258"/>
            <ac:spMk id="3" creationId="{EBD54E82-DA39-4C52-ACCA-73FD25855F86}"/>
          </ac:spMkLst>
        </pc:spChg>
      </pc:sldChg>
      <pc:sldChg chg="addSp modSp new mod">
        <pc:chgData name="Дмитрий Чиняков" userId="1455af4e655fea41" providerId="LiveId" clId="{93165F99-54BA-4F48-8704-3262C54A807F}" dt="2021-02-05T08:56:07.857" v="684" actId="1076"/>
        <pc:sldMkLst>
          <pc:docMk/>
          <pc:sldMk cId="3524586135" sldId="258"/>
        </pc:sldMkLst>
        <pc:spChg chg="mod">
          <ac:chgData name="Дмитрий Чиняков" userId="1455af4e655fea41" providerId="LiveId" clId="{93165F99-54BA-4F48-8704-3262C54A807F}" dt="2021-02-05T08:48:51.396" v="372" actId="20577"/>
          <ac:spMkLst>
            <pc:docMk/>
            <pc:sldMk cId="3524586135" sldId="258"/>
            <ac:spMk id="2" creationId="{EE9DDCF2-5466-4537-AB30-ABB3851AFB07}"/>
          </ac:spMkLst>
        </pc:spChg>
        <pc:spChg chg="add mod">
          <ac:chgData name="Дмитрий Чиняков" userId="1455af4e655fea41" providerId="LiveId" clId="{93165F99-54BA-4F48-8704-3262C54A807F}" dt="2021-02-05T08:56:07.857" v="684" actId="1076"/>
          <ac:spMkLst>
            <pc:docMk/>
            <pc:sldMk cId="3524586135" sldId="258"/>
            <ac:spMk id="4" creationId="{24EAA65B-F2A5-43F8-AD1B-31A91E4003EB}"/>
          </ac:spMkLst>
        </pc:spChg>
      </pc:sldChg>
      <pc:sldChg chg="new del">
        <pc:chgData name="Дмитрий Чиняков" userId="1455af4e655fea41" providerId="LiveId" clId="{93165F99-54BA-4F48-8704-3262C54A807F}" dt="2021-02-05T08:56:23.996" v="686" actId="680"/>
        <pc:sldMkLst>
          <pc:docMk/>
          <pc:sldMk cId="325366286" sldId="259"/>
        </pc:sldMkLst>
      </pc:sldChg>
      <pc:sldChg chg="addSp modSp new mod">
        <pc:chgData name="Дмитрий Чиняков" userId="1455af4e655fea41" providerId="LiveId" clId="{93165F99-54BA-4F48-8704-3262C54A807F}" dt="2021-02-05T09:01:33.381" v="747" actId="255"/>
        <pc:sldMkLst>
          <pc:docMk/>
          <pc:sldMk cId="820405089" sldId="259"/>
        </pc:sldMkLst>
        <pc:spChg chg="mod">
          <ac:chgData name="Дмитрий Чиняков" userId="1455af4e655fea41" providerId="LiveId" clId="{93165F99-54BA-4F48-8704-3262C54A807F}" dt="2021-02-05T08:56:45.519" v="693" actId="122"/>
          <ac:spMkLst>
            <pc:docMk/>
            <pc:sldMk cId="820405089" sldId="259"/>
            <ac:spMk id="2" creationId="{3CC6BE87-EF9A-45E8-801C-9063CC0A3D57}"/>
          </ac:spMkLst>
        </pc:spChg>
        <pc:spChg chg="add mod">
          <ac:chgData name="Дмитрий Чиняков" userId="1455af4e655fea41" providerId="LiveId" clId="{93165F99-54BA-4F48-8704-3262C54A807F}" dt="2021-02-05T09:01:33.381" v="747" actId="255"/>
          <ac:spMkLst>
            <pc:docMk/>
            <pc:sldMk cId="820405089" sldId="259"/>
            <ac:spMk id="4" creationId="{36F18D60-D90F-4DE4-9332-4DBE687228CE}"/>
          </ac:spMkLst>
        </pc:spChg>
      </pc:sldChg>
      <pc:sldChg chg="addSp modSp new mod">
        <pc:chgData name="Дмитрий Чиняков" userId="1455af4e655fea41" providerId="LiveId" clId="{93165F99-54BA-4F48-8704-3262C54A807F}" dt="2021-02-05T09:50:53.607" v="1138" actId="14100"/>
        <pc:sldMkLst>
          <pc:docMk/>
          <pc:sldMk cId="871010883" sldId="260"/>
        </pc:sldMkLst>
        <pc:spChg chg="mod">
          <ac:chgData name="Дмитрий Чиняков" userId="1455af4e655fea41" providerId="LiveId" clId="{93165F99-54BA-4F48-8704-3262C54A807F}" dt="2021-02-05T09:02:45.132" v="783" actId="1076"/>
          <ac:spMkLst>
            <pc:docMk/>
            <pc:sldMk cId="871010883" sldId="260"/>
            <ac:spMk id="2" creationId="{7D0088B2-47CC-424E-BF12-8DCD9F5C005A}"/>
          </ac:spMkLst>
        </pc:spChg>
        <pc:spChg chg="add mod">
          <ac:chgData name="Дмитрий Чиняков" userId="1455af4e655fea41" providerId="LiveId" clId="{93165F99-54BA-4F48-8704-3262C54A807F}" dt="2021-02-05T09:50:53.607" v="1138" actId="14100"/>
          <ac:spMkLst>
            <pc:docMk/>
            <pc:sldMk cId="871010883" sldId="260"/>
            <ac:spMk id="4" creationId="{99D38917-3ED5-4EED-88E1-EDB9E9CBC9E7}"/>
          </ac:spMkLst>
        </pc:spChg>
        <pc:spChg chg="add mod">
          <ac:chgData name="Дмитрий Чиняков" userId="1455af4e655fea41" providerId="LiveId" clId="{93165F99-54BA-4F48-8704-3262C54A807F}" dt="2021-02-05T09:11:55.667" v="961" actId="1076"/>
          <ac:spMkLst>
            <pc:docMk/>
            <pc:sldMk cId="871010883" sldId="260"/>
            <ac:spMk id="7" creationId="{4115155A-893F-4844-BA20-53445B448A26}"/>
          </ac:spMkLst>
        </pc:spChg>
        <pc:picChg chg="add mod">
          <ac:chgData name="Дмитрий Чиняков" userId="1455af4e655fea41" providerId="LiveId" clId="{93165F99-54BA-4F48-8704-3262C54A807F}" dt="2021-02-05T09:09:58.952" v="892" actId="1076"/>
          <ac:picMkLst>
            <pc:docMk/>
            <pc:sldMk cId="871010883" sldId="260"/>
            <ac:picMk id="5" creationId="{F4EB8D22-0BCC-4140-9A85-BCEF5CFFAEC9}"/>
          </ac:picMkLst>
        </pc:picChg>
      </pc:sldChg>
      <pc:sldChg chg="new del">
        <pc:chgData name="Дмитрий Чиняков" userId="1455af4e655fea41" providerId="LiveId" clId="{93165F99-54BA-4F48-8704-3262C54A807F}" dt="2021-02-05T09:02:17.041" v="749" actId="680"/>
        <pc:sldMkLst>
          <pc:docMk/>
          <pc:sldMk cId="3409547662" sldId="260"/>
        </pc:sldMkLst>
      </pc:sldChg>
      <pc:sldChg chg="addSp delSp modSp new mod">
        <pc:chgData name="Дмитрий Чиняков" userId="1455af4e655fea41" providerId="LiveId" clId="{93165F99-54BA-4F48-8704-3262C54A807F}" dt="2021-02-05T11:11:08.420" v="2498" actId="113"/>
        <pc:sldMkLst>
          <pc:docMk/>
          <pc:sldMk cId="981892113" sldId="261"/>
        </pc:sldMkLst>
        <pc:spChg chg="add mod">
          <ac:chgData name="Дмитрий Чиняков" userId="1455af4e655fea41" providerId="LiveId" clId="{93165F99-54BA-4F48-8704-3262C54A807F}" dt="2021-02-05T11:11:05.990" v="2497" actId="113"/>
          <ac:spMkLst>
            <pc:docMk/>
            <pc:sldMk cId="981892113" sldId="261"/>
            <ac:spMk id="4" creationId="{D97A58F9-205B-4695-B0B9-FDBB3CD6F608}"/>
          </ac:spMkLst>
        </pc:spChg>
        <pc:spChg chg="add mod">
          <ac:chgData name="Дмитрий Чиняков" userId="1455af4e655fea41" providerId="LiveId" clId="{93165F99-54BA-4F48-8704-3262C54A807F}" dt="2021-02-05T11:11:08.420" v="2498" actId="113"/>
          <ac:spMkLst>
            <pc:docMk/>
            <pc:sldMk cId="981892113" sldId="261"/>
            <ac:spMk id="9" creationId="{87C0C311-20B9-4606-93E9-FF70F01D3923}"/>
          </ac:spMkLst>
        </pc:spChg>
        <pc:picChg chg="add mod">
          <ac:chgData name="Дмитрий Чиняков" userId="1455af4e655fea41" providerId="LiveId" clId="{93165F99-54BA-4F48-8704-3262C54A807F}" dt="2021-02-05T09:41:35.607" v="1046" actId="1076"/>
          <ac:picMkLst>
            <pc:docMk/>
            <pc:sldMk cId="981892113" sldId="261"/>
            <ac:picMk id="2" creationId="{D8A05036-7A64-4FF6-8499-842C44C63259}"/>
          </ac:picMkLst>
        </pc:picChg>
        <pc:picChg chg="add mod">
          <ac:chgData name="Дмитрий Чиняков" userId="1455af4e655fea41" providerId="LiveId" clId="{93165F99-54BA-4F48-8704-3262C54A807F}" dt="2021-02-05T09:41:33.920" v="1045" actId="1076"/>
          <ac:picMkLst>
            <pc:docMk/>
            <pc:sldMk cId="981892113" sldId="261"/>
            <ac:picMk id="5" creationId="{061B388F-53A1-40D9-A807-AA82FB6E7077}"/>
          </ac:picMkLst>
        </pc:picChg>
        <pc:picChg chg="add del mod">
          <ac:chgData name="Дмитрий Чиняков" userId="1455af4e655fea41" providerId="LiveId" clId="{93165F99-54BA-4F48-8704-3262C54A807F}" dt="2021-02-05T09:40:55.097" v="1037" actId="478"/>
          <ac:picMkLst>
            <pc:docMk/>
            <pc:sldMk cId="981892113" sldId="261"/>
            <ac:picMk id="7" creationId="{EA015B79-6E25-4ABC-A26E-27E418B17960}"/>
          </ac:picMkLst>
        </pc:picChg>
      </pc:sldChg>
      <pc:sldChg chg="addSp modSp new mod">
        <pc:chgData name="Дмитрий Чиняков" userId="1455af4e655fea41" providerId="LiveId" clId="{93165F99-54BA-4F48-8704-3262C54A807F}" dt="2021-02-05T09:54:38.434" v="1216" actId="12"/>
        <pc:sldMkLst>
          <pc:docMk/>
          <pc:sldMk cId="4050166634" sldId="262"/>
        </pc:sldMkLst>
        <pc:spChg chg="add mod">
          <ac:chgData name="Дмитрий Чиняков" userId="1455af4e655fea41" providerId="LiveId" clId="{93165F99-54BA-4F48-8704-3262C54A807F}" dt="2021-02-05T09:54:38.434" v="1216" actId="12"/>
          <ac:spMkLst>
            <pc:docMk/>
            <pc:sldMk cId="4050166634" sldId="262"/>
            <ac:spMk id="3" creationId="{418A3DBC-A149-41AD-8730-751E119AA458}"/>
          </ac:spMkLst>
        </pc:spChg>
      </pc:sldChg>
      <pc:sldChg chg="addSp modSp new mod">
        <pc:chgData name="Дмитрий Чиняков" userId="1455af4e655fea41" providerId="LiveId" clId="{93165F99-54BA-4F48-8704-3262C54A807F}" dt="2021-02-05T10:01:29.217" v="1294" actId="1076"/>
        <pc:sldMkLst>
          <pc:docMk/>
          <pc:sldMk cId="81479711" sldId="263"/>
        </pc:sldMkLst>
        <pc:spChg chg="mod">
          <ac:chgData name="Дмитрий Чиняков" userId="1455af4e655fea41" providerId="LiveId" clId="{93165F99-54BA-4F48-8704-3262C54A807F}" dt="2021-02-05T10:01:00.490" v="1286" actId="21"/>
          <ac:spMkLst>
            <pc:docMk/>
            <pc:sldMk cId="81479711" sldId="263"/>
            <ac:spMk id="2" creationId="{397966D9-FC46-4EC3-BD7B-C6991B1BC25B}"/>
          </ac:spMkLst>
        </pc:spChg>
        <pc:spChg chg="add mod">
          <ac:chgData name="Дмитрий Чиняков" userId="1455af4e655fea41" providerId="LiveId" clId="{93165F99-54BA-4F48-8704-3262C54A807F}" dt="2021-02-05T10:01:29.217" v="1294" actId="1076"/>
          <ac:spMkLst>
            <pc:docMk/>
            <pc:sldMk cId="81479711" sldId="263"/>
            <ac:spMk id="5" creationId="{11F522B2-E61E-4210-BF13-63D9B816E42C}"/>
          </ac:spMkLst>
        </pc:spChg>
        <pc:picChg chg="add mod">
          <ac:chgData name="Дмитрий Чиняков" userId="1455af4e655fea41" providerId="LiveId" clId="{93165F99-54BA-4F48-8704-3262C54A807F}" dt="2021-02-05T10:01:24.100" v="1293" actId="1076"/>
          <ac:picMkLst>
            <pc:docMk/>
            <pc:sldMk cId="81479711" sldId="263"/>
            <ac:picMk id="3" creationId="{8B12B850-C540-4679-972D-4022083C527A}"/>
          </ac:picMkLst>
        </pc:picChg>
      </pc:sldChg>
      <pc:sldChg chg="addSp modSp new mod">
        <pc:chgData name="Дмитрий Чиняков" userId="1455af4e655fea41" providerId="LiveId" clId="{93165F99-54BA-4F48-8704-3262C54A807F}" dt="2021-02-05T10:11:01.878" v="1355" actId="207"/>
        <pc:sldMkLst>
          <pc:docMk/>
          <pc:sldMk cId="3232916556" sldId="264"/>
        </pc:sldMkLst>
        <pc:spChg chg="mod">
          <ac:chgData name="Дмитрий Чиняков" userId="1455af4e655fea41" providerId="LiveId" clId="{93165F99-54BA-4F48-8704-3262C54A807F}" dt="2021-02-05T10:04:03.168" v="1309" actId="1076"/>
          <ac:spMkLst>
            <pc:docMk/>
            <pc:sldMk cId="3232916556" sldId="264"/>
            <ac:spMk id="2" creationId="{EBE0EED4-14BC-4C9D-ACA8-36676F8C9E90}"/>
          </ac:spMkLst>
        </pc:spChg>
        <pc:spChg chg="add mod">
          <ac:chgData name="Дмитрий Чиняков" userId="1455af4e655fea41" providerId="LiveId" clId="{93165F99-54BA-4F48-8704-3262C54A807F}" dt="2021-02-05T10:11:01.878" v="1355" actId="207"/>
          <ac:spMkLst>
            <pc:docMk/>
            <pc:sldMk cId="3232916556" sldId="264"/>
            <ac:spMk id="4" creationId="{8D8FC050-0978-4B1B-BF60-58632295470B}"/>
          </ac:spMkLst>
        </pc:spChg>
      </pc:sldChg>
      <pc:sldChg chg="addSp modSp new mod">
        <pc:chgData name="Дмитрий Чиняков" userId="1455af4e655fea41" providerId="LiveId" clId="{93165F99-54BA-4F48-8704-3262C54A807F}" dt="2021-02-05T10:22:20.642" v="1918" actId="1076"/>
        <pc:sldMkLst>
          <pc:docMk/>
          <pc:sldMk cId="947436218" sldId="265"/>
        </pc:sldMkLst>
        <pc:spChg chg="mod">
          <ac:chgData name="Дмитрий Чиняков" userId="1455af4e655fea41" providerId="LiveId" clId="{93165F99-54BA-4F48-8704-3262C54A807F}" dt="2021-02-05T10:11:35.011" v="1361" actId="1076"/>
          <ac:spMkLst>
            <pc:docMk/>
            <pc:sldMk cId="947436218" sldId="265"/>
            <ac:spMk id="2" creationId="{9CE9B9B8-DC69-4052-896F-5DE11AABF0A6}"/>
          </ac:spMkLst>
        </pc:spChg>
        <pc:spChg chg="add mod">
          <ac:chgData name="Дмитрий Чиняков" userId="1455af4e655fea41" providerId="LiveId" clId="{93165F99-54BA-4F48-8704-3262C54A807F}" dt="2021-02-05T10:22:20.642" v="1918" actId="1076"/>
          <ac:spMkLst>
            <pc:docMk/>
            <pc:sldMk cId="947436218" sldId="265"/>
            <ac:spMk id="4" creationId="{0B03A73B-CC97-43EA-862B-D5B60AE12309}"/>
          </ac:spMkLst>
        </pc:spChg>
      </pc:sldChg>
      <pc:sldChg chg="addSp delSp modSp new mod">
        <pc:chgData name="Дмитрий Чиняков" userId="1455af4e655fea41" providerId="LiveId" clId="{93165F99-54BA-4F48-8704-3262C54A807F}" dt="2021-02-05T11:11:17.154" v="2500" actId="113"/>
        <pc:sldMkLst>
          <pc:docMk/>
          <pc:sldMk cId="3848405830" sldId="266"/>
        </pc:sldMkLst>
        <pc:spChg chg="add mod">
          <ac:chgData name="Дмитрий Чиняков" userId="1455af4e655fea41" providerId="LiveId" clId="{93165F99-54BA-4F48-8704-3262C54A807F}" dt="2021-02-05T11:11:14.682" v="2499" actId="113"/>
          <ac:spMkLst>
            <pc:docMk/>
            <pc:sldMk cId="3848405830" sldId="266"/>
            <ac:spMk id="6" creationId="{A5D5C49A-56F2-40D4-8E6F-0C3C8902E3B7}"/>
          </ac:spMkLst>
        </pc:spChg>
        <pc:spChg chg="add mod">
          <ac:chgData name="Дмитрий Чиняков" userId="1455af4e655fea41" providerId="LiveId" clId="{93165F99-54BA-4F48-8704-3262C54A807F}" dt="2021-02-05T11:11:17.154" v="2500" actId="113"/>
          <ac:spMkLst>
            <pc:docMk/>
            <pc:sldMk cId="3848405830" sldId="266"/>
            <ac:spMk id="9" creationId="{F9F79B0E-D1EE-4882-9C4A-2C003E1DA6F2}"/>
          </ac:spMkLst>
        </pc:spChg>
        <pc:picChg chg="add mod">
          <ac:chgData name="Дмитрий Чиняков" userId="1455af4e655fea41" providerId="LiveId" clId="{93165F99-54BA-4F48-8704-3262C54A807F}" dt="2021-02-05T10:22:47.211" v="1924" actId="1076"/>
          <ac:picMkLst>
            <pc:docMk/>
            <pc:sldMk cId="3848405830" sldId="266"/>
            <ac:picMk id="2" creationId="{BA069BC8-70F4-453B-8DFF-387FC291497E}"/>
          </ac:picMkLst>
        </pc:picChg>
        <pc:picChg chg="add del mod">
          <ac:chgData name="Дмитрий Чиняков" userId="1455af4e655fea41" providerId="LiveId" clId="{93165F99-54BA-4F48-8704-3262C54A807F}" dt="2021-02-05T10:22:52.884" v="1927" actId="478"/>
          <ac:picMkLst>
            <pc:docMk/>
            <pc:sldMk cId="3848405830" sldId="266"/>
            <ac:picMk id="4" creationId="{1436F750-F3D3-4907-8C8A-CEF23CBD42A6}"/>
          </ac:picMkLst>
        </pc:picChg>
        <pc:picChg chg="add mod">
          <ac:chgData name="Дмитрий Чиняков" userId="1455af4e655fea41" providerId="LiveId" clId="{93165F99-54BA-4F48-8704-3262C54A807F}" dt="2021-02-05T10:24:34.645" v="1942" actId="14100"/>
          <ac:picMkLst>
            <pc:docMk/>
            <pc:sldMk cId="3848405830" sldId="266"/>
            <ac:picMk id="7" creationId="{11B7FDD8-550F-48EA-97CF-49C3E9A666E3}"/>
          </ac:picMkLst>
        </pc:picChg>
      </pc:sldChg>
      <pc:sldChg chg="addSp delSp modSp new mod">
        <pc:chgData name="Дмитрий Чиняков" userId="1455af4e655fea41" providerId="LiveId" clId="{93165F99-54BA-4F48-8704-3262C54A807F}" dt="2021-02-05T11:11:23.252" v="2502" actId="113"/>
        <pc:sldMkLst>
          <pc:docMk/>
          <pc:sldMk cId="854416968" sldId="267"/>
        </pc:sldMkLst>
        <pc:spChg chg="mod">
          <ac:chgData name="Дмитрий Чиняков" userId="1455af4e655fea41" providerId="LiveId" clId="{93165F99-54BA-4F48-8704-3262C54A807F}" dt="2021-02-05T10:28:50.683" v="1968" actId="1076"/>
          <ac:spMkLst>
            <pc:docMk/>
            <pc:sldMk cId="854416968" sldId="267"/>
            <ac:spMk id="2" creationId="{CA412B72-6DA1-4051-8F87-82D4AD627EEC}"/>
          </ac:spMkLst>
        </pc:spChg>
        <pc:spChg chg="add mod">
          <ac:chgData name="Дмитрий Чиняков" userId="1455af4e655fea41" providerId="LiveId" clId="{93165F99-54BA-4F48-8704-3262C54A807F}" dt="2021-02-05T10:33:04.991" v="2032" actId="1076"/>
          <ac:spMkLst>
            <pc:docMk/>
            <pc:sldMk cId="854416968" sldId="267"/>
            <ac:spMk id="4" creationId="{1B8D3B8F-1F06-469B-B3B7-20F93C1A356E}"/>
          </ac:spMkLst>
        </pc:spChg>
        <pc:spChg chg="add mod">
          <ac:chgData name="Дмитрий Чиняков" userId="1455af4e655fea41" providerId="LiveId" clId="{93165F99-54BA-4F48-8704-3262C54A807F}" dt="2021-02-05T11:11:21.086" v="2501" actId="113"/>
          <ac:spMkLst>
            <pc:docMk/>
            <pc:sldMk cId="854416968" sldId="267"/>
            <ac:spMk id="7" creationId="{1FF77E55-5E7C-4CA1-B988-D5FDC95DFCC4}"/>
          </ac:spMkLst>
        </pc:spChg>
        <pc:spChg chg="add mod">
          <ac:chgData name="Дмитрий Чиняков" userId="1455af4e655fea41" providerId="LiveId" clId="{93165F99-54BA-4F48-8704-3262C54A807F}" dt="2021-02-05T11:11:23.252" v="2502" actId="113"/>
          <ac:spMkLst>
            <pc:docMk/>
            <pc:sldMk cId="854416968" sldId="267"/>
            <ac:spMk id="12" creationId="{9D5F95E2-269A-4FC8-9254-AFD60411F866}"/>
          </ac:spMkLst>
        </pc:spChg>
        <pc:picChg chg="add mod">
          <ac:chgData name="Дмитрий Чиняков" userId="1455af4e655fea41" providerId="LiveId" clId="{93165F99-54BA-4F48-8704-3262C54A807F}" dt="2021-02-05T10:35:43.803" v="2049" actId="1076"/>
          <ac:picMkLst>
            <pc:docMk/>
            <pc:sldMk cId="854416968" sldId="267"/>
            <ac:picMk id="5" creationId="{6D0EC190-477C-4CBE-8946-C23165DC0BB7}"/>
          </ac:picMkLst>
        </pc:picChg>
        <pc:picChg chg="add del">
          <ac:chgData name="Дмитрий Чиняков" userId="1455af4e655fea41" providerId="LiveId" clId="{93165F99-54BA-4F48-8704-3262C54A807F}" dt="2021-02-05T10:33:16.185" v="2034" actId="478"/>
          <ac:picMkLst>
            <pc:docMk/>
            <pc:sldMk cId="854416968" sldId="267"/>
            <ac:picMk id="9" creationId="{97BDC0ED-413E-4CDC-A096-F27080890AD6}"/>
          </ac:picMkLst>
        </pc:picChg>
        <pc:picChg chg="add mod">
          <ac:chgData name="Дмитрий Чиняков" userId="1455af4e655fea41" providerId="LiveId" clId="{93165F99-54BA-4F48-8704-3262C54A807F}" dt="2021-02-05T10:35:46.939" v="2050" actId="14100"/>
          <ac:picMkLst>
            <pc:docMk/>
            <pc:sldMk cId="854416968" sldId="267"/>
            <ac:picMk id="10" creationId="{38C6E7D9-DADD-41E1-BC96-E239EFA2861F}"/>
          </ac:picMkLst>
        </pc:picChg>
      </pc:sldChg>
      <pc:sldChg chg="addSp modSp new mod">
        <pc:chgData name="Дмитрий Чиняков" userId="1455af4e655fea41" providerId="LiveId" clId="{93165F99-54BA-4F48-8704-3262C54A807F}" dt="2021-02-05T11:13:12.011" v="2514" actId="113"/>
        <pc:sldMkLst>
          <pc:docMk/>
          <pc:sldMk cId="2592173128" sldId="268"/>
        </pc:sldMkLst>
        <pc:spChg chg="add mod">
          <ac:chgData name="Дмитрий Чиняков" userId="1455af4e655fea41" providerId="LiveId" clId="{93165F99-54BA-4F48-8704-3262C54A807F}" dt="2021-02-05T10:38:52.273" v="2068" actId="207"/>
          <ac:spMkLst>
            <pc:docMk/>
            <pc:sldMk cId="2592173128" sldId="268"/>
            <ac:spMk id="3" creationId="{0064D055-1CAF-4AF8-8936-5D81D7F6E5B2}"/>
          </ac:spMkLst>
        </pc:spChg>
        <pc:spChg chg="add mod">
          <ac:chgData name="Дмитрий Чиняков" userId="1455af4e655fea41" providerId="LiveId" clId="{93165F99-54BA-4F48-8704-3262C54A807F}" dt="2021-02-05T11:13:12.011" v="2514" actId="113"/>
          <ac:spMkLst>
            <pc:docMk/>
            <pc:sldMk cId="2592173128" sldId="268"/>
            <ac:spMk id="5" creationId="{10A0730F-FC27-46CB-B80B-24BC71D21B7B}"/>
          </ac:spMkLst>
        </pc:spChg>
      </pc:sldChg>
      <pc:sldChg chg="addSp modSp new mod">
        <pc:chgData name="Дмитрий Чиняков" userId="1455af4e655fea41" providerId="LiveId" clId="{93165F99-54BA-4F48-8704-3262C54A807F}" dt="2021-02-05T11:11:30.274" v="2504" actId="113"/>
        <pc:sldMkLst>
          <pc:docMk/>
          <pc:sldMk cId="2404340480" sldId="269"/>
        </pc:sldMkLst>
        <pc:spChg chg="add mod">
          <ac:chgData name="Дмитрий Чиняков" userId="1455af4e655fea41" providerId="LiveId" clId="{93165F99-54BA-4F48-8704-3262C54A807F}" dt="2021-02-05T11:11:28.166" v="2503" actId="113"/>
          <ac:spMkLst>
            <pc:docMk/>
            <pc:sldMk cId="2404340480" sldId="269"/>
            <ac:spMk id="4" creationId="{C5C81FA3-3131-4196-A013-E4D33738B26F}"/>
          </ac:spMkLst>
        </pc:spChg>
        <pc:spChg chg="add mod">
          <ac:chgData name="Дмитрий Чиняков" userId="1455af4e655fea41" providerId="LiveId" clId="{93165F99-54BA-4F48-8704-3262C54A807F}" dt="2021-02-05T11:11:30.274" v="2504" actId="113"/>
          <ac:spMkLst>
            <pc:docMk/>
            <pc:sldMk cId="2404340480" sldId="269"/>
            <ac:spMk id="7" creationId="{53275CE8-69A3-4026-BE13-75AB83DE2F93}"/>
          </ac:spMkLst>
        </pc:spChg>
        <pc:picChg chg="add mod">
          <ac:chgData name="Дмитрий Чиняков" userId="1455af4e655fea41" providerId="LiveId" clId="{93165F99-54BA-4F48-8704-3262C54A807F}" dt="2021-02-05T10:42:34.938" v="2127" actId="1076"/>
          <ac:picMkLst>
            <pc:docMk/>
            <pc:sldMk cId="2404340480" sldId="269"/>
            <ac:picMk id="2" creationId="{76642A54-39CE-4F0F-88C3-1F363EE74CAE}"/>
          </ac:picMkLst>
        </pc:picChg>
        <pc:picChg chg="add mod">
          <ac:chgData name="Дмитрий Чиняков" userId="1455af4e655fea41" providerId="LiveId" clId="{93165F99-54BA-4F48-8704-3262C54A807F}" dt="2021-02-05T10:43:27.180" v="2138" actId="1076"/>
          <ac:picMkLst>
            <pc:docMk/>
            <pc:sldMk cId="2404340480" sldId="269"/>
            <ac:picMk id="5" creationId="{8F0DD3D3-F0AE-4013-96B6-42CD730589FD}"/>
          </ac:picMkLst>
        </pc:picChg>
      </pc:sldChg>
      <pc:sldChg chg="addSp modSp new mod">
        <pc:chgData name="Дмитрий Чиняков" userId="1455af4e655fea41" providerId="LiveId" clId="{93165F99-54BA-4F48-8704-3262C54A807F}" dt="2021-02-05T10:46:10.461" v="2156" actId="1076"/>
        <pc:sldMkLst>
          <pc:docMk/>
          <pc:sldMk cId="1518113480" sldId="270"/>
        </pc:sldMkLst>
        <pc:spChg chg="mod">
          <ac:chgData name="Дмитрий Чиняков" userId="1455af4e655fea41" providerId="LiveId" clId="{93165F99-54BA-4F48-8704-3262C54A807F}" dt="2021-02-05T10:45:42.384" v="2150" actId="207"/>
          <ac:spMkLst>
            <pc:docMk/>
            <pc:sldMk cId="1518113480" sldId="270"/>
            <ac:spMk id="2" creationId="{16CD7CB1-CCF4-4F4D-A8A0-D6CCD85A214E}"/>
          </ac:spMkLst>
        </pc:spChg>
        <pc:picChg chg="add mod">
          <ac:chgData name="Дмитрий Чиняков" userId="1455af4e655fea41" providerId="LiveId" clId="{93165F99-54BA-4F48-8704-3262C54A807F}" dt="2021-02-05T10:46:10.461" v="2156" actId="1076"/>
          <ac:picMkLst>
            <pc:docMk/>
            <pc:sldMk cId="1518113480" sldId="270"/>
            <ac:picMk id="3" creationId="{EAF1E033-8A51-4236-87C6-E6F372042BF0}"/>
          </ac:picMkLst>
        </pc:picChg>
      </pc:sldChg>
      <pc:sldChg chg="addSp modSp new mod">
        <pc:chgData name="Дмитрий Чиняков" userId="1455af4e655fea41" providerId="LiveId" clId="{93165F99-54BA-4F48-8704-3262C54A807F}" dt="2021-02-05T11:15:47.549" v="2540" actId="20577"/>
        <pc:sldMkLst>
          <pc:docMk/>
          <pc:sldMk cId="133557482" sldId="271"/>
        </pc:sldMkLst>
        <pc:spChg chg="mod">
          <ac:chgData name="Дмитрий Чиняков" userId="1455af4e655fea41" providerId="LiveId" clId="{93165F99-54BA-4F48-8704-3262C54A807F}" dt="2021-02-05T10:46:51.827" v="2162" actId="207"/>
          <ac:spMkLst>
            <pc:docMk/>
            <pc:sldMk cId="133557482" sldId="271"/>
            <ac:spMk id="2" creationId="{9D65077E-2FC8-4678-8996-FB526F777951}"/>
          </ac:spMkLst>
        </pc:spChg>
        <pc:spChg chg="add mod">
          <ac:chgData name="Дмитрий Чиняков" userId="1455af4e655fea41" providerId="LiveId" clId="{93165F99-54BA-4F48-8704-3262C54A807F}" dt="2021-02-05T11:15:47.549" v="2540" actId="20577"/>
          <ac:spMkLst>
            <pc:docMk/>
            <pc:sldMk cId="133557482" sldId="271"/>
            <ac:spMk id="4" creationId="{7FE8F70D-E88D-4D6A-96E9-620E12B00919}"/>
          </ac:spMkLst>
        </pc:spChg>
      </pc:sldChg>
      <pc:sldChg chg="addSp delSp modSp new mod">
        <pc:chgData name="Дмитрий Чиняков" userId="1455af4e655fea41" providerId="LiveId" clId="{93165F99-54BA-4F48-8704-3262C54A807F}" dt="2021-02-05T11:11:34.257" v="2505" actId="113"/>
        <pc:sldMkLst>
          <pc:docMk/>
          <pc:sldMk cId="1889275918" sldId="272"/>
        </pc:sldMkLst>
        <pc:spChg chg="add mod">
          <ac:chgData name="Дмитрий Чиняков" userId="1455af4e655fea41" providerId="LiveId" clId="{93165F99-54BA-4F48-8704-3262C54A807F}" dt="2021-02-05T11:11:34.257" v="2505" actId="113"/>
          <ac:spMkLst>
            <pc:docMk/>
            <pc:sldMk cId="1889275918" sldId="272"/>
            <ac:spMk id="4" creationId="{72206494-9A47-4440-83DF-5DFCEA131D4B}"/>
          </ac:spMkLst>
        </pc:spChg>
        <pc:spChg chg="add del mod">
          <ac:chgData name="Дмитрий Чиняков" userId="1455af4e655fea41" providerId="LiveId" clId="{93165F99-54BA-4F48-8704-3262C54A807F}" dt="2021-02-05T10:52:43.551" v="2246" actId="478"/>
          <ac:spMkLst>
            <pc:docMk/>
            <pc:sldMk cId="1889275918" sldId="272"/>
            <ac:spMk id="7" creationId="{1094DC74-810D-4E2C-B252-89845DD8BC85}"/>
          </ac:spMkLst>
        </pc:spChg>
        <pc:spChg chg="add mod">
          <ac:chgData name="Дмитрий Чиняков" userId="1455af4e655fea41" providerId="LiveId" clId="{93165F99-54BA-4F48-8704-3262C54A807F}" dt="2021-02-05T10:54:55.802" v="2280" actId="113"/>
          <ac:spMkLst>
            <pc:docMk/>
            <pc:sldMk cId="1889275918" sldId="272"/>
            <ac:spMk id="9" creationId="{0FCCE767-E3E9-4BA3-B700-F82ADD92E42F}"/>
          </ac:spMkLst>
        </pc:spChg>
        <pc:picChg chg="add mod">
          <ac:chgData name="Дмитрий Чиняков" userId="1455af4e655fea41" providerId="LiveId" clId="{93165F99-54BA-4F48-8704-3262C54A807F}" dt="2021-02-05T10:53:10.185" v="2249" actId="1076"/>
          <ac:picMkLst>
            <pc:docMk/>
            <pc:sldMk cId="1889275918" sldId="272"/>
            <ac:picMk id="2" creationId="{E4788378-7056-4D50-B9C9-279E7156A7E0}"/>
          </ac:picMkLst>
        </pc:picChg>
        <pc:picChg chg="add del mod">
          <ac:chgData name="Дмитрий Чиняков" userId="1455af4e655fea41" providerId="LiveId" clId="{93165F99-54BA-4F48-8704-3262C54A807F}" dt="2021-02-05T10:52:38.861" v="2243" actId="478"/>
          <ac:picMkLst>
            <pc:docMk/>
            <pc:sldMk cId="1889275918" sldId="272"/>
            <ac:picMk id="5" creationId="{D975D316-A553-482E-A480-0F633868B71C}"/>
          </ac:picMkLst>
        </pc:picChg>
      </pc:sldChg>
      <pc:sldChg chg="addSp modSp new mod">
        <pc:chgData name="Дмитрий Чиняков" userId="1455af4e655fea41" providerId="LiveId" clId="{93165F99-54BA-4F48-8704-3262C54A807F}" dt="2021-02-05T11:11:44.541" v="2508" actId="113"/>
        <pc:sldMkLst>
          <pc:docMk/>
          <pc:sldMk cId="2928842402" sldId="273"/>
        </pc:sldMkLst>
        <pc:spChg chg="add mod">
          <ac:chgData name="Дмитрий Чиняков" userId="1455af4e655fea41" providerId="LiveId" clId="{93165F99-54BA-4F48-8704-3262C54A807F}" dt="2021-02-05T11:11:42.154" v="2507" actId="113"/>
          <ac:spMkLst>
            <pc:docMk/>
            <pc:sldMk cId="2928842402" sldId="273"/>
            <ac:spMk id="4" creationId="{5B10ADB3-16D3-4D26-8098-148AC73603B8}"/>
          </ac:spMkLst>
        </pc:spChg>
        <pc:spChg chg="add mod">
          <ac:chgData name="Дмитрий Чиняков" userId="1455af4e655fea41" providerId="LiveId" clId="{93165F99-54BA-4F48-8704-3262C54A807F}" dt="2021-02-05T11:11:44.541" v="2508" actId="113"/>
          <ac:spMkLst>
            <pc:docMk/>
            <pc:sldMk cId="2928842402" sldId="273"/>
            <ac:spMk id="7" creationId="{70760C1B-DEF5-4E38-AD53-5591C5466C93}"/>
          </ac:spMkLst>
        </pc:spChg>
        <pc:picChg chg="add mod">
          <ac:chgData name="Дмитрий Чиняков" userId="1455af4e655fea41" providerId="LiveId" clId="{93165F99-54BA-4F48-8704-3262C54A807F}" dt="2021-02-05T10:57:46.372" v="2326" actId="1076"/>
          <ac:picMkLst>
            <pc:docMk/>
            <pc:sldMk cId="2928842402" sldId="273"/>
            <ac:picMk id="2" creationId="{DED6596C-337F-41ED-B4AE-1863C51834FF}"/>
          </ac:picMkLst>
        </pc:picChg>
        <pc:picChg chg="add mod">
          <ac:chgData name="Дмитрий Чиняков" userId="1455af4e655fea41" providerId="LiveId" clId="{93165F99-54BA-4F48-8704-3262C54A807F}" dt="2021-02-05T10:59:50.895" v="2351" actId="14100"/>
          <ac:picMkLst>
            <pc:docMk/>
            <pc:sldMk cId="2928842402" sldId="273"/>
            <ac:picMk id="5" creationId="{F5605922-0D02-4C64-A3EC-D6F5F59B2A4E}"/>
          </ac:picMkLst>
        </pc:picChg>
      </pc:sldChg>
      <pc:sldChg chg="addSp modSp new mod">
        <pc:chgData name="Дмитрий Чиняков" userId="1455af4e655fea41" providerId="LiveId" clId="{93165F99-54BA-4F48-8704-3262C54A807F}" dt="2021-02-05T11:16:30.088" v="2544" actId="20578"/>
        <pc:sldMkLst>
          <pc:docMk/>
          <pc:sldMk cId="1980662106" sldId="274"/>
        </pc:sldMkLst>
        <pc:spChg chg="mod">
          <ac:chgData name="Дмитрий Чиняков" userId="1455af4e655fea41" providerId="LiveId" clId="{93165F99-54BA-4F48-8704-3262C54A807F}" dt="2021-02-05T10:56:06.424" v="2313" actId="1076"/>
          <ac:spMkLst>
            <pc:docMk/>
            <pc:sldMk cId="1980662106" sldId="274"/>
            <ac:spMk id="2" creationId="{F2A03115-6C56-46C0-8169-C9BB3703E96C}"/>
          </ac:spMkLst>
        </pc:spChg>
        <pc:spChg chg="add mod">
          <ac:chgData name="Дмитрий Чиняков" userId="1455af4e655fea41" providerId="LiveId" clId="{93165F99-54BA-4F48-8704-3262C54A807F}" dt="2021-02-05T11:16:30.088" v="2544" actId="20578"/>
          <ac:spMkLst>
            <pc:docMk/>
            <pc:sldMk cId="1980662106" sldId="274"/>
            <ac:spMk id="4" creationId="{3E845F6A-E469-4262-B9CB-FF8409F84DD9}"/>
          </ac:spMkLst>
        </pc:spChg>
      </pc:sldChg>
      <pc:sldChg chg="addSp modSp new mod">
        <pc:chgData name="Дмитрий Чиняков" userId="1455af4e655fea41" providerId="LiveId" clId="{93165F99-54BA-4F48-8704-3262C54A807F}" dt="2021-02-05T11:13:47.459" v="2515" actId="113"/>
        <pc:sldMkLst>
          <pc:docMk/>
          <pc:sldMk cId="993606577" sldId="275"/>
        </pc:sldMkLst>
        <pc:spChg chg="add mod">
          <ac:chgData name="Дмитрий Чиняков" userId="1455af4e655fea41" providerId="LiveId" clId="{93165F99-54BA-4F48-8704-3262C54A807F}" dt="2021-02-05T11:13:47.459" v="2515" actId="113"/>
          <ac:spMkLst>
            <pc:docMk/>
            <pc:sldMk cId="993606577" sldId="275"/>
            <ac:spMk id="4" creationId="{78244C5C-C540-417F-B3B7-1C16AD79E5A4}"/>
          </ac:spMkLst>
        </pc:spChg>
        <pc:picChg chg="add mod">
          <ac:chgData name="Дмитрий Чиняков" userId="1455af4e655fea41" providerId="LiveId" clId="{93165F99-54BA-4F48-8704-3262C54A807F}" dt="2021-02-05T10:58:55.076" v="2338" actId="1076"/>
          <ac:picMkLst>
            <pc:docMk/>
            <pc:sldMk cId="993606577" sldId="275"/>
            <ac:picMk id="2" creationId="{45CB8E43-991F-4B4A-A936-47BDD30191FA}"/>
          </ac:picMkLst>
        </pc:picChg>
      </pc:sldChg>
      <pc:sldChg chg="addSp modSp new mod">
        <pc:chgData name="Дмитрий Чиняков" userId="1455af4e655fea41" providerId="LiveId" clId="{93165F99-54BA-4F48-8704-3262C54A807F}" dt="2021-02-05T11:11:50.184" v="2509" actId="113"/>
        <pc:sldMkLst>
          <pc:docMk/>
          <pc:sldMk cId="3157628462" sldId="276"/>
        </pc:sldMkLst>
        <pc:spChg chg="mod">
          <ac:chgData name="Дмитрий Чиняков" userId="1455af4e655fea41" providerId="LiveId" clId="{93165F99-54BA-4F48-8704-3262C54A807F}" dt="2021-02-05T11:04:19.262" v="2389" actId="1076"/>
          <ac:spMkLst>
            <pc:docMk/>
            <pc:sldMk cId="3157628462" sldId="276"/>
            <ac:spMk id="2" creationId="{2A212EAA-B37D-4886-8BE8-5AFEB8F18BEB}"/>
          </ac:spMkLst>
        </pc:spChg>
        <pc:spChg chg="add mod">
          <ac:chgData name="Дмитрий Чиняков" userId="1455af4e655fea41" providerId="LiveId" clId="{93165F99-54BA-4F48-8704-3262C54A807F}" dt="2021-02-05T11:04:16.819" v="2388" actId="1076"/>
          <ac:spMkLst>
            <pc:docMk/>
            <pc:sldMk cId="3157628462" sldId="276"/>
            <ac:spMk id="4" creationId="{298C5A2A-F492-4E7D-A890-572ED05E0E13}"/>
          </ac:spMkLst>
        </pc:spChg>
        <pc:spChg chg="add mod">
          <ac:chgData name="Дмитрий Чиняков" userId="1455af4e655fea41" providerId="LiveId" clId="{93165F99-54BA-4F48-8704-3262C54A807F}" dt="2021-02-05T11:11:50.184" v="2509" actId="113"/>
          <ac:spMkLst>
            <pc:docMk/>
            <pc:sldMk cId="3157628462" sldId="276"/>
            <ac:spMk id="7" creationId="{EF98C286-215B-4AA6-826F-D87310718B22}"/>
          </ac:spMkLst>
        </pc:spChg>
        <pc:picChg chg="add mod">
          <ac:chgData name="Дмитрий Чиняков" userId="1455af4e655fea41" providerId="LiveId" clId="{93165F99-54BA-4F48-8704-3262C54A807F}" dt="2021-02-05T11:04:26.248" v="2393" actId="1076"/>
          <ac:picMkLst>
            <pc:docMk/>
            <pc:sldMk cId="3157628462" sldId="276"/>
            <ac:picMk id="5" creationId="{D821F49C-B569-42C4-8216-5925C43BCE9B}"/>
          </ac:picMkLst>
        </pc:picChg>
      </pc:sldChg>
      <pc:sldChg chg="addSp modSp new mod">
        <pc:chgData name="Дмитрий Чиняков" userId="1455af4e655fea41" providerId="LiveId" clId="{93165F99-54BA-4F48-8704-3262C54A807F}" dt="2021-02-05T11:18:01.543" v="2548" actId="115"/>
        <pc:sldMkLst>
          <pc:docMk/>
          <pc:sldMk cId="917575315" sldId="277"/>
        </pc:sldMkLst>
        <pc:spChg chg="mod">
          <ac:chgData name="Дмитрий Чиняков" userId="1455af4e655fea41" providerId="LiveId" clId="{93165F99-54BA-4F48-8704-3262C54A807F}" dt="2021-02-05T11:07:33.632" v="2475" actId="1076"/>
          <ac:spMkLst>
            <pc:docMk/>
            <pc:sldMk cId="917575315" sldId="277"/>
            <ac:spMk id="2" creationId="{70385A88-1FE0-4A6B-AA1D-AABC95B12ECE}"/>
          </ac:spMkLst>
        </pc:spChg>
        <pc:spChg chg="add mod">
          <ac:chgData name="Дмитрий Чиняков" userId="1455af4e655fea41" providerId="LiveId" clId="{93165F99-54BA-4F48-8704-3262C54A807F}" dt="2021-02-05T11:18:01.543" v="2548" actId="115"/>
          <ac:spMkLst>
            <pc:docMk/>
            <pc:sldMk cId="917575315" sldId="277"/>
            <ac:spMk id="4" creationId="{4C5772B9-4956-49A8-B6AF-2D01C4B8FF30}"/>
          </ac:spMkLst>
        </pc:spChg>
      </pc:sldChg>
      <pc:sldChg chg="addSp modSp new mod">
        <pc:chgData name="Дмитрий Чиняков" userId="1455af4e655fea41" providerId="LiveId" clId="{93165F99-54BA-4F48-8704-3262C54A807F}" dt="2021-02-05T11:11:54.816" v="2510" actId="113"/>
        <pc:sldMkLst>
          <pc:docMk/>
          <pc:sldMk cId="3692594779" sldId="278"/>
        </pc:sldMkLst>
        <pc:spChg chg="add mod">
          <ac:chgData name="Дмитрий Чиняков" userId="1455af4e655fea41" providerId="LiveId" clId="{93165F99-54BA-4F48-8704-3262C54A807F}" dt="2021-02-05T11:11:54.816" v="2510" actId="113"/>
          <ac:spMkLst>
            <pc:docMk/>
            <pc:sldMk cId="3692594779" sldId="278"/>
            <ac:spMk id="4" creationId="{C90E12BC-D215-4B5A-B70C-DFFAE2C53D7C}"/>
          </ac:spMkLst>
        </pc:spChg>
        <pc:picChg chg="add mod">
          <ac:chgData name="Дмитрий Чиняков" userId="1455af4e655fea41" providerId="LiveId" clId="{93165F99-54BA-4F48-8704-3262C54A807F}" dt="2021-02-05T11:08:01.083" v="2479" actId="1076"/>
          <ac:picMkLst>
            <pc:docMk/>
            <pc:sldMk cId="3692594779" sldId="278"/>
            <ac:picMk id="2" creationId="{5DD9EA73-CB9C-4C54-A440-4D8EF9200552}"/>
          </ac:picMkLst>
        </pc:picChg>
      </pc:sldChg>
      <pc:sldChg chg="modSp new mod">
        <pc:chgData name="Дмитрий Чиняков" userId="1455af4e655fea41" providerId="LiveId" clId="{93165F99-54BA-4F48-8704-3262C54A807F}" dt="2021-02-05T11:08:51.130" v="2493" actId="122"/>
        <pc:sldMkLst>
          <pc:docMk/>
          <pc:sldMk cId="3199829311" sldId="279"/>
        </pc:sldMkLst>
        <pc:spChg chg="mod">
          <ac:chgData name="Дмитрий Чиняков" userId="1455af4e655fea41" providerId="LiveId" clId="{93165F99-54BA-4F48-8704-3262C54A807F}" dt="2021-02-05T11:08:51.130" v="2493" actId="122"/>
          <ac:spMkLst>
            <pc:docMk/>
            <pc:sldMk cId="3199829311" sldId="279"/>
            <ac:spMk id="2" creationId="{DAAAFD22-2522-4453-817D-7F5052F92D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7BD2-31D8-41DF-9E0E-C56F2BE325F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7A9-B92E-4288-BCC7-E33693B71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44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F3B-07C7-4BF2-B44B-98C457CB633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2A90C0-E2FB-45A8-BAC6-F107261C43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F3B-07C7-4BF2-B44B-98C457CB633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90C0-E2FB-45A8-BAC6-F107261C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F3B-07C7-4BF2-B44B-98C457CB633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90C0-E2FB-45A8-BAC6-F107261C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F3B-07C7-4BF2-B44B-98C457CB633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90C0-E2FB-45A8-BAC6-F107261C43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F3B-07C7-4BF2-B44B-98C457CB633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C2A90C0-E2FB-45A8-BAC6-F107261C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F3B-07C7-4BF2-B44B-98C457CB633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90C0-E2FB-45A8-BAC6-F107261C43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F3B-07C7-4BF2-B44B-98C457CB633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90C0-E2FB-45A8-BAC6-F107261C43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F3B-07C7-4BF2-B44B-98C457CB633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90C0-E2FB-45A8-BAC6-F107261C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F3B-07C7-4BF2-B44B-98C457CB633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90C0-E2FB-45A8-BAC6-F107261C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F3B-07C7-4BF2-B44B-98C457CB633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90C0-E2FB-45A8-BAC6-F107261C43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F3B-07C7-4BF2-B44B-98C457CB633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C2A90C0-E2FB-45A8-BAC6-F107261C43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028F3B-07C7-4BF2-B44B-98C457CB633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2A90C0-E2FB-45A8-BAC6-F107261C4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70A6FB-0AEF-4032-9587-4366F05F7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903" y="4608498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ru-RU" sz="2000" cap="none" spc="0" dirty="0" smtClean="0">
                <a:solidFill>
                  <a:schemeClr val="tx1"/>
                </a:solidFill>
                <a:latin typeface="+mn-lt"/>
              </a:rPr>
              <a:t>Выполнила: ординатор </a:t>
            </a:r>
            <a:r>
              <a:rPr lang="ru-RU" sz="2000" cap="none" spc="0" dirty="0">
                <a:solidFill>
                  <a:schemeClr val="tx1"/>
                </a:solidFill>
                <a:latin typeface="+mn-lt"/>
              </a:rPr>
              <a:t>кафедры лучевой диагностики ИПО</a:t>
            </a:r>
          </a:p>
          <a:p>
            <a:pPr algn="l">
              <a:lnSpc>
                <a:spcPct val="100000"/>
              </a:lnSpc>
            </a:pPr>
            <a:r>
              <a:rPr lang="ru-RU" sz="2000" b="1" cap="none" spc="0" dirty="0" err="1" smtClean="0">
                <a:solidFill>
                  <a:schemeClr val="tx1"/>
                </a:solidFill>
                <a:latin typeface="+mn-lt"/>
              </a:rPr>
              <a:t>Цыхоня</a:t>
            </a:r>
            <a:r>
              <a:rPr lang="ru-RU" sz="2000" b="1" cap="none" spc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cap="none" spc="0" dirty="0">
                <a:solidFill>
                  <a:schemeClr val="tx1"/>
                </a:solidFill>
                <a:latin typeface="+mn-lt"/>
              </a:rPr>
              <a:t>Анастасия Сергеевна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4AF51-E09C-433A-96C3-1BAB05135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341" y="1543987"/>
            <a:ext cx="11062741" cy="3060258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Bef>
                <a:spcPts val="1200"/>
              </a:spcBef>
            </a:pPr>
            <a:r>
              <a:rPr lang="ru-RU" sz="4000" b="1" kern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 осложнений трансплантации почек на протяжении всей жизни </a:t>
            </a:r>
            <a:r>
              <a:rPr lang="ru-RU" sz="4000" b="1" kern="0" dirty="0" err="1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аллотрансплантата</a:t>
            </a:r>
            <a:r>
              <a:rPr lang="ru-RU" sz="4000" b="1" kern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комплексный обзор </a:t>
            </a:r>
            <a:r>
              <a:rPr lang="ru-RU" sz="4000" b="1" kern="0" dirty="0" err="1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мультимодальности</a:t>
            </a:r>
            <a:r>
              <a:rPr lang="ru-RU" sz="4000" b="1" kern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kern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446C59-E348-45E7-A295-DC59A7CFB12E}"/>
              </a:ext>
            </a:extLst>
          </p:cNvPr>
          <p:cNvSpPr txBox="1"/>
          <p:nvPr/>
        </p:nvSpPr>
        <p:spPr>
          <a:xfrm>
            <a:off x="2488368" y="242380"/>
            <a:ext cx="95787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ФГБОУ ВО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КрасГМУ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им. проф. В.Ф. Войно-Ясенецкого Минздрава РФ</a:t>
            </a:r>
          </a:p>
          <a:p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61093C-D15F-4306-95E4-BB943B87E392}"/>
              </a:ext>
            </a:extLst>
          </p:cNvPr>
          <p:cNvSpPr txBox="1"/>
          <p:nvPr/>
        </p:nvSpPr>
        <p:spPr>
          <a:xfrm>
            <a:off x="3271604" y="1032517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лучевой диагностики ИПО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F199A9D-E764-4746-9C3F-F97DF00FD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8" y="0"/>
            <a:ext cx="2127971" cy="15534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2A5850-FF8F-4F30-B80B-CBCF76BFA346}"/>
              </a:ext>
            </a:extLst>
          </p:cNvPr>
          <p:cNvSpPr txBox="1"/>
          <p:nvPr/>
        </p:nvSpPr>
        <p:spPr>
          <a:xfrm>
            <a:off x="3166672" y="6260007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Красноярск,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2021г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51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707" y="1556827"/>
            <a:ext cx="4462588" cy="45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02958" y="136413"/>
            <a:ext cx="7676708" cy="11501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Антероградная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пиелограмма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869172" y="1660451"/>
            <a:ext cx="5708148" cy="454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Обструкция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лоханочно-мочеточникового соединения  из-за 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десмопластической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реакции рубцовой ткани и перегиба нижней части лоханочно-мочеточникового соединения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 тазовая эктазия 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контрастирования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мочевого пузыря, что соответствует обструкции лоханочно-мочеточникового соединения.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КТ-изображение в </a:t>
            </a:r>
            <a:r>
              <a:rPr lang="ru-RU" dirty="0" err="1" smtClean="0">
                <a:solidFill>
                  <a:schemeClr val="tx1"/>
                </a:solidFill>
              </a:rPr>
              <a:t>саггитальной</a:t>
            </a:r>
            <a:r>
              <a:rPr lang="ru-RU" dirty="0" smtClean="0">
                <a:solidFill>
                  <a:schemeClr val="tx1"/>
                </a:solidFill>
              </a:rPr>
              <a:t> проекции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273208" y="1756144"/>
            <a:ext cx="5114261" cy="455959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Обструкция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лоханочно-мочеточникового соединения  из-за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десмопластической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реакции рубцовой ткани и перегиба нижней части лоханочно-мочеточникового соединения.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C:\Users\user\AppData\Local\Microsoft\Windows\INetCache\Content.Word\images_medium_rg.2019190096.fig11b  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142" y="1788437"/>
            <a:ext cx="4671769" cy="44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286603"/>
            <a:ext cx="11881104" cy="134102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Осложнения со стороны брюшной полости и таза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6888" y="1847088"/>
            <a:ext cx="10908792" cy="402200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ациенты </a:t>
            </a:r>
            <a:r>
              <a:rPr lang="ru-RU" dirty="0">
                <a:solidFill>
                  <a:schemeClr val="tx1"/>
                </a:solidFill>
              </a:rPr>
              <a:t>подвержены таким же послеоперационным осложнениям, как и другие хирургические пациенты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расхождение </a:t>
            </a:r>
            <a:r>
              <a:rPr lang="ru-RU" dirty="0">
                <a:solidFill>
                  <a:schemeClr val="tx1"/>
                </a:solidFill>
              </a:rPr>
              <a:t>швов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непроходимость </a:t>
            </a:r>
            <a:r>
              <a:rPr lang="ru-RU" dirty="0">
                <a:solidFill>
                  <a:schemeClr val="tx1"/>
                </a:solidFill>
              </a:rPr>
              <a:t>тонкого кишечника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Непроходимость </a:t>
            </a:r>
            <a:r>
              <a:rPr lang="ru-RU" dirty="0">
                <a:solidFill>
                  <a:schemeClr val="tx1"/>
                </a:solidFill>
              </a:rPr>
              <a:t>кишечника может возникнуть в результате спаечной болезни. На КТ может проявляться в виде заполненных жидкостью расширенных петель тонкой кишки в зависимости от степени спаечной болезни и наличия отека брыжейки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71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841" y="1846949"/>
            <a:ext cx="4306852" cy="441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5407" y="518819"/>
            <a:ext cx="11938611" cy="159744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</a:rPr>
              <a:t>КТ-изображение почек в коронарной проекции без </a:t>
            </a:r>
            <a:r>
              <a:rPr lang="ru-RU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контрастирования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76231" y="208598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    Классическая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U-образная конфигурация (указано стрелками) заполненная жидкостью тонкой кишки в правом нижнем квадранте. </a:t>
            </a:r>
          </a:p>
        </p:txBody>
      </p:sp>
    </p:spTree>
    <p:extLst>
      <p:ext uri="{BB962C8B-B14F-4D97-AF65-F5344CB8AC3E}">
        <p14:creationId xmlns:p14="http://schemas.microsoft.com/office/powerpoint/2010/main" xmlns="" val="25680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933" y="264021"/>
            <a:ext cx="11986351" cy="17076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</a:rPr>
              <a:t>КТ-изображение почек в коронарной проекции без </a:t>
            </a:r>
            <a:r>
              <a:rPr lang="ru-RU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контрастирования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 descr="images_medium_r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4650" y="1901347"/>
            <a:ext cx="4126502" cy="428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60694" y="242907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arenBoth"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Конфигурация «воздушные шары на веревочке» заполненной жидкостью тонкой кишки  в тазу с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генерализованным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перегибом брыжейки и отеком, оба из которых можно увидеть при непроходимости тонкой кишки.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images_medium_rg.2019190096.fig12c  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294" y="2060155"/>
            <a:ext cx="4063991" cy="406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51359" y="2386727"/>
            <a:ext cx="5743956" cy="24342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оказывает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большую послеоперационную грыжу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(указано стрелками),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содержащую свободный кишечник, расположенный выше почечного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аллотрансплантата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левой подвздошной ямке. </a:t>
            </a:r>
            <a:endParaRPr lang="ru-RU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КТ-изображение без контрастирования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886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КТ-изображение без контрастирования</a:t>
            </a:r>
            <a:endParaRPr lang="ru-RU" dirty="0"/>
          </a:p>
        </p:txBody>
      </p:sp>
      <p:pic>
        <p:nvPicPr>
          <p:cNvPr id="5" name="Объект 4" descr="C:\Users\user\AppData\Local\Microsoft\Windows\INetCache\Content.Word\images_medium_rg.2019190096.fig12d 8.gif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1" y="1519691"/>
            <a:ext cx="4718956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480628" y="2002971"/>
            <a:ext cx="4998720" cy="4572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Показан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фасциальный дефект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(указано стрелками)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выпотрошенной тонкой кишкой, выходящей за поверхность кожи.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76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158" y="1875088"/>
            <a:ext cx="11142617" cy="385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КТ - это метод выбора для оценки степени травматического повреждения. 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Почечная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ангиография и ретроградная пиелография могут использоваться как вспомогательные методы при подозрении на сосудистые повреждения и повреждения мочеточника или лоханочно-мочеточникового соединения  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Травматические повреждения могут быть оценены по шкале от 1 до 5 согласно шкале травм AAST (Американская ассоциация хирургии травм), которая варьируется от легкой гематурии, связанной с контузией (степень 1), до отрыва ворот почек с сопутствующей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деваскуляризацией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( 5 класс) 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Методы диагностики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8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08" y="1127851"/>
            <a:ext cx="12051792" cy="110328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Паренхиматозные осложнения почечного </a:t>
            </a:r>
            <a:r>
              <a:rPr lang="ru-RU" dirty="0" err="1">
                <a:solidFill>
                  <a:schemeClr val="tx1"/>
                </a:solidFill>
              </a:rPr>
              <a:t>аллотрансплантата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943" y="1836520"/>
            <a:ext cx="11996057" cy="416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Осложнения,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присущие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паренхиме почечного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аллотрансплантата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послетрансплантационный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период, включают </a:t>
            </a:r>
            <a:endParaRPr lang="ru-RU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задержку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трансплантата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отторжение </a:t>
            </a:r>
            <a:r>
              <a:rPr lang="ru-RU" sz="2400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аллотрансплантата</a:t>
            </a:r>
            <a:endParaRPr lang="ru-RU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острый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канальцевый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некроз (ATN) </a:t>
            </a:r>
            <a:endParaRPr lang="ru-RU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нефротоксические эффекты, связанные с лекарственными средствами.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Ключевая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роль визуализации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состоит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том, чтобы исключить другие причины, такие как аномалии сосудов или собирательной системы, которые могут вызывать дисфункцию почечного трансплантата 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466" y="662161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Отсроченная функция трансплантата</a:t>
            </a:r>
            <a:br>
              <a:rPr lang="ru-RU" sz="4400" dirty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6324" y="2075688"/>
            <a:ext cx="11640312" cy="35387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Отсроченная функция трансплантата </a:t>
            </a:r>
            <a:r>
              <a:rPr lang="ru-RU" sz="2400" dirty="0" smtClean="0">
                <a:solidFill>
                  <a:schemeClr val="tx1"/>
                </a:solidFill>
              </a:rPr>
              <a:t>требует диализа </a:t>
            </a:r>
            <a:r>
              <a:rPr lang="ru-RU" sz="2400" dirty="0">
                <a:solidFill>
                  <a:schemeClr val="tx1"/>
                </a:solidFill>
              </a:rPr>
              <a:t>в первую неделю после трансплантации </a:t>
            </a:r>
            <a:r>
              <a:rPr lang="ru-RU" sz="2400" dirty="0" smtClean="0">
                <a:solidFill>
                  <a:schemeClr val="tx1"/>
                </a:solidFill>
              </a:rPr>
              <a:t>почки.</a:t>
            </a:r>
            <a:r>
              <a:rPr lang="ru-RU" sz="2400" dirty="0">
                <a:solidFill>
                  <a:schemeClr val="tx1"/>
                </a:solidFill>
              </a:rPr>
              <a:t> Наибольший фактор риска задержки функции трансплантата - время </a:t>
            </a:r>
            <a:r>
              <a:rPr lang="ru-RU" sz="2400" dirty="0" err="1">
                <a:solidFill>
                  <a:schemeClr val="tx1"/>
                </a:solidFill>
              </a:rPr>
              <a:t>холодовой</a:t>
            </a:r>
            <a:r>
              <a:rPr lang="ru-RU" sz="2400" dirty="0">
                <a:solidFill>
                  <a:schemeClr val="tx1"/>
                </a:solidFill>
              </a:rPr>
              <a:t> ишемии. Другие связанные факторы включают инфаркт, острый </a:t>
            </a:r>
            <a:r>
              <a:rPr lang="ru-RU" sz="2400" dirty="0" err="1">
                <a:solidFill>
                  <a:schemeClr val="tx1"/>
                </a:solidFill>
              </a:rPr>
              <a:t>канальцевый</a:t>
            </a:r>
            <a:r>
              <a:rPr lang="ru-RU" sz="2400" dirty="0">
                <a:solidFill>
                  <a:schemeClr val="tx1"/>
                </a:solidFill>
              </a:rPr>
              <a:t> некроз </a:t>
            </a:r>
            <a:r>
              <a:rPr lang="ru-RU" sz="2400" dirty="0" smtClean="0">
                <a:solidFill>
                  <a:schemeClr val="tx1"/>
                </a:solidFill>
              </a:rPr>
              <a:t>(ATN), отторжение трансплантата. Доказано, </a:t>
            </a:r>
            <a:r>
              <a:rPr lang="ru-RU" sz="2400" dirty="0">
                <a:solidFill>
                  <a:schemeClr val="tx1"/>
                </a:solidFill>
              </a:rPr>
              <a:t>что продолжительность </a:t>
            </a:r>
            <a:r>
              <a:rPr lang="ru-RU" sz="2400" dirty="0" err="1">
                <a:solidFill>
                  <a:schemeClr val="tx1"/>
                </a:solidFill>
              </a:rPr>
              <a:t>холодовой</a:t>
            </a:r>
            <a:r>
              <a:rPr lang="ru-RU" sz="2400" dirty="0">
                <a:solidFill>
                  <a:schemeClr val="tx1"/>
                </a:solidFill>
              </a:rPr>
              <a:t> ишемии является преобладающим фактором риска задержки функции трансплантата 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При УЗИ в </a:t>
            </a:r>
            <a:r>
              <a:rPr lang="ru-RU" sz="2400" dirty="0" smtClean="0">
                <a:solidFill>
                  <a:schemeClr val="tx1"/>
                </a:solidFill>
              </a:rPr>
              <a:t>серой </a:t>
            </a:r>
            <a:r>
              <a:rPr lang="ru-RU" sz="2400" dirty="0">
                <a:solidFill>
                  <a:schemeClr val="tx1"/>
                </a:solidFill>
              </a:rPr>
              <a:t>шкале паренхима </a:t>
            </a:r>
            <a:r>
              <a:rPr lang="ru-RU" sz="2400" dirty="0" err="1">
                <a:solidFill>
                  <a:schemeClr val="tx1"/>
                </a:solidFill>
              </a:rPr>
              <a:t>аллотрансплантата</a:t>
            </a:r>
            <a:r>
              <a:rPr lang="ru-RU" sz="2400" dirty="0">
                <a:solidFill>
                  <a:schemeClr val="tx1"/>
                </a:solidFill>
              </a:rPr>
              <a:t> может казаться нормальной. Допплерография может выявить отсутствие или снижение диастолического кровотока 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что является неспецифической находкой, которая также может присутствовать при отторжении </a:t>
            </a:r>
            <a:r>
              <a:rPr lang="ru-RU" sz="2400" dirty="0" err="1">
                <a:solidFill>
                  <a:schemeClr val="tx1"/>
                </a:solidFill>
              </a:rPr>
              <a:t>аллотрансплантата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678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AAFD22-2522-4453-817D-7F5052F92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261784"/>
            <a:ext cx="12127992" cy="1149005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ru-RU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Сосудистые </a:t>
            </a:r>
            <a:r>
              <a:rPr lang="ru-RU" b="1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осложнения: </a:t>
            </a:r>
            <a:r>
              <a:rPr lang="ru-RU" dirty="0" smtClean="0">
                <a:solidFill>
                  <a:schemeClr val="tx1"/>
                </a:solidFill>
              </a:rPr>
              <a:t>Тромбоз </a:t>
            </a:r>
            <a:r>
              <a:rPr lang="ru-RU" dirty="0">
                <a:solidFill>
                  <a:schemeClr val="tx1"/>
                </a:solidFill>
              </a:rPr>
              <a:t>почечной артерии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024" y="1737360"/>
            <a:ext cx="119999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Тромбоз почечной артерии </a:t>
            </a:r>
            <a:r>
              <a:rPr lang="ru-RU" sz="2400" dirty="0"/>
              <a:t>- редкое, но серьезное осложнение с распространенностью около 0,4%. Тромбоз почечной артерии может привезти к  потере трансплантата. Чаще всего он развивается в раннем послеоперационном периоде (в течение нескольких минут или часов) и может возникать в результате острейшего отторжения, окклюзии анастомоза или перегиба почечной артерии</a:t>
            </a:r>
          </a:p>
          <a:p>
            <a:endParaRPr lang="ru-RU" sz="2400" dirty="0" smtClean="0"/>
          </a:p>
          <a:p>
            <a:r>
              <a:rPr lang="ru-RU" sz="2400" b="1" dirty="0"/>
              <a:t>Клинические признаки тромбоза почечной артерии включают: </a:t>
            </a:r>
            <a:endParaRPr lang="ru-RU" sz="2400" b="1" dirty="0" smtClean="0"/>
          </a:p>
          <a:p>
            <a:endParaRPr lang="ru-RU" sz="2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резкое </a:t>
            </a:r>
            <a:r>
              <a:rPr lang="ru-RU" sz="2400" dirty="0"/>
              <a:t>снижение диуреза до полной </a:t>
            </a:r>
            <a:r>
              <a:rPr lang="ru-RU" sz="2400" dirty="0" err="1"/>
              <a:t>ануриии</a:t>
            </a:r>
            <a:r>
              <a:rPr lang="ru-RU" sz="2400" dirty="0"/>
              <a:t>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резкое </a:t>
            </a:r>
            <a:r>
              <a:rPr lang="ru-RU" sz="2400" dirty="0"/>
              <a:t>повышение артериального давления.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боль </a:t>
            </a:r>
            <a:r>
              <a:rPr lang="ru-RU" sz="2400" dirty="0"/>
              <a:t>в области расположения </a:t>
            </a:r>
            <a:r>
              <a:rPr lang="ru-RU" sz="2400" dirty="0" smtClean="0"/>
              <a:t>трансплантата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98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84881"/>
            <a:ext cx="103632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Отторжение почечного </a:t>
            </a:r>
            <a:r>
              <a:rPr lang="ru-RU" dirty="0" err="1">
                <a:solidFill>
                  <a:schemeClr val="tx1"/>
                </a:solidFill>
              </a:rPr>
              <a:t>аллотрансплантата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1885" y="1845733"/>
            <a:ext cx="11397343" cy="4163181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Классификация патологии </a:t>
            </a:r>
            <a:r>
              <a:rPr lang="ru-RU" sz="2400" dirty="0" err="1">
                <a:solidFill>
                  <a:schemeClr val="tx1"/>
                </a:solidFill>
              </a:rPr>
              <a:t>аллотрансплантата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Банфа</a:t>
            </a:r>
            <a:r>
              <a:rPr lang="ru-RU" sz="2400" dirty="0" smtClean="0">
                <a:solidFill>
                  <a:schemeClr val="tx1"/>
                </a:solidFill>
              </a:rPr>
              <a:t> имеет шесть диагностических критериев: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нормальные </a:t>
            </a:r>
            <a:r>
              <a:rPr lang="ru-RU" sz="2400" dirty="0">
                <a:solidFill>
                  <a:schemeClr val="tx1"/>
                </a:solidFill>
              </a:rPr>
              <a:t>результаты биопсии или неспецифические </a:t>
            </a:r>
            <a:r>
              <a:rPr lang="ru-RU" sz="2400" dirty="0" smtClean="0">
                <a:solidFill>
                  <a:schemeClr val="tx1"/>
                </a:solidFill>
              </a:rPr>
              <a:t>изменения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изменения</a:t>
            </a:r>
            <a:r>
              <a:rPr lang="ru-RU" sz="2400" dirty="0">
                <a:solidFill>
                  <a:schemeClr val="tx1"/>
                </a:solidFill>
              </a:rPr>
              <a:t>, опосредованные </a:t>
            </a:r>
            <a:r>
              <a:rPr lang="ru-RU" sz="2400" dirty="0" smtClean="0">
                <a:solidFill>
                  <a:schemeClr val="tx1"/>
                </a:solidFill>
              </a:rPr>
              <a:t>антителами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пограничные </a:t>
            </a:r>
            <a:r>
              <a:rPr lang="ru-RU" sz="2400" dirty="0">
                <a:solidFill>
                  <a:schemeClr val="tx1"/>
                </a:solidFill>
              </a:rPr>
              <a:t>изменения, подозрительные на острое опосредованное Т-клетками отторжение (TCMR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острое опосредованное Т-клетками отторжение </a:t>
            </a:r>
            <a:r>
              <a:rPr lang="ru-RU" sz="2400" dirty="0" smtClean="0">
                <a:solidFill>
                  <a:schemeClr val="tx1"/>
                </a:solidFill>
              </a:rPr>
              <a:t>TCMR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интерстициальный </a:t>
            </a:r>
            <a:r>
              <a:rPr lang="ru-RU" sz="2400" dirty="0" smtClean="0">
                <a:solidFill>
                  <a:schemeClr val="tx1"/>
                </a:solidFill>
              </a:rPr>
              <a:t>фиброз и тубулярная </a:t>
            </a:r>
            <a:r>
              <a:rPr lang="ru-RU" sz="2400" dirty="0">
                <a:solidFill>
                  <a:schemeClr val="tx1"/>
                </a:solidFill>
              </a:rPr>
              <a:t>атрофия (IFTA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другие изменения, которые не считаются вызванными острым или хроническим </a:t>
            </a:r>
            <a:r>
              <a:rPr lang="ru-RU" sz="2400" dirty="0" smtClean="0">
                <a:solidFill>
                  <a:schemeClr val="tx1"/>
                </a:solidFill>
              </a:rPr>
              <a:t>отторжением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70" y="1641943"/>
            <a:ext cx="3804558" cy="47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12871" y="2145448"/>
            <a:ext cx="6629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Полный инфаркт почечного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аллотрансплантата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из-за тромбоза сосудов, вызванного отторжением, через 7 лет после трансплантации. П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оказано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диффузное увеличение и отсутствие усиления правого нижнего квадранта трансплантата почки с «признаком кортикального обода» в виде тонкого капсульного расширения </a:t>
            </a:r>
            <a:r>
              <a:rPr lang="ru-RU" sz="2400" dirty="0">
                <a:latin typeface="+mj-lt"/>
              </a:rPr>
              <a:t>(указано стрелками),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характерного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для инфаркта</a:t>
            </a:r>
            <a:endParaRPr lang="ru-RU" sz="24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070" y="225653"/>
            <a:ext cx="103632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КТ-изображение с контрастным усилением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92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843" y="454252"/>
            <a:ext cx="103632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Отторжение почечного </a:t>
            </a:r>
            <a:r>
              <a:rPr lang="ru-RU" dirty="0" err="1">
                <a:solidFill>
                  <a:schemeClr val="tx1"/>
                </a:solidFill>
              </a:rPr>
              <a:t>аллотрансплантата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0485" y="1447799"/>
            <a:ext cx="11136085" cy="478971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Острое отторжение происходит примерно через 5-7 дней после трансплантации и является результатом активации </a:t>
            </a:r>
            <a:r>
              <a:rPr lang="ru-RU" sz="2400" dirty="0" smtClean="0">
                <a:solidFill>
                  <a:schemeClr val="tx1"/>
                </a:solidFill>
              </a:rPr>
              <a:t>Т-клеток.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Ускоренное </a:t>
            </a:r>
            <a:r>
              <a:rPr lang="ru-RU" sz="2400" dirty="0">
                <a:solidFill>
                  <a:schemeClr val="tx1"/>
                </a:solidFill>
              </a:rPr>
              <a:t>острое отторжение, которое может произойти в первые 5 дней после операции, представляет собой агрессивную форму отторжения, опосредованную антителами, которая возникает у пациентов с переливанием крови, предшествующей трансплантацией или другими причинами </a:t>
            </a:r>
            <a:r>
              <a:rPr lang="ru-RU" sz="2400" dirty="0" err="1" smtClean="0">
                <a:solidFill>
                  <a:schemeClr val="tx1"/>
                </a:solidFill>
              </a:rPr>
              <a:t>пресенсибилизации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Хроническое </a:t>
            </a:r>
            <a:r>
              <a:rPr lang="ru-RU" sz="2400" dirty="0">
                <a:solidFill>
                  <a:schemeClr val="tx1"/>
                </a:solidFill>
              </a:rPr>
              <a:t>отторжение включает постепенное прогрессирующее ухудшение функции </a:t>
            </a:r>
            <a:r>
              <a:rPr lang="ru-RU" sz="2400" dirty="0" err="1">
                <a:solidFill>
                  <a:schemeClr val="tx1"/>
                </a:solidFill>
              </a:rPr>
              <a:t>аллотрансплантата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0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034" y="335588"/>
            <a:ext cx="10771632" cy="1258733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Отторжение почечного </a:t>
            </a:r>
            <a:r>
              <a:rPr lang="ru-RU" dirty="0" err="1">
                <a:solidFill>
                  <a:schemeClr val="tx1"/>
                </a:solidFill>
              </a:rPr>
              <a:t>аллотрансплантата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7381" y="1404861"/>
            <a:ext cx="11681462" cy="52735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УЗИ с контрастированием позволяет оценить микроваскулярную перфузию почек и может помочь в прогнозировании надвигающейся потери почечной </a:t>
            </a:r>
            <a:r>
              <a:rPr lang="ru-RU" dirty="0" smtClean="0">
                <a:solidFill>
                  <a:schemeClr val="tx1"/>
                </a:solidFill>
              </a:rPr>
              <a:t>функции, а </a:t>
            </a:r>
            <a:r>
              <a:rPr lang="ru-RU" dirty="0"/>
              <a:t>так же может применяться для отбора образцов наиболее жизнеспособных участков коркового вещества почек во время биопсии </a:t>
            </a: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КТ обычно не выполняется в случаях подозрения на отторжение </a:t>
            </a:r>
            <a:r>
              <a:rPr lang="ru-RU" dirty="0" err="1" smtClean="0">
                <a:solidFill>
                  <a:schemeClr val="tx1"/>
                </a:solidFill>
              </a:rPr>
              <a:t>аллотрансплантата</a:t>
            </a:r>
            <a:r>
              <a:rPr lang="ru-RU" dirty="0" smtClean="0">
                <a:solidFill>
                  <a:schemeClr val="tx1"/>
                </a:solidFill>
              </a:rPr>
              <a:t>, поскольку существует значительное совпадение между появлением отторжения и острого </a:t>
            </a:r>
            <a:r>
              <a:rPr lang="ru-RU" dirty="0" err="1" smtClean="0">
                <a:solidFill>
                  <a:schemeClr val="tx1"/>
                </a:solidFill>
              </a:rPr>
              <a:t>канальцевого</a:t>
            </a:r>
            <a:r>
              <a:rPr lang="ru-RU" dirty="0" smtClean="0">
                <a:solidFill>
                  <a:schemeClr val="tx1"/>
                </a:solidFill>
              </a:rPr>
              <a:t> некроза, которые могут демонстрировать отечное увеличение </a:t>
            </a:r>
            <a:r>
              <a:rPr lang="ru-RU" dirty="0" err="1" smtClean="0">
                <a:solidFill>
                  <a:schemeClr val="tx1"/>
                </a:solidFill>
              </a:rPr>
              <a:t>аллотрансплантата</a:t>
            </a:r>
            <a:r>
              <a:rPr lang="ru-RU" dirty="0" smtClean="0">
                <a:solidFill>
                  <a:schemeClr val="tx1"/>
                </a:solidFill>
              </a:rPr>
              <a:t>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МРТ не только позволяет подробно описать анатомию почечного трансплантата, но также предоставляет функциональную информацию.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0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1614" y="454252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Острый некроз канальцев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Подобно отторжению </a:t>
            </a:r>
            <a:r>
              <a:rPr lang="ru-RU" dirty="0" err="1">
                <a:solidFill>
                  <a:schemeClr val="tx1"/>
                </a:solidFill>
              </a:rPr>
              <a:t>аллотрансплантата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острый </a:t>
            </a:r>
            <a:r>
              <a:rPr lang="ru-RU" dirty="0">
                <a:solidFill>
                  <a:schemeClr val="tx1"/>
                </a:solidFill>
              </a:rPr>
              <a:t>некроз канальцев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является еще одной важной причиной ранней дисфункции почечного </a:t>
            </a:r>
            <a:r>
              <a:rPr lang="ru-RU" dirty="0" err="1">
                <a:solidFill>
                  <a:schemeClr val="tx1"/>
                </a:solidFill>
              </a:rPr>
              <a:t>аллотрансплантата</a:t>
            </a:r>
            <a:r>
              <a:rPr lang="ru-RU" dirty="0">
                <a:solidFill>
                  <a:schemeClr val="tx1"/>
                </a:solidFill>
              </a:rPr>
              <a:t>, и рутинная клиническая оценка не позволяет провести достоверное различие между этими двумя </a:t>
            </a:r>
            <a:r>
              <a:rPr lang="ru-RU" dirty="0" smtClean="0">
                <a:solidFill>
                  <a:schemeClr val="tx1"/>
                </a:solidFill>
              </a:rPr>
              <a:t>патологиями.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Радионуклидная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сцинтиграфия</a:t>
            </a:r>
            <a:r>
              <a:rPr lang="ru-RU" dirty="0">
                <a:solidFill>
                  <a:schemeClr val="tx1"/>
                </a:solidFill>
              </a:rPr>
              <a:t> может быть полезной, но не позволяет надежно дифференцировать эти две </a:t>
            </a:r>
            <a:r>
              <a:rPr lang="ru-RU" dirty="0" smtClean="0">
                <a:solidFill>
                  <a:schemeClr val="tx1"/>
                </a:solidFill>
              </a:rPr>
              <a:t>патологии </a:t>
            </a:r>
            <a:r>
              <a:rPr lang="ru-RU" dirty="0">
                <a:solidFill>
                  <a:schemeClr val="tx1"/>
                </a:solidFill>
              </a:rPr>
              <a:t>с учетом частично совпадающих результатов, которые обычно включают нарушения перфузии и выраженную корковую </a:t>
            </a:r>
            <a:r>
              <a:rPr lang="ru-RU" dirty="0" smtClean="0">
                <a:solidFill>
                  <a:schemeClr val="tx1"/>
                </a:solidFill>
              </a:rPr>
              <a:t>ретенцию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Использование </a:t>
            </a:r>
            <a:r>
              <a:rPr lang="ru-RU" dirty="0">
                <a:solidFill>
                  <a:schemeClr val="tx1"/>
                </a:solidFill>
              </a:rPr>
              <a:t>ПЭТ / КТ с фтором 18 (18F) </a:t>
            </a:r>
            <a:r>
              <a:rPr lang="ru-RU" dirty="0" err="1">
                <a:solidFill>
                  <a:schemeClr val="tx1"/>
                </a:solidFill>
              </a:rPr>
              <a:t>фтордезоксиглюкозой</a:t>
            </a:r>
            <a:r>
              <a:rPr lang="ru-RU" dirty="0">
                <a:solidFill>
                  <a:schemeClr val="tx1"/>
                </a:solidFill>
              </a:rPr>
              <a:t> (ФДГ) было исследовано для </a:t>
            </a:r>
            <a:r>
              <a:rPr lang="ru-RU" dirty="0" err="1">
                <a:solidFill>
                  <a:schemeClr val="tx1"/>
                </a:solidFill>
              </a:rPr>
              <a:t>неинвазивной</a:t>
            </a:r>
            <a:r>
              <a:rPr lang="ru-RU" dirty="0">
                <a:solidFill>
                  <a:schemeClr val="tx1"/>
                </a:solidFill>
              </a:rPr>
              <a:t> дифференциации между этими двумя важными диагнозами. Однако </a:t>
            </a:r>
            <a:r>
              <a:rPr lang="ru-RU" dirty="0" err="1">
                <a:solidFill>
                  <a:schemeClr val="tx1"/>
                </a:solidFill>
              </a:rPr>
              <a:t>чрескожная</a:t>
            </a:r>
            <a:r>
              <a:rPr lang="ru-RU" dirty="0">
                <a:solidFill>
                  <a:schemeClr val="tx1"/>
                </a:solidFill>
              </a:rPr>
              <a:t> биопсия </a:t>
            </a:r>
            <a:r>
              <a:rPr lang="ru-RU" dirty="0" smtClean="0">
                <a:solidFill>
                  <a:schemeClr val="tx1"/>
                </a:solidFill>
              </a:rPr>
              <a:t>остается золотым стандартом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5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0629" y="0"/>
            <a:ext cx="12475029" cy="140878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Нефротоксические эффекты, связанные с лекарствами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2638" y="1045632"/>
            <a:ext cx="11049918" cy="4191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Режимы </a:t>
            </a:r>
            <a:r>
              <a:rPr lang="ru-RU" sz="2400" dirty="0" err="1" smtClean="0">
                <a:solidFill>
                  <a:schemeClr val="tx1"/>
                </a:solidFill>
              </a:rPr>
              <a:t>иммуносупрессии</a:t>
            </a:r>
            <a:r>
              <a:rPr lang="ru-RU" sz="2400" dirty="0" smtClean="0">
                <a:solidFill>
                  <a:schemeClr val="tx1"/>
                </a:solidFill>
              </a:rPr>
              <a:t> при трансплантации почки можно разделить на три фазы :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индукционная терапия (интенсивная </a:t>
            </a:r>
            <a:r>
              <a:rPr lang="ru-RU" sz="2400" dirty="0" err="1" smtClean="0">
                <a:solidFill>
                  <a:schemeClr val="tx1"/>
                </a:solidFill>
              </a:rPr>
              <a:t>иммуносупрессивная</a:t>
            </a:r>
            <a:r>
              <a:rPr lang="ru-RU" sz="2400" dirty="0" smtClean="0">
                <a:solidFill>
                  <a:schemeClr val="tx1"/>
                </a:solidFill>
              </a:rPr>
              <a:t> терапия после трансплантации)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поддерживающая терапия  </a:t>
            </a:r>
          </a:p>
          <a:p>
            <a:pPr marL="457200" indent="-457200">
              <a:buClr>
                <a:schemeClr val="tx1"/>
              </a:buClr>
              <a:buAutoNum type="arabicPeriod" startAt="3"/>
            </a:pPr>
            <a:r>
              <a:rPr lang="ru-RU" sz="2400" dirty="0" smtClean="0">
                <a:solidFill>
                  <a:schemeClr val="tx1"/>
                </a:solidFill>
              </a:rPr>
              <a:t>лечение отторжения  </a:t>
            </a:r>
          </a:p>
          <a:p>
            <a:pPr marL="457200" indent="-457200">
              <a:buClr>
                <a:schemeClr val="tx1"/>
              </a:buClr>
              <a:buAutoNum type="arabicPeriod" startAt="3"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Поддерживающая терапия может включать </a:t>
            </a:r>
            <a:r>
              <a:rPr lang="ru-RU" sz="2400" dirty="0" err="1" smtClean="0"/>
              <a:t>антиметаболитные</a:t>
            </a:r>
            <a:r>
              <a:rPr lang="ru-RU" sz="2400" dirty="0" smtClean="0"/>
              <a:t> агенты (например, </a:t>
            </a:r>
            <a:r>
              <a:rPr lang="ru-RU" sz="2400" dirty="0" err="1" smtClean="0"/>
              <a:t>азатиоприн</a:t>
            </a:r>
            <a:r>
              <a:rPr lang="ru-RU" sz="2400" dirty="0" smtClean="0"/>
              <a:t>, </a:t>
            </a:r>
            <a:r>
              <a:rPr lang="ru-RU" sz="2400" dirty="0" err="1" smtClean="0"/>
              <a:t>микофенолятмофетил</a:t>
            </a:r>
            <a:r>
              <a:rPr lang="ru-RU" sz="2400" dirty="0" smtClean="0"/>
              <a:t>), ингибиторы </a:t>
            </a:r>
            <a:r>
              <a:rPr lang="ru-RU" sz="2400" dirty="0" err="1" smtClean="0"/>
              <a:t>кальциневрина</a:t>
            </a:r>
            <a:r>
              <a:rPr lang="ru-RU" sz="2400" dirty="0" smtClean="0"/>
              <a:t> (например, </a:t>
            </a:r>
            <a:r>
              <a:rPr lang="ru-RU" sz="2400" dirty="0" err="1" smtClean="0"/>
              <a:t>циклоспорин</a:t>
            </a:r>
            <a:r>
              <a:rPr lang="ru-RU" sz="2400" dirty="0" smtClean="0"/>
              <a:t>, </a:t>
            </a:r>
            <a:r>
              <a:rPr lang="ru-RU" sz="2400" dirty="0" err="1" smtClean="0"/>
              <a:t>такролимус</a:t>
            </a:r>
            <a:r>
              <a:rPr lang="ru-RU" sz="2400" dirty="0" smtClean="0"/>
              <a:t>) и кортикостероиды (например, </a:t>
            </a:r>
            <a:r>
              <a:rPr lang="ru-RU" sz="2400" dirty="0" err="1" smtClean="0"/>
              <a:t>преднизон</a:t>
            </a:r>
            <a:r>
              <a:rPr lang="ru-RU" sz="2400" dirty="0" smtClean="0"/>
              <a:t>) 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 частности, ингибиторы </a:t>
            </a:r>
            <a:r>
              <a:rPr lang="ru-RU" sz="2400" dirty="0" err="1" smtClean="0"/>
              <a:t>кальциневрина</a:t>
            </a:r>
            <a:r>
              <a:rPr lang="ru-RU" sz="2400" dirty="0" smtClean="0"/>
              <a:t>, обладая превосходными краткосрочными преимуществами, могут вызывать хронические нефротоксические эффекты с необратимым повреждением.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957" y="405267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Инфекционные осложнения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3308" y="1289613"/>
            <a:ext cx="11578728" cy="395215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 ранней стадии (послеоперационный период до 1 месяца) большинство инфекций связаны с хирургическим вмешательством или носят </a:t>
            </a:r>
            <a:r>
              <a:rPr lang="ru-RU" sz="2400" dirty="0" err="1" smtClean="0">
                <a:solidFill>
                  <a:schemeClr val="tx1"/>
                </a:solidFill>
              </a:rPr>
              <a:t>нозокомиальный</a:t>
            </a:r>
            <a:r>
              <a:rPr lang="ru-RU" sz="2400" dirty="0" smtClean="0">
                <a:solidFill>
                  <a:schemeClr val="tx1"/>
                </a:solidFill>
              </a:rPr>
              <a:t> характер и включают устойчивые к противомикробным препаратам бактерии, такие как </a:t>
            </a:r>
            <a:r>
              <a:rPr lang="ru-RU" sz="2400" dirty="0" err="1" smtClean="0">
                <a:solidFill>
                  <a:schemeClr val="tx1"/>
                </a:solidFill>
              </a:rPr>
              <a:t>метициллин</a:t>
            </a:r>
            <a:r>
              <a:rPr lang="ru-RU" sz="2400" dirty="0" smtClean="0">
                <a:solidFill>
                  <a:schemeClr val="tx1"/>
                </a:solidFill>
              </a:rPr>
              <a:t>-устойчивый золотистый стафилококк (MRSA) и устойчивые к </a:t>
            </a:r>
            <a:r>
              <a:rPr lang="ru-RU" sz="2400" dirty="0" err="1" smtClean="0">
                <a:solidFill>
                  <a:schemeClr val="tx1"/>
                </a:solidFill>
              </a:rPr>
              <a:t>ванкомицинуэнтерококки</a:t>
            </a:r>
            <a:r>
              <a:rPr lang="ru-RU" sz="2400" dirty="0" smtClean="0">
                <a:solidFill>
                  <a:schemeClr val="tx1"/>
                </a:solidFill>
              </a:rPr>
              <a:t> (VRE) 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Частота инфекций, таких как пневмония, инфекции хирургических ран и инфекции мочевыводящих путей, у пациентов с трансплантацией почки сопоставима с таковой у пациентов без иммунодефицита.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Инфекции донорского происхождения в этот период редки, а когда они возникают, часто бывают вирусными (например, вирус простого герпеса, вирус Западного Нила, </a:t>
            </a:r>
            <a:r>
              <a:rPr lang="ru-RU" sz="2400" dirty="0" err="1" smtClean="0">
                <a:solidFill>
                  <a:schemeClr val="tx1"/>
                </a:solidFill>
              </a:rPr>
              <a:t>рабдовирус</a:t>
            </a:r>
            <a:r>
              <a:rPr lang="ru-RU" sz="2400" dirty="0" smtClean="0">
                <a:solidFill>
                  <a:schemeClr val="tx1"/>
                </a:solidFill>
              </a:rPr>
              <a:t> и вирус иммунодефицита человека). Инфекции, передаваемые реципиентом, могут возникать в результате колонизации организмов (например, </a:t>
            </a:r>
            <a:r>
              <a:rPr lang="ru-RU" sz="2400" dirty="0" err="1" smtClean="0">
                <a:solidFill>
                  <a:schemeClr val="tx1"/>
                </a:solidFill>
              </a:rPr>
              <a:t>Aspergillus</a:t>
            </a:r>
            <a:r>
              <a:rPr lang="ru-RU" sz="2400" dirty="0" smtClean="0">
                <a:solidFill>
                  <a:schemeClr val="tx1"/>
                </a:solidFill>
              </a:rPr>
              <a:t> или </a:t>
            </a:r>
            <a:r>
              <a:rPr lang="ru-RU" sz="2400" dirty="0" err="1" smtClean="0">
                <a:solidFill>
                  <a:schemeClr val="tx1"/>
                </a:solidFill>
              </a:rPr>
              <a:t>Pseudomonas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702" y="295903"/>
            <a:ext cx="10363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Инфекционные осложнения. Вирус BK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3966" y="1575051"/>
            <a:ext cx="11446524" cy="43898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Вирус BK является преобладающим </a:t>
            </a:r>
            <a:r>
              <a:rPr lang="ru-RU" dirty="0" err="1" smtClean="0">
                <a:solidFill>
                  <a:schemeClr val="tx1"/>
                </a:solidFill>
              </a:rPr>
              <a:t>полиомавирусом</a:t>
            </a:r>
            <a:r>
              <a:rPr lang="ru-RU" dirty="0" smtClean="0">
                <a:solidFill>
                  <a:schemeClr val="tx1"/>
                </a:solidFill>
              </a:rPr>
              <a:t>, поражающим </a:t>
            </a:r>
            <a:r>
              <a:rPr lang="ru-RU" dirty="0" err="1" smtClean="0">
                <a:solidFill>
                  <a:schemeClr val="tx1"/>
                </a:solidFill>
              </a:rPr>
              <a:t>аллотрансплантаты</a:t>
            </a:r>
            <a:r>
              <a:rPr lang="ru-RU" dirty="0" smtClean="0">
                <a:solidFill>
                  <a:schemeClr val="tx1"/>
                </a:solidFill>
              </a:rPr>
              <a:t> почечного трансплантата, он присутствует в 5% </a:t>
            </a:r>
            <a:r>
              <a:rPr lang="ru-RU" dirty="0" err="1" smtClean="0">
                <a:solidFill>
                  <a:schemeClr val="tx1"/>
                </a:solidFill>
              </a:rPr>
              <a:t>биоптатов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tx1"/>
                </a:solidFill>
              </a:rPr>
              <a:t>Вирус BK - это безобидный вирус, который в латентном состоянии присутствует примерно у 75% взрослого населения. Первичная инфекция вирусом ВК обычно протекает бессимптомно или сопровождается симптомами со стороны верхних дыхательных путей. Вирус BK может сохраняться в латентной форме в почках и мочевыводящих путях из-за его тенденции скапливать мочеполовой эпителий. Вирус чаще передается от донора и обычно повторно активируется в </a:t>
            </a:r>
            <a:r>
              <a:rPr lang="ru-RU" dirty="0" err="1" smtClean="0">
                <a:solidFill>
                  <a:schemeClr val="tx1"/>
                </a:solidFill>
              </a:rPr>
              <a:t>аллотрансплантате</a:t>
            </a:r>
            <a:r>
              <a:rPr lang="ru-RU" dirty="0" smtClean="0">
                <a:solidFill>
                  <a:schemeClr val="tx1"/>
                </a:solidFill>
              </a:rPr>
              <a:t> в течение первых 3 месяцев после трансплантации, вызывая </a:t>
            </a:r>
            <a:r>
              <a:rPr lang="ru-RU" dirty="0" err="1" smtClean="0">
                <a:solidFill>
                  <a:schemeClr val="tx1"/>
                </a:solidFill>
              </a:rPr>
              <a:t>тубулоинтерстициальные</a:t>
            </a:r>
            <a:r>
              <a:rPr lang="ru-RU" dirty="0" smtClean="0">
                <a:solidFill>
                  <a:schemeClr val="tx1"/>
                </a:solidFill>
              </a:rPr>
              <a:t> воспалительные изменения, которые могут имитировать острое клеточное отторжение.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_medium_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60" y="1616149"/>
            <a:ext cx="4845952" cy="426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582092" y="1711310"/>
            <a:ext cx="651775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BK-вирусная нефропатия и гидронефроз у мужчины 69 лет через 4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мес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после трансплантации почки. Показано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области умеренно повышенной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эхогенности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почечной паренхимы (указано стрелками) и умеренного гидронефроза (указано*) без видимых препятствующих внутри- или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внепросветных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поражений в почечной лоханке.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0000"/>
              </a:solidFill>
              <a:latin typeface="Calibri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3349" y="416073"/>
            <a:ext cx="9027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УЗИ-изображение в серой шкале 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s_medium_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199" y="2038121"/>
            <a:ext cx="4945549" cy="406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59302" y="209075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Показано относительно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пониженный диастолический кровоток. После того, как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нефростография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выявила стеноз мочеточника трансплантата в месте анастомоза, был установлен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нефроуретеральный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стент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(не показан).</a:t>
            </a:r>
            <a:r>
              <a:rPr lang="ru-RU" sz="24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Биопсия показала гистопатологические данные о нефропатии, связанной с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полиомавирусом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BK.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971" y="256310"/>
            <a:ext cx="10366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Спектральное допплеровское изображение главной почечной артерии 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13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468" y="1593061"/>
            <a:ext cx="11649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Инфаркт почки может быть </a:t>
            </a:r>
            <a:r>
              <a:rPr lang="ru-RU" sz="2400" u="sng" dirty="0"/>
              <a:t>тотальным</a:t>
            </a:r>
            <a:r>
              <a:rPr lang="ru-RU" sz="2400" dirty="0"/>
              <a:t> или </a:t>
            </a:r>
            <a:r>
              <a:rPr lang="ru-RU" sz="2400" u="sng" dirty="0"/>
              <a:t>субтотальным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При </a:t>
            </a:r>
            <a:r>
              <a:rPr lang="ru-RU" sz="2400" dirty="0"/>
              <a:t>УЗИ </a:t>
            </a:r>
            <a:r>
              <a:rPr lang="ru-RU" sz="2400" u="sng" dirty="0"/>
              <a:t>субтотальный инфаркт </a:t>
            </a:r>
            <a:r>
              <a:rPr lang="ru-RU" sz="2400" dirty="0"/>
              <a:t>определяется как участок </a:t>
            </a:r>
            <a:r>
              <a:rPr lang="ru-RU" sz="2400" dirty="0" err="1"/>
              <a:t>гипоэхогенной</a:t>
            </a:r>
            <a:r>
              <a:rPr lang="ru-RU" sz="2400" dirty="0"/>
              <a:t> структуры с нечеткими контурами либо с четко выраженной </a:t>
            </a:r>
            <a:r>
              <a:rPr lang="ru-RU" sz="2400" dirty="0" err="1"/>
              <a:t>эхогенной</a:t>
            </a:r>
            <a:r>
              <a:rPr lang="ru-RU" sz="2400" dirty="0"/>
              <a:t> стенкой, где зоны почечной паренхимы с отсутствующим кровотоком соответствуют ходу </a:t>
            </a:r>
            <a:r>
              <a:rPr lang="ru-RU" sz="2400" dirty="0" err="1"/>
              <a:t>окклюзированной</a:t>
            </a:r>
            <a:r>
              <a:rPr lang="ru-RU" sz="2400" dirty="0"/>
              <a:t> почечной артерии</a:t>
            </a:r>
          </a:p>
          <a:p>
            <a:r>
              <a:rPr lang="ru-RU" sz="2400" i="1" dirty="0"/>
              <a:t> 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случае </a:t>
            </a:r>
            <a:r>
              <a:rPr lang="ru-RU" sz="2400" u="sng" dirty="0"/>
              <a:t>тотального </a:t>
            </a:r>
            <a:r>
              <a:rPr lang="ru-RU" sz="2400" u="sng" dirty="0" smtClean="0"/>
              <a:t>инфаркта</a:t>
            </a:r>
            <a:r>
              <a:rPr lang="ru-RU" sz="2400" dirty="0" smtClean="0"/>
              <a:t> при </a:t>
            </a:r>
            <a:r>
              <a:rPr lang="ru-RU" sz="2400" dirty="0"/>
              <a:t>ультразвуковом исследовании почек с </a:t>
            </a:r>
            <a:r>
              <a:rPr lang="ru-RU" sz="2400" dirty="0" err="1"/>
              <a:t>доплерограффией</a:t>
            </a:r>
            <a:r>
              <a:rPr lang="ru-RU" sz="2400" dirty="0"/>
              <a:t> отсутствие кровотока </a:t>
            </a:r>
            <a:r>
              <a:rPr lang="ru-RU" sz="2400" dirty="0" smtClean="0"/>
              <a:t>будет </a:t>
            </a:r>
            <a:r>
              <a:rPr lang="ru-RU" sz="2400" dirty="0"/>
              <a:t>определяться по всему трансплантату.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endParaRPr lang="ru-RU" sz="2400" b="1" dirty="0" smtClean="0"/>
          </a:p>
          <a:p>
            <a:r>
              <a:rPr lang="ru-RU" sz="2400" b="1" dirty="0" smtClean="0"/>
              <a:t>Ранняя и точная  диагностика имеет большое значение для сохранения трансплантата! </a:t>
            </a:r>
            <a:endParaRPr lang="ru-RU" sz="2400" b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AAAFD22-2522-4453-817D-7F5052F92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23317"/>
            <a:ext cx="12127992" cy="114900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ru-RU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Сосудистые </a:t>
            </a:r>
            <a:r>
              <a:rPr lang="ru-RU" b="1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осложнения: </a:t>
            </a:r>
            <a:r>
              <a:rPr lang="ru-RU" dirty="0" smtClean="0">
                <a:solidFill>
                  <a:schemeClr val="tx1"/>
                </a:solidFill>
              </a:rPr>
              <a:t>Тромбоз </a:t>
            </a:r>
            <a:r>
              <a:rPr lang="ru-RU" dirty="0">
                <a:solidFill>
                  <a:schemeClr val="tx1"/>
                </a:solidFill>
              </a:rPr>
              <a:t>почечной артерии </a:t>
            </a:r>
          </a:p>
        </p:txBody>
      </p:sp>
    </p:spTree>
    <p:extLst>
      <p:ext uri="{BB962C8B-B14F-4D97-AF65-F5344CB8AC3E}">
        <p14:creationId xmlns:p14="http://schemas.microsoft.com/office/powerpoint/2010/main" xmlns="" val="12818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95647" y="487289"/>
            <a:ext cx="103632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Инфекционные осложнения. Вирус BK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96607" y="1806766"/>
            <a:ext cx="11556694" cy="40623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 Стандартным ориентиром для диагностики нефропатии, связанной с вирусом ВК, является биопсия почек, при которой образцы демонстрируют разную степень </a:t>
            </a:r>
            <a:r>
              <a:rPr lang="ru-RU" dirty="0" err="1" smtClean="0">
                <a:solidFill>
                  <a:schemeClr val="tx1"/>
                </a:solidFill>
              </a:rPr>
              <a:t>тубулярной</a:t>
            </a:r>
            <a:r>
              <a:rPr lang="ru-RU" dirty="0" smtClean="0">
                <a:solidFill>
                  <a:schemeClr val="tx1"/>
                </a:solidFill>
              </a:rPr>
              <a:t> атрофии и фиброза с воспалительным </a:t>
            </a:r>
            <a:r>
              <a:rPr lang="ru-RU" dirty="0" err="1" smtClean="0">
                <a:solidFill>
                  <a:schemeClr val="tx1"/>
                </a:solidFill>
              </a:rPr>
              <a:t>лимфоцитарным</a:t>
            </a:r>
            <a:r>
              <a:rPr lang="ru-RU" dirty="0" smtClean="0">
                <a:solidFill>
                  <a:schemeClr val="tx1"/>
                </a:solidFill>
              </a:rPr>
              <a:t> инфильтратом. Начальное лечение заключается в снижении </a:t>
            </a:r>
            <a:r>
              <a:rPr lang="ru-RU" dirty="0" err="1" smtClean="0">
                <a:solidFill>
                  <a:schemeClr val="tx1"/>
                </a:solidFill>
              </a:rPr>
              <a:t>иммуносупрессии</a:t>
            </a:r>
            <a:r>
              <a:rPr lang="ru-RU" dirty="0" smtClean="0">
                <a:solidFill>
                  <a:schemeClr val="tx1"/>
                </a:solidFill>
              </a:rPr>
              <a:t>, что подчеркивает важность иммунной системы в регулировании латентной вирусной реактивации в </a:t>
            </a:r>
            <a:r>
              <a:rPr lang="ru-RU" dirty="0" err="1" smtClean="0">
                <a:solidFill>
                  <a:schemeClr val="tx1"/>
                </a:solidFill>
              </a:rPr>
              <a:t>аллотрансплантате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Считается, что улучшение иммунной функции позволяет разрешить инфекцию, вызванную вирусом BK, что, в свою очередь, приводит к разрешению  воспаления верхних мочевых путей и стеноза мочеточника. Временное размещение мочеточникового катетера может облегчить обструкцию и улучшить функцию почек до исчезновения инфекции, вызванной вирусом ВК, в среднем за 1 месяц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images_medium_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65" y="1563949"/>
            <a:ext cx="4835730" cy="445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869172" y="2082828"/>
            <a:ext cx="561399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Абсцесс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нокардии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 мужчины 62 лет через 2 месяца после трансплантации почки от умершего донора.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Показан большой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перинефрический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отек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(указано стрелками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в верхней части трансплантата почки.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765" y="279206"/>
            <a:ext cx="11383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Ультразвуковое изображение  </a:t>
            </a:r>
            <a:r>
              <a:rPr lang="ru-RU" sz="4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серой шкале </a:t>
            </a:r>
            <a:endParaRPr lang="ru-RU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856" y="349066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Неопластические осложнения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9487" y="797442"/>
            <a:ext cx="11865935" cy="511426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Злокачественное новообразование может возникать как новое злокачественное новообразование у реципиента, так и рецидивирующее у реципиента или как злокачественное новообразование, связанное с донором (передаваемое реципиенту от донора через трансплантат).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Реципиенты почечного трансплантата в целом предрасположены к определенным типам злокачественных новообразований.  </a:t>
            </a:r>
            <a:r>
              <a:rPr lang="ru-RU" sz="2400" u="sng" dirty="0" smtClean="0">
                <a:solidFill>
                  <a:schemeClr val="tx1"/>
                </a:solidFill>
              </a:rPr>
              <a:t>Значительно увеличивается заболеваемость некоторыми видами рака (</a:t>
            </a:r>
            <a:r>
              <a:rPr lang="ru-RU" sz="2400" u="sng" dirty="0" err="1" smtClean="0">
                <a:solidFill>
                  <a:schemeClr val="tx1"/>
                </a:solidFill>
              </a:rPr>
              <a:t>немеланомный</a:t>
            </a:r>
            <a:r>
              <a:rPr lang="ru-RU" sz="2400" u="sng" dirty="0" smtClean="0">
                <a:solidFill>
                  <a:schemeClr val="tx1"/>
                </a:solidFill>
              </a:rPr>
              <a:t> рак кожи, </a:t>
            </a:r>
            <a:r>
              <a:rPr lang="ru-RU" sz="2400" u="sng" dirty="0" err="1" smtClean="0">
                <a:solidFill>
                  <a:schemeClr val="tx1"/>
                </a:solidFill>
              </a:rPr>
              <a:t>лимфома</a:t>
            </a:r>
            <a:r>
              <a:rPr lang="ru-RU" sz="2400" u="sng" dirty="0" smtClean="0">
                <a:solidFill>
                  <a:schemeClr val="tx1"/>
                </a:solidFill>
              </a:rPr>
              <a:t> и рак толстой кишки) и не увеличивается заболеваемость другими видами (рак груди, простаты и мозга). </a:t>
            </a:r>
            <a:r>
              <a:rPr lang="ru-RU" sz="2400" dirty="0" smtClean="0">
                <a:solidFill>
                  <a:schemeClr val="tx1"/>
                </a:solidFill>
              </a:rPr>
              <a:t>Ежегодное дерматологическое обследование кожи (и полугодовые осмотры у пациентов с повышенным риском, например, с плоскоклеточным раком кожи [SCC] в анамнезе) и ежегодное УЗИ или КТ собственных почек были предложены в качестве рекомендованного обследования для </a:t>
            </a:r>
            <a:r>
              <a:rPr lang="ru-RU" sz="2400" dirty="0" err="1" smtClean="0">
                <a:solidFill>
                  <a:schemeClr val="tx1"/>
                </a:solidFill>
              </a:rPr>
              <a:t>диагностикики</a:t>
            </a:r>
            <a:r>
              <a:rPr lang="ru-RU" sz="2400" dirty="0" smtClean="0">
                <a:solidFill>
                  <a:schemeClr val="tx1"/>
                </a:solidFill>
              </a:rPr>
              <a:t> рака кожи и </a:t>
            </a:r>
            <a:r>
              <a:rPr lang="ru-RU" sz="2400" dirty="0" err="1" smtClean="0">
                <a:solidFill>
                  <a:schemeClr val="tx1"/>
                </a:solidFill>
              </a:rPr>
              <a:t>нативных</a:t>
            </a:r>
            <a:r>
              <a:rPr lang="ru-RU" sz="2400" dirty="0" smtClean="0">
                <a:solidFill>
                  <a:schemeClr val="tx1"/>
                </a:solidFill>
              </a:rPr>
              <a:t> почечно-клеточных карцином (ПКР)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121" y="455391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Неопластические осложнения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8586" y="1447799"/>
            <a:ext cx="10933814" cy="4878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Почечный </a:t>
            </a:r>
            <a:r>
              <a:rPr lang="ru-RU" sz="2400" dirty="0" err="1" smtClean="0">
                <a:solidFill>
                  <a:schemeClr val="tx1"/>
                </a:solidFill>
              </a:rPr>
              <a:t>аллотрансплантат</a:t>
            </a:r>
            <a:r>
              <a:rPr lang="ru-RU" sz="2400" dirty="0" smtClean="0">
                <a:solidFill>
                  <a:schemeClr val="tx1"/>
                </a:solidFill>
              </a:rPr>
              <a:t> подвержен тем же формам злокачественных    новообразований, которые возникают в естественной почке, но также несет дополнительный риск развития злокачественных новообразований, связанных с хронической </a:t>
            </a:r>
            <a:r>
              <a:rPr lang="ru-RU" sz="2400" dirty="0" err="1" smtClean="0">
                <a:solidFill>
                  <a:schemeClr val="tx1"/>
                </a:solidFill>
              </a:rPr>
              <a:t>иммуносупрессией</a:t>
            </a:r>
            <a:r>
              <a:rPr lang="ru-RU" sz="2400" dirty="0" smtClean="0">
                <a:solidFill>
                  <a:schemeClr val="tx1"/>
                </a:solidFill>
              </a:rPr>
              <a:t> хозяина и нерегулируемыми онкогенными вирусными инфекциями 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Риск первичного злокачественного новообразования почек в </a:t>
            </a:r>
            <a:r>
              <a:rPr lang="ru-RU" sz="2400" dirty="0" err="1" smtClean="0">
                <a:solidFill>
                  <a:schemeClr val="tx1"/>
                </a:solidFill>
              </a:rPr>
              <a:t>аллотрансплантате</a:t>
            </a:r>
            <a:endParaRPr lang="ru-RU" sz="2400" dirty="0"/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 целом примерно в шесть раз выше, чем в </a:t>
            </a:r>
            <a:r>
              <a:rPr lang="ru-RU" sz="2400" dirty="0" err="1" smtClean="0">
                <a:solidFill>
                  <a:schemeClr val="tx1"/>
                </a:solidFill>
              </a:rPr>
              <a:t>нативной</a:t>
            </a:r>
            <a:r>
              <a:rPr lang="ru-RU" sz="2400" dirty="0" smtClean="0">
                <a:solidFill>
                  <a:schemeClr val="tx1"/>
                </a:solidFill>
              </a:rPr>
              <a:t> почке для всех типов, но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значительно выше для папиллярных подтипов (в 13 раз выше общей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заболеваемости)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s_medium_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14" y="1807405"/>
            <a:ext cx="4534231" cy="436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50805" y="1807405"/>
            <a:ext cx="57067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Аллотрансплантат</a:t>
            </a:r>
            <a:r>
              <a:rPr lang="ru-RU" sz="2400" dirty="0"/>
              <a:t> ПКР с тромбом опухоли почечной вены у мужчины 76 лет после трансплантации почки от умершего донора 5 годами </a:t>
            </a:r>
            <a:r>
              <a:rPr lang="ru-RU" sz="2400" dirty="0" smtClean="0"/>
              <a:t>ранее.</a:t>
            </a:r>
            <a:endParaRPr lang="ru-RU" sz="2400" dirty="0"/>
          </a:p>
          <a:p>
            <a:r>
              <a:rPr lang="ru-RU" sz="2400" dirty="0" smtClean="0"/>
              <a:t>Определяется  неоднородно увеличивающаяся масса (*) в верхней почке трансплантата с искажением ожидаемого </a:t>
            </a:r>
            <a:r>
              <a:rPr lang="ru-RU" sz="2400" dirty="0" err="1" smtClean="0"/>
              <a:t>кортикомедуллярного</a:t>
            </a:r>
            <a:r>
              <a:rPr lang="ru-RU" sz="2400" dirty="0" smtClean="0"/>
              <a:t> усиления в этой области. </a:t>
            </a:r>
            <a:r>
              <a:rPr lang="ru-RU" sz="2400" dirty="0"/>
              <a:t>У</a:t>
            </a:r>
            <a:r>
              <a:rPr lang="ru-RU" sz="2400" dirty="0" smtClean="0"/>
              <a:t>силение мягких тканей в почечной вене трансплантата (указано стрелками).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14401" y="583459"/>
            <a:ext cx="10994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КТ-изображение </a:t>
            </a:r>
            <a:r>
              <a:rPr lang="ru-RU" sz="4000" dirty="0" smtClean="0"/>
              <a:t>с </a:t>
            </a:r>
            <a:r>
              <a:rPr lang="ru-RU" sz="4000" dirty="0" err="1" smtClean="0"/>
              <a:t>контрастированием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images_medium_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2460" y="1535700"/>
            <a:ext cx="6588088" cy="324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57200" y="4987633"/>
            <a:ext cx="114520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П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оказывают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расширенную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эхогенную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мягкую ткань, заполняющую основную почечную вену (* на левом изображении) с соответствующим </a:t>
            </a:r>
            <a:r>
              <a:rPr lang="ru-RU" sz="2400" dirty="0"/>
              <a:t>УЗИ с </a:t>
            </a:r>
            <a:r>
              <a:rPr lang="ru-RU" sz="2400" dirty="0" err="1"/>
              <a:t>микропузырьковым</a:t>
            </a:r>
            <a:r>
              <a:rPr lang="ru-RU" sz="2400" dirty="0"/>
              <a:t> контрастированием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(стрелка на правом изображении), что соответствует тромбу опухоли в главной</a:t>
            </a:r>
            <a:r>
              <a:rPr kumimoji="0" lang="ru-RU" sz="240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почечной вене.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772" y="192400"/>
            <a:ext cx="111641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Ультразвуковое </a:t>
            </a: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изображение в серой шкале и </a:t>
            </a:r>
            <a:r>
              <a:rPr lang="ru-RU" sz="4000" dirty="0" err="1"/>
              <a:t>микропузырьковым</a:t>
            </a:r>
            <a:r>
              <a:rPr lang="ru-RU" sz="4000" dirty="0"/>
              <a:t> контрастированием</a:t>
            </a: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s_medium_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781" y="2410842"/>
            <a:ext cx="4655782" cy="398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5041" y="298840"/>
            <a:ext cx="11295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Дуплексное ультразвуковое изображение расширяющегося тромба в почечной вене трансплантата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50689" y="25056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Показывает </a:t>
            </a:r>
            <a:r>
              <a:rPr lang="ru-RU" sz="2400" dirty="0"/>
              <a:t>форму волны артериального давления, соответствующую</a:t>
            </a:r>
          </a:p>
          <a:p>
            <a:r>
              <a:rPr lang="ru-RU" sz="2400" dirty="0"/>
              <a:t> тромбу злокачественной опухоли.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018776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41" y="286603"/>
            <a:ext cx="11292289" cy="1365927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</a:rPr>
              <a:t>Послетрансплантационные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лимфопролиферативные</a:t>
            </a:r>
            <a:r>
              <a:rPr lang="ru-RU" sz="4000" dirty="0" smtClean="0">
                <a:solidFill>
                  <a:schemeClr val="tx1"/>
                </a:solidFill>
              </a:rPr>
              <a:t> расстройства 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32121" y="1756144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Послетрансплантационные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лимфопролиферативные</a:t>
            </a:r>
            <a:r>
              <a:rPr lang="ru-RU" dirty="0" smtClean="0">
                <a:solidFill>
                  <a:schemeClr val="tx1"/>
                </a:solidFill>
              </a:rPr>
              <a:t> расстройства  встречается у 1–3% реципиентов почечного трансплантата и может быть узловым или </a:t>
            </a:r>
            <a:r>
              <a:rPr lang="ru-RU" dirty="0" err="1" smtClean="0">
                <a:solidFill>
                  <a:schemeClr val="tx1"/>
                </a:solidFill>
              </a:rPr>
              <a:t>экстранодальным</a:t>
            </a:r>
            <a:r>
              <a:rPr lang="ru-RU" dirty="0" smtClean="0">
                <a:solidFill>
                  <a:schemeClr val="tx1"/>
                </a:solidFill>
              </a:rPr>
              <a:t>. Это заболевание чаще всего возникает в условиях активной инфекции вирусом Эпштейна-</a:t>
            </a:r>
            <a:r>
              <a:rPr lang="ru-RU" dirty="0" err="1" smtClean="0">
                <a:solidFill>
                  <a:schemeClr val="tx1"/>
                </a:solidFill>
              </a:rPr>
              <a:t>Барра</a:t>
            </a:r>
            <a:r>
              <a:rPr lang="ru-RU" dirty="0" smtClean="0">
                <a:solidFill>
                  <a:schemeClr val="tx1"/>
                </a:solidFill>
              </a:rPr>
              <a:t> (EBV) (также известным как вирус герпеса человека 4). У реципиента с ослабленным иммунитетом и может варьироваться от легкой </a:t>
            </a:r>
            <a:r>
              <a:rPr lang="ru-RU" dirty="0" err="1" smtClean="0">
                <a:solidFill>
                  <a:schemeClr val="tx1"/>
                </a:solidFill>
              </a:rPr>
              <a:t>поликлональной</a:t>
            </a:r>
            <a:r>
              <a:rPr lang="ru-RU" dirty="0" smtClean="0">
                <a:solidFill>
                  <a:schemeClr val="tx1"/>
                </a:solidFill>
              </a:rPr>
              <a:t> пролиферации B-клеток до диффузной </a:t>
            </a:r>
            <a:r>
              <a:rPr lang="ru-RU" dirty="0" err="1" smtClean="0">
                <a:solidFill>
                  <a:schemeClr val="tx1"/>
                </a:solidFill>
              </a:rPr>
              <a:t>мультиорганной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моноклональной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лимфомы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s_medium_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95" y="1857450"/>
            <a:ext cx="47625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10968" y="1857450"/>
            <a:ext cx="52477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Послетрансплантационные</a:t>
            </a:r>
            <a:r>
              <a:rPr lang="ru-RU" sz="2400" dirty="0"/>
              <a:t> </a:t>
            </a:r>
            <a:r>
              <a:rPr lang="ru-RU" sz="2400" dirty="0" err="1"/>
              <a:t>лимфопролиферативные</a:t>
            </a:r>
            <a:r>
              <a:rPr lang="ru-RU" sz="2400" dirty="0"/>
              <a:t> расстройства </a:t>
            </a:r>
            <a:r>
              <a:rPr lang="ru-RU" sz="2400" dirty="0" smtClean="0"/>
              <a:t> </a:t>
            </a:r>
            <a:r>
              <a:rPr lang="ru-RU" sz="2400" dirty="0"/>
              <a:t>у мужчины 78 лет после трансплантации почки от умершего донора 5 месяцами ранее.</a:t>
            </a:r>
          </a:p>
          <a:p>
            <a:r>
              <a:rPr lang="ru-RU" sz="2400" dirty="0" smtClean="0"/>
              <a:t>Изображение  через 2 месяца после операции показывает </a:t>
            </a:r>
            <a:r>
              <a:rPr lang="ru-RU" sz="2400" dirty="0" smtClean="0"/>
              <a:t>внешний </a:t>
            </a:r>
            <a:r>
              <a:rPr lang="ru-RU" sz="2400" dirty="0" smtClean="0"/>
              <a:t>вид </a:t>
            </a:r>
            <a:r>
              <a:rPr lang="ru-RU" sz="2400" dirty="0" err="1" smtClean="0"/>
              <a:t>аллотрансплантата</a:t>
            </a:r>
            <a:r>
              <a:rPr lang="ru-RU" sz="2400" dirty="0" smtClean="0"/>
              <a:t> </a:t>
            </a:r>
            <a:r>
              <a:rPr lang="ru-RU" sz="2400" dirty="0" smtClean="0"/>
              <a:t>без патологии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1953" y="136535"/>
            <a:ext cx="112067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</a:t>
            </a: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льтразвуковое </a:t>
            </a:r>
            <a:r>
              <a:rPr lang="ru-RU" sz="4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изображение </a:t>
            </a:r>
            <a:r>
              <a:rPr lang="ru-RU" sz="4000" dirty="0" smtClean="0"/>
              <a:t>почечного трансплантата </a:t>
            </a:r>
            <a:endParaRPr lang="ru-RU" sz="4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s_medium_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132" y="1770321"/>
            <a:ext cx="47625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33729" y="205740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Изображение полученное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результате 5-месячного наблюдения, показывает диффузное несколько дольчатое увеличение почечной паренхимы с потерей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кортикомедуллярной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дифференцировки.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820" y="277851"/>
            <a:ext cx="10481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Полутоновое </a:t>
            </a:r>
            <a:r>
              <a:rPr lang="ru-RU" sz="4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ультразвуковое изображение </a:t>
            </a:r>
            <a:r>
              <a:rPr lang="ru-RU" sz="4000" dirty="0"/>
              <a:t>почечного трансплантата 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51672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0597"/>
            <a:ext cx="11841480" cy="13501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Сосудистые </a:t>
            </a:r>
            <a:r>
              <a:rPr lang="ru-RU" sz="44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осложнения:  </a:t>
            </a:r>
            <a:r>
              <a:rPr lang="ru-RU" sz="4400" dirty="0" smtClean="0">
                <a:solidFill>
                  <a:schemeClr val="tx1"/>
                </a:solidFill>
              </a:rPr>
              <a:t>Тромбоз </a:t>
            </a:r>
            <a:r>
              <a:rPr lang="ru-RU" sz="4400" dirty="0">
                <a:solidFill>
                  <a:schemeClr val="tx1"/>
                </a:solidFill>
              </a:rPr>
              <a:t>почечной вены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637" y="1246849"/>
            <a:ext cx="11613533" cy="5905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/>
              <a:t>Тромбоз почечной вены </a:t>
            </a:r>
            <a:r>
              <a:rPr lang="ru-RU" sz="2400" dirty="0"/>
              <a:t>встречается менее чем у 5% взрослых пациентов и до 8,2% детей. В то время как ранняя недостаточность трансплантата выявляется у 8% взрослых пациентов и до 35%  детей). Обычно это происходит в течение первых 5 дней после операции, с пиком заболеваемости в течение первых 48 </a:t>
            </a:r>
            <a:r>
              <a:rPr lang="ru-RU" sz="2400" dirty="0" smtClean="0"/>
              <a:t>часов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Факторы риска </a:t>
            </a:r>
            <a:r>
              <a:rPr lang="ru-RU" sz="2400" u="sng" dirty="0"/>
              <a:t>доноров</a:t>
            </a:r>
            <a:r>
              <a:rPr lang="ru-RU" sz="2400" dirty="0"/>
              <a:t>, связанные с тромбозом, </a:t>
            </a:r>
            <a:r>
              <a:rPr lang="ru-RU" sz="2400" dirty="0" smtClean="0"/>
              <a:t>включают: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возраст  менее 6 лет или старше 60 лет. </a:t>
            </a:r>
            <a:endParaRPr lang="ru-RU" sz="24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/>
              <a:t>Факторы </a:t>
            </a:r>
            <a:r>
              <a:rPr lang="ru-RU" sz="2400" dirty="0"/>
              <a:t>риска </a:t>
            </a:r>
            <a:r>
              <a:rPr lang="ru-RU" sz="2400" u="sng" dirty="0"/>
              <a:t>реципиента</a:t>
            </a:r>
            <a:r>
              <a:rPr lang="ru-RU" sz="2400" dirty="0"/>
              <a:t>, связанные с тромбозом, </a:t>
            </a:r>
            <a:r>
              <a:rPr lang="ru-RU" sz="2400" dirty="0" smtClean="0"/>
              <a:t>включают: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возраст менее 6 лет или более 50 </a:t>
            </a:r>
            <a:r>
              <a:rPr lang="ru-RU" sz="2400" dirty="0" smtClean="0"/>
              <a:t>лет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перитонеальный</a:t>
            </a:r>
            <a:r>
              <a:rPr lang="ru-RU" sz="2400" dirty="0" smtClean="0"/>
              <a:t> </a:t>
            </a:r>
            <a:r>
              <a:rPr lang="ru-RU" sz="2400" dirty="0"/>
              <a:t>диализ, </a:t>
            </a:r>
            <a:endParaRPr lang="ru-RU" sz="2400" dirty="0" smtClean="0"/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2400" dirty="0" smtClean="0"/>
              <a:t> состояния </a:t>
            </a:r>
            <a:r>
              <a:rPr lang="ru-RU" sz="2400" dirty="0" err="1" smtClean="0"/>
              <a:t>гиперкоагуляции</a:t>
            </a:r>
            <a:endParaRPr lang="ru-RU" sz="2400" dirty="0" smtClean="0"/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атеросклероз</a:t>
            </a:r>
            <a:endParaRPr lang="ru-RU" sz="2400" dirty="0"/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сахарный </a:t>
            </a:r>
            <a:r>
              <a:rPr lang="ru-RU" sz="2400" dirty="0" smtClean="0"/>
              <a:t>диабет</a:t>
            </a:r>
            <a:endParaRPr lang="ru-RU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1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693" y="646777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Будущие направления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64019" y="1936898"/>
            <a:ext cx="10363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Отторжение </a:t>
            </a:r>
            <a:r>
              <a:rPr lang="ru-RU" dirty="0" err="1" smtClean="0">
                <a:solidFill>
                  <a:schemeClr val="tx1"/>
                </a:solidFill>
              </a:rPr>
              <a:t>аллотрансплантата</a:t>
            </a:r>
            <a:r>
              <a:rPr lang="ru-RU" dirty="0" smtClean="0">
                <a:solidFill>
                  <a:schemeClr val="tx1"/>
                </a:solidFill>
              </a:rPr>
              <a:t> остается сложной проблемой у реципиентов почечного трансплантата, несмотря на постоянные успехи в </a:t>
            </a:r>
            <a:r>
              <a:rPr lang="ru-RU" dirty="0" err="1" smtClean="0">
                <a:solidFill>
                  <a:schemeClr val="tx1"/>
                </a:solidFill>
              </a:rPr>
              <a:t>иммуносупрессивной</a:t>
            </a:r>
            <a:r>
              <a:rPr lang="ru-RU" dirty="0" smtClean="0">
                <a:solidFill>
                  <a:schemeClr val="tx1"/>
                </a:solidFill>
              </a:rPr>
              <a:t> терапии. Хотя </a:t>
            </a:r>
            <a:r>
              <a:rPr lang="ru-RU" dirty="0" err="1" smtClean="0">
                <a:solidFill>
                  <a:schemeClr val="tx1"/>
                </a:solidFill>
              </a:rPr>
              <a:t>чрескожная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биопсия остается эталоном для диагностики острого отторжения </a:t>
            </a:r>
            <a:r>
              <a:rPr lang="ru-RU" dirty="0" err="1" smtClean="0">
                <a:solidFill>
                  <a:schemeClr val="tx1"/>
                </a:solidFill>
              </a:rPr>
              <a:t>аллотрансплантата</a:t>
            </a:r>
            <a:r>
              <a:rPr lang="ru-RU" dirty="0" smtClean="0">
                <a:solidFill>
                  <a:schemeClr val="tx1"/>
                </a:solidFill>
              </a:rPr>
              <a:t>, новые </a:t>
            </a:r>
            <a:r>
              <a:rPr lang="ru-RU" dirty="0" err="1" smtClean="0">
                <a:solidFill>
                  <a:schemeClr val="tx1"/>
                </a:solidFill>
              </a:rPr>
              <a:t>неинвазивные</a:t>
            </a:r>
            <a:r>
              <a:rPr lang="ru-RU" dirty="0" smtClean="0">
                <a:solidFill>
                  <a:schemeClr val="tx1"/>
                </a:solidFill>
              </a:rPr>
              <a:t> методы визуализации, направленные на обнаружение ранних признаков отторжения, могут обеспечить большую специфичность при выборе пациентов, которым в конечном итоге следует пройти биопсию. УЗИ с </a:t>
            </a:r>
            <a:r>
              <a:rPr lang="ru-RU" dirty="0" err="1" smtClean="0">
                <a:solidFill>
                  <a:schemeClr val="tx1"/>
                </a:solidFill>
              </a:rPr>
              <a:t>микропузырьковым</a:t>
            </a:r>
            <a:r>
              <a:rPr lang="ru-RU" dirty="0" smtClean="0">
                <a:solidFill>
                  <a:schemeClr val="tx1"/>
                </a:solidFill>
              </a:rPr>
              <a:t> контрастированием - это диагностический инструмент с многообещающим применением у пациентов с трансплантатом почки.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289" y="561716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Вывод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44279" y="1617921"/>
            <a:ext cx="11199628" cy="44107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Осложнения трансплантации почки продолжают развивать хирургические методы, режимы </a:t>
            </a:r>
            <a:r>
              <a:rPr lang="ru-RU" dirty="0" err="1" smtClean="0">
                <a:solidFill>
                  <a:schemeClr val="tx1"/>
                </a:solidFill>
              </a:rPr>
              <a:t>иммуносупрессии</a:t>
            </a:r>
            <a:r>
              <a:rPr lang="ru-RU" dirty="0" smtClean="0">
                <a:solidFill>
                  <a:schemeClr val="tx1"/>
                </a:solidFill>
              </a:rPr>
              <a:t>, визуализацию  для общего понимания причин отторжения. Дуплексное УЗИ является основным инструментом  наблюдения и первичной диагностической визуализации дисфункции </a:t>
            </a:r>
            <a:r>
              <a:rPr lang="ru-RU" dirty="0" err="1" smtClean="0">
                <a:solidFill>
                  <a:schemeClr val="tx1"/>
                </a:solidFill>
              </a:rPr>
              <a:t>аллотрансплантата</a:t>
            </a:r>
            <a:r>
              <a:rPr lang="ru-RU" dirty="0" smtClean="0">
                <a:solidFill>
                  <a:schemeClr val="tx1"/>
                </a:solidFill>
              </a:rPr>
              <a:t>. Передовые методы визуализации, включая МРТ и УЗИ с контрастным усилением могут использоваться в качестве дополнения к традиционному дуплексному УЗИ и биопсии почечного </a:t>
            </a:r>
            <a:r>
              <a:rPr lang="ru-RU" dirty="0" err="1" smtClean="0">
                <a:solidFill>
                  <a:schemeClr val="tx1"/>
                </a:solidFill>
              </a:rPr>
              <a:t>аллотрансплантата</a:t>
            </a:r>
            <a:r>
              <a:rPr lang="ru-RU" dirty="0" smtClean="0">
                <a:solidFill>
                  <a:schemeClr val="tx1"/>
                </a:solidFill>
              </a:rPr>
              <a:t> при обследовании </a:t>
            </a:r>
            <a:r>
              <a:rPr lang="ru-RU" dirty="0" err="1" smtClean="0">
                <a:solidFill>
                  <a:schemeClr val="tx1"/>
                </a:solidFill>
              </a:rPr>
              <a:t>посттрансплантационных</a:t>
            </a:r>
            <a:r>
              <a:rPr lang="ru-RU" dirty="0" smtClean="0">
                <a:solidFill>
                  <a:schemeClr val="tx1"/>
                </a:solidFill>
              </a:rPr>
              <a:t> осложнений.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Kartinka_Spasibo_za_vnimanie_dlya_prezentaciy_1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096" y="663386"/>
            <a:ext cx="7280275" cy="546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76" y="1982214"/>
            <a:ext cx="4598468" cy="3550017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6249" y="626040"/>
            <a:ext cx="11754997" cy="146524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Послеоперационный тромбоз почечной вены после трансплантации детских почек.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5856566" y="2055055"/>
            <a:ext cx="4937760" cy="40233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УЗИ-изображение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почек у детей показывает </a:t>
            </a:r>
            <a:r>
              <a:rPr lang="ru-RU" sz="2400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гетерогенность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латерального почечного фрагмента (указано стрелками). 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6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952" y="1377272"/>
            <a:ext cx="11788048" cy="77101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Послеоперационный тромбоз почечной вены после трансплантации детских почек.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9953" y="2010988"/>
            <a:ext cx="4937760" cy="402336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Цветное допплеровское изображение со спектральной трассировкой 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внутрипочечной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артерии в медиальном отделе почек показывает классический обратный 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диастолический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поток (указано стрелками) с сохраненным систолическим артериальным ходом вверх, что очень важно для тромбоза почечной вены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922" y="2007079"/>
            <a:ext cx="5281832" cy="39825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" y="286603"/>
            <a:ext cx="11667744" cy="146904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Сосудистые осложнения:  </a:t>
            </a: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>Стеноз </a:t>
            </a:r>
            <a:r>
              <a:rPr lang="ru-RU" dirty="0">
                <a:solidFill>
                  <a:schemeClr val="tx1"/>
                </a:solidFill>
              </a:rPr>
              <a:t>почечной артерии трансплантата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2416" y="2531954"/>
            <a:ext cx="10460736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Наиболее частым сосудистым осложнением трансплантации почек является стеноз почечной артерии, поражающий около 3% всех почечных трансплантатов и обычно проявляющийся от 3 месяцев до 2 лет после трансплантации. Артериальная гипертензия, резистентная к лечению, является наиболее частым клиническим проявлением, возникающим в 93% случаев, часто как единственный симптом или в сочетании со снижением функции почек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2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" y="-154268"/>
            <a:ext cx="11972544" cy="160620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Сосудистые осложнения: </a:t>
            </a: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b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Обструктивные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урологические </a:t>
            </a:r>
            <a:r>
              <a:rPr lang="ru-RU" dirty="0" smtClean="0">
                <a:solidFill>
                  <a:schemeClr val="tx1"/>
                </a:solidFill>
              </a:rPr>
              <a:t>осложнения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456" y="1647880"/>
            <a:ext cx="117104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Обструкция мочеточника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редко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возникает в первые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дня после операции и чаще возникает после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1-го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послеоперационного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месяца по следующим причинам: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ишемия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рубцовая ткань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Внешнее сдавление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абсцессом или 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лимфоцеле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мочекаменная болезнь</a:t>
            </a:r>
          </a:p>
          <a:p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400" dirty="0"/>
              <a:t>Ранняя обструкция мочеточника встречается редко и обычно связана </a:t>
            </a:r>
            <a:r>
              <a:rPr lang="ru-RU" sz="2400" dirty="0" smtClean="0"/>
              <a:t>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перегибом </a:t>
            </a:r>
            <a:r>
              <a:rPr lang="ru-RU" sz="2400" dirty="0" smtClean="0"/>
              <a:t>мочеточника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ишемией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внешним сдавлением в результате послеоперационного отека или гематомы в </a:t>
            </a:r>
            <a:r>
              <a:rPr lang="ru-RU" sz="2400" dirty="0" err="1"/>
              <a:t>периоперационном</a:t>
            </a:r>
            <a:r>
              <a:rPr lang="ru-RU" sz="2400" dirty="0"/>
              <a:t> периоде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err="1" smtClean="0"/>
              <a:t>Стент</a:t>
            </a:r>
            <a:r>
              <a:rPr lang="ru-RU" sz="2400" dirty="0" smtClean="0"/>
              <a:t> </a:t>
            </a:r>
            <a:r>
              <a:rPr lang="ru-RU" sz="2400" dirty="0"/>
              <a:t>мочеточника обычно устанавливается во время операции, чтобы снизить риск ранней обструкции мочеточника.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10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549" y="200209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Сосудистые осложнения: </a:t>
            </a:r>
            <a:r>
              <a:rPr lang="ru-RU" dirty="0" err="1" smtClean="0">
                <a:solidFill>
                  <a:schemeClr val="tx1"/>
                </a:solidFill>
              </a:rPr>
              <a:t>Обструктивные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урологические осложнения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8222" y="1664626"/>
            <a:ext cx="12195544" cy="464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Дисфункция, вызванная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из-за обструкции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мочеточника,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проявляется в виде снижения функции почек с повышенным уровнем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сыворотке и наличием гидронефроза при визуализации при УЗИ. 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обструкции мочеточника при УЗИ должна включать оценку собирательной системы и мочеточника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ворот до мочевого пузыря, отмечая наличие любых скоплений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периуретеральной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жидкости, вызывающих массовый эффект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раз при выявлении нового гидронефроза следует проводить корреляцию с результатами анализа мочи и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физикального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обследования, чтобы исключить инфекцию, такую ​​как пионефроз, который может выглядеть идентично гидронефрозу и является неотложной ситуацией, требующей быстрого вмешательства.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7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881</TotalTime>
  <Words>1407</Words>
  <Application>Microsoft Office PowerPoint</Application>
  <PresentationFormat>Произвольный</PresentationFormat>
  <Paragraphs>176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Справедливость</vt:lpstr>
      <vt:lpstr>Визуализация осложнений трансплантации почек на протяжении всей жизни аллотрансплантата: комплексный обзор мультимодальности </vt:lpstr>
      <vt:lpstr>Сосудистые осложнения: Тромбоз почечной артерии </vt:lpstr>
      <vt:lpstr>Сосудистые осложнения: Тромбоз почечной артерии </vt:lpstr>
      <vt:lpstr>Сосудистые осложнения:  Тромбоз почечной вены </vt:lpstr>
      <vt:lpstr>Послеоперационный тромбоз почечной вены после трансплантации детских почек.  </vt:lpstr>
      <vt:lpstr>Послеоперационный тромбоз почечной вены после трансплантации детских почек.  </vt:lpstr>
      <vt:lpstr>Сосудистые осложнения:    Стеноз почечной артерии трансплантата</vt:lpstr>
      <vt:lpstr>Сосудистые осложнения:                        Обструктивные урологические осложнения</vt:lpstr>
      <vt:lpstr>Сосудистые осложнения: Обструктивные урологические осложнения</vt:lpstr>
      <vt:lpstr> Антероградная пиелограмма</vt:lpstr>
      <vt:lpstr>КТ-изображение в саггитальной проекции</vt:lpstr>
      <vt:lpstr>Осложнения со стороны брюшной полости и таза </vt:lpstr>
      <vt:lpstr>КТ-изображение почек в коронарной проекции без контрастирования   </vt:lpstr>
      <vt:lpstr>КТ-изображение почек в коронарной проекции без контрастирования   </vt:lpstr>
      <vt:lpstr>КТ-изображение без контрастирования</vt:lpstr>
      <vt:lpstr>КТ-изображение без контрастирования</vt:lpstr>
      <vt:lpstr>Методы диагностики </vt:lpstr>
      <vt:lpstr>Паренхиматозные осложнения почечного аллотрансплантата </vt:lpstr>
      <vt:lpstr>Отсроченная функция трансплантата </vt:lpstr>
      <vt:lpstr>Отторжение почечного аллотрансплантата </vt:lpstr>
      <vt:lpstr>КТ-изображение с контрастным усилением</vt:lpstr>
      <vt:lpstr>Отторжение почечного аллотрансплантата </vt:lpstr>
      <vt:lpstr>Отторжение почечного аллотрансплантата </vt:lpstr>
      <vt:lpstr>Острый некроз канальцев </vt:lpstr>
      <vt:lpstr>Нефротоксические эффекты, связанные с лекарствами </vt:lpstr>
      <vt:lpstr>Инфекционные осложнения </vt:lpstr>
      <vt:lpstr>Инфекционные осложнения. Вирус BK  </vt:lpstr>
      <vt:lpstr>Слайд 28</vt:lpstr>
      <vt:lpstr>Слайд 29</vt:lpstr>
      <vt:lpstr>Инфекционные осложнения. Вирус BK  </vt:lpstr>
      <vt:lpstr>Слайд 31</vt:lpstr>
      <vt:lpstr>Неопластические осложнения </vt:lpstr>
      <vt:lpstr>Неопластические осложнения </vt:lpstr>
      <vt:lpstr>Слайд 34</vt:lpstr>
      <vt:lpstr>Слайд 35</vt:lpstr>
      <vt:lpstr>Слайд 36</vt:lpstr>
      <vt:lpstr>Послетрансплантационные лимфопролиферативные расстройства  </vt:lpstr>
      <vt:lpstr>Слайд 38</vt:lpstr>
      <vt:lpstr>Слайд 39</vt:lpstr>
      <vt:lpstr>Будущие направления </vt:lpstr>
      <vt:lpstr>Вывод 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Чиняков</dc:creator>
  <cp:lastModifiedBy>Пользователь Windows</cp:lastModifiedBy>
  <cp:revision>193</cp:revision>
  <dcterms:created xsi:type="dcterms:W3CDTF">2021-02-05T08:15:59Z</dcterms:created>
  <dcterms:modified xsi:type="dcterms:W3CDTF">2021-02-24T03:43:37Z</dcterms:modified>
</cp:coreProperties>
</file>