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68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4932" autoAdjust="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E854B-673D-4CA4-93F6-21B4F2A300EA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7C850-FBD2-4D9D-AF33-3E07B0571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подтверждена клинико-гематологическая ремиссия и начата поддерживающая терапия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C850-FBD2-4D9D-AF33-3E07B05713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7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C850-FBD2-4D9D-AF33-3E07B05713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2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2299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9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7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6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97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5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5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2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4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200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769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B84F547-F430-4C7D-8301-E58763133E1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079FAE-2AB1-4052-81F2-E6A73A6C5A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10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2967" y="1640163"/>
            <a:ext cx="8767011" cy="209822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Кальцинированный катетер-ассоциированный фибриновый чехол 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(краткий обзор литературы)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0091" y="4586501"/>
            <a:ext cx="5261110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Попова Дарья Игоревна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 2-го года кафедры лучевой диагностики ИПО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872" y="792051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" y="4586501"/>
            <a:ext cx="4419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Ультразвуковое исследование правой внутренней яремной вены через </a:t>
            </a:r>
            <a:r>
              <a:rPr lang="ru-RU" sz="3600" b="1" dirty="0" smtClean="0"/>
              <a:t>7 месяцев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045242"/>
            <a:ext cx="9601200" cy="82215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просвете вены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визуализируется чехол-  повышенной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просветом, дающее акустическую тень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29075"/>
            <a:ext cx="7772400" cy="2847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111" y="1921742"/>
            <a:ext cx="3036071" cy="4999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98582" y="2051134"/>
            <a:ext cx="2983832" cy="288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Поперечное сканирование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Ультразвуковое исследование правой внутренней яремной вены через </a:t>
            </a:r>
            <a:r>
              <a:rPr lang="ru-RU" sz="3600" b="1" dirty="0" smtClean="0"/>
              <a:t>12 </a:t>
            </a:r>
            <a:r>
              <a:rPr lang="ru-RU" sz="3600" b="1" dirty="0"/>
              <a:t>месяцев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037220"/>
            <a:ext cx="9601200" cy="8301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просвете вены визуализируется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чехол-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просветом, дающее акустическую тень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2014537"/>
            <a:ext cx="7800975" cy="282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971" y="1928358"/>
            <a:ext cx="3036071" cy="4999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413" y="2007921"/>
            <a:ext cx="2983832" cy="288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Поперечное сканирование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241658"/>
            <a:ext cx="10130589" cy="1159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КТ органов грудной клетки через 5 </a:t>
            </a:r>
            <a:r>
              <a:rPr lang="ru-RU" b="1" dirty="0" smtClean="0"/>
              <a:t>месяцев </a:t>
            </a:r>
            <a:r>
              <a:rPr lang="ru-RU" b="1" dirty="0"/>
              <a:t>после удаления ЦВК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53" y="1423595"/>
            <a:ext cx="4814451" cy="48128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4188" y="1459268"/>
            <a:ext cx="2823411" cy="332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Аксиальный срез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4188" y="3455873"/>
            <a:ext cx="2823411" cy="318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Корональный срез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53980" y="46449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проекции правой внутренней яремной вены определяются участки обызвествления ( стрелка)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6" y="6236455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4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274" y="94247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Рентгенография-</a:t>
            </a:r>
            <a:r>
              <a:rPr lang="ru-RU" sz="4000" b="1" dirty="0" err="1" smtClean="0"/>
              <a:t>венография</a:t>
            </a:r>
            <a:r>
              <a:rPr lang="ru-RU" sz="4000" b="1" dirty="0" smtClean="0"/>
              <a:t> </a:t>
            </a:r>
            <a:r>
              <a:rPr lang="ru-RU" sz="4000" b="1" dirty="0" smtClean="0"/>
              <a:t>ОГК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958" y="2253917"/>
            <a:ext cx="9601200" cy="3581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рентгенографии-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венографии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выполненной через 4,5 и 8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постановки ЦВК и через 3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его удаления, дополнительные образования в проекции внутренней яремной вены справа не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визуализировались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526" y="549442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/>
              <a:t>Гистологическое исследование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572126"/>
            <a:ext cx="10291011" cy="55245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представлено коллагеном,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покрытого слоем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эндотелия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 выявлен лишь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ранних стадиях его формирования.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Общепринятая терминология «фибриновые </a:t>
            </a:r>
            <a:r>
              <a:rPr lang="ru-RU" sz="7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чехды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не совсем соответствует гистологическим данным</a:t>
            </a:r>
          </a:p>
          <a:p>
            <a:pPr algn="just"/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Катетер-ассоциированные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фибриновые чехлы отличаются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процесса образования внутрисосудистых тромбов, поскольку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участком, где находится инородное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ЦВК </a:t>
            </a:r>
            <a:endParaRPr lang="ru-RU" sz="7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24 ч после установки в результате активации системы свертывания вокруг катетера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тромб, его поверхность покрывается фибриногеном и агрегированными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тромбоцитами. Это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результате </a:t>
            </a:r>
            <a:r>
              <a:rPr lang="ru-RU" sz="7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сосудистой стенки в месте введения катетера и нарушения нормального тока крови в сегменте вены с ЦВК</a:t>
            </a:r>
            <a:endParaRPr lang="ru-RU" sz="7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Обсуждение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540043"/>
            <a:ext cx="9849853" cy="482065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фибриновых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чехлов ЦВК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варьирует от 42 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Кальцинированные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фибриновые чехлы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различных методов визуализации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(УЗИ,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рентгенография, КТ) схожи с фрагментами катетера, фиксированными к стенке сосуда. Они выглядят как тубулярные образования высокой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плотности- при КТ или как пристеночные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с акустической тенью при УЗИ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наблюдения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пациентом, признаки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венозного тромбоза, катетер-ассоциированной инфекции и эмболии не отмечались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083" y="1022685"/>
            <a:ext cx="9922042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Катетер-ассоциированные </a:t>
            </a:r>
            <a:r>
              <a:rPr lang="ru-RU" sz="3600" b="1" dirty="0" smtClean="0"/>
              <a:t>венозные тромбозы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746" y="1860884"/>
            <a:ext cx="10050379" cy="435142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Катетер-ассоциированные пристеночные венозные тромбы и фибриновые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наложения следует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дифференцировать, поскольку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не только их патогенез, но и тактика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тромбозы развиваются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нарушениях в системе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гемостаза и могут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окклюзии просвета вены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ТЭЛА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У детей при катетер-ассоциированных венозных тромбозах, сопровождающихся клиническими проявлениями, рекомендуется проводить терапию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антикоагулянтами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Катетер-ассоциированные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фибриновые чехлы ограничены только поверхностью катетера и не требуют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Осложнения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0" y="1733384"/>
            <a:ext cx="9855642" cy="4134016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целостности катетера – одно 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осложнений,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возникающее в результате механической травмы, производственного брака или разрушения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осложнение у 3 (2,2%) из 136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детей)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Остаточные фрагменты в сосуде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удаления ЦВК у 6 (2%) из 299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были зафиксированы случаи проведения замены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трикуспидального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клапана в связи с 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разрушением (у 1 ребенка),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двух детей отмечалась эрозия стенки предсердия мигрировавшим фибриновым чехлом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14114"/>
            <a:ext cx="10054424" cy="434075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катетер-ассоциированных фибриновых чехлов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в дифференциальной диагностике этих образований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катетер-ассоциированных тромбозов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тактика ведения пациентов детского возраста с фиксированными кальцинированными фибриновыми чехлами и оставленными фрагментами катетера в просвете вены является консервативной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исследования, следует оценивать контуры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ЦВК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протоколе наличие фибриновых чехлов и их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кальцификацию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дальнейшего наблюдения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847" y="455212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34602"/>
            <a:ext cx="9601200" cy="433279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А.Б.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Сугак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Амосова,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метод исследования в диагностике катетер-ассоциированных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Ультразвуковая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функциональная диагностика, 2020,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65-73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167" y="1764630"/>
            <a:ext cx="9881937" cy="458002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“Золотым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в диагностике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катетер-ассоциированных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тромбозов является рентгеноскопия-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венография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контрастного вещества в просвет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вены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льтразвуковой 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сосудов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приоритетным в диагностике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периферических венозных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тромбозов, так как не требует специальной подготовки и позволяет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кровоток в режиме реального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катетер-ассоциированных тромбов и природе  их возникновения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772653"/>
            <a:ext cx="10234863" cy="453189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сосудистый доступ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используется в клинической практике  и необходим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пациентам, нуждающимся в длительной терапии с внутрисосудистым введением (7 и более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суток)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венозный катетер, который устанавливают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дистальной трети верхней или нижней полой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вены, либо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каво-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 осложнением при эксплуатации центрального венозного катетера (ЦВК)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катетер-ассоциированные фибриновые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чехлы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встречающиеся по данным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венографии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27–66% пациентов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958" y="20854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Схема изображения катетера во внутренней яремной и плечеголовной венах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382126"/>
            <a:ext cx="9601200" cy="48527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окализация вероятного расположения катетер-ассоциированных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фибриновых чехлов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45" y="1529012"/>
            <a:ext cx="5206666" cy="347612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8621"/>
          </a:xfrm>
        </p:spPr>
        <p:txBody>
          <a:bodyPr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Клинический случай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452" y="1515979"/>
            <a:ext cx="9938084" cy="4820652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Мальчик, 4,5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в ФГБУ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«НМИЦ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гематологии» 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диагнозом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«острый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лимфобластный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лейкоз»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специфической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установлен ЦВК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правую внутреннюю яремную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вену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неоднократно проводилось УЗИ экстракраниальных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брахиоцефальных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вен, рентгенография ОГК 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состояния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постановки ЦВК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УЗИ в дистальной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правой внутренней яремной вены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 чехол- повышенной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препятствующие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кровотоку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не было, катетер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функционировал (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дистальный конец находился в проекции правого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предсердия),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катетер-ассоциированной инфекции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отсутствовали</a:t>
            </a:r>
          </a:p>
        </p:txBody>
      </p:sp>
    </p:spTree>
    <p:extLst>
      <p:ext uri="{BB962C8B-B14F-4D97-AF65-F5344CB8AC3E}">
        <p14:creationId xmlns:p14="http://schemas.microsoft.com/office/powerpoint/2010/main" val="34817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Клинический случай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700463"/>
            <a:ext cx="9897979" cy="4892842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8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курс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специфической терапии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клинико-гематологическая ремиссия и начата поддерживающая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ЦВК удален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операционной, были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подтверждены целостность катетера и соответствие его длины при удалении длине при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постановке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передней стенке правой внутренней яремной вены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гиперэхогенное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с просветом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центре, дающее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акустическую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тень,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препятствующее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кровотоку, размерами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× 3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расценено как кальцинированный фибриновый чехол, оставшийся в просвете вены после удаления ЦВК,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были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 описаны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867" y="1700463"/>
            <a:ext cx="4824711" cy="43257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курса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специфической терапии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ЦВК удален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операционной, были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подтверждены целостность катетера и соответствие его длины при удалении длине при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9831" y="266531"/>
            <a:ext cx="10262116" cy="10554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Ультразвуковое исследование правой внутренней яремной вены после удаления ЦВК в динамике  (через 8 мес.)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93" y="1598193"/>
            <a:ext cx="4430885" cy="365158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831" y="11229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Ультразвуковое исследование </a:t>
            </a:r>
            <a:r>
              <a:rPr lang="ru-RU" sz="3200" b="1" dirty="0" smtClean="0"/>
              <a:t>правой внутренней яремной вены после удаления ЦВК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178" y="5133464"/>
            <a:ext cx="10098505" cy="98258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просвете вены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визуализируется образование повышенной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ободком, дающее акустическую тень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87" y="1300409"/>
            <a:ext cx="4430885" cy="365158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Ультразвуковое исследование правой внутренней яремной </a:t>
            </a:r>
            <a:r>
              <a:rPr lang="ru-RU" sz="3600" b="1" dirty="0" smtClean="0"/>
              <a:t>вены через 3 месяца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390" y="5295900"/>
            <a:ext cx="9601200" cy="11229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просвете вены визуализируется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чехол-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просветом,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дающее акустическую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тень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86" y="2286000"/>
            <a:ext cx="8183228" cy="289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3810" y="2286000"/>
            <a:ext cx="2983832" cy="288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Продольное сканирование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2286000"/>
            <a:ext cx="2983832" cy="288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Поперечное сканирование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4" y="6236456"/>
            <a:ext cx="6187564" cy="5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564</TotalTime>
  <Words>1001</Words>
  <Application>Microsoft Office PowerPoint</Application>
  <PresentationFormat>Широкоэкранный</PresentationFormat>
  <Paragraphs>74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Franklin Gothic Book</vt:lpstr>
      <vt:lpstr>Times New Roman</vt:lpstr>
      <vt:lpstr>Crop</vt:lpstr>
      <vt:lpstr>Кальцинированный катетер-ассоциированный фибриновый чехол у ребенка (краткий обзор литературы)</vt:lpstr>
      <vt:lpstr>Актуальность</vt:lpstr>
      <vt:lpstr>Введение</vt:lpstr>
      <vt:lpstr>Схема изображения катетера во внутренней яремной и плечеголовной венах</vt:lpstr>
      <vt:lpstr>Клинический случай</vt:lpstr>
      <vt:lpstr>Клинический случай</vt:lpstr>
      <vt:lpstr>Презентация PowerPoint</vt:lpstr>
      <vt:lpstr>Ультразвуковое исследование правой внутренней яремной вены после удаления ЦВК</vt:lpstr>
      <vt:lpstr>Ультразвуковое исследование правой внутренней яремной вены через 3 месяца</vt:lpstr>
      <vt:lpstr>Ультразвуковое исследование правой внутренней яремной вены через 7 месяцев</vt:lpstr>
      <vt:lpstr>Ультразвуковое исследование правой внутренней яремной вены через 12 месяцев</vt:lpstr>
      <vt:lpstr>КТ органов грудной клетки через 5 месяцев после удаления ЦВК</vt:lpstr>
      <vt:lpstr>Рентгенография-венография ОГК</vt:lpstr>
      <vt:lpstr>Гистологическое исследование</vt:lpstr>
      <vt:lpstr>Обсуждение</vt:lpstr>
      <vt:lpstr>Катетер-ассоциированные венозные тромбозы</vt:lpstr>
      <vt:lpstr>Осложнения</vt:lpstr>
      <vt:lpstr>Заключение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Ультразвуковой метод исследования в диагностике катетер-ассоциированных тромбообразований у детей</dc:title>
  <dc:creator>SMU7</dc:creator>
  <cp:lastModifiedBy>SMU7</cp:lastModifiedBy>
  <cp:revision>38</cp:revision>
  <dcterms:created xsi:type="dcterms:W3CDTF">2021-04-14T04:23:43Z</dcterms:created>
  <dcterms:modified xsi:type="dcterms:W3CDTF">2021-04-27T02:57:13Z</dcterms:modified>
</cp:coreProperties>
</file>