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oyaspina.ru/lechenie/lfk-pri-osteohondroze" TargetMode="External"/><Relationship Id="rId2" Type="http://schemas.openxmlformats.org/officeDocument/2006/relationships/hyperlink" Target="http://moisustavy.com/osteohondros/gimnastika/lechebnaya-fizkul-tura-pri-osteohondroz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ophondroz.ru/osteohondroz/kompleks-lfk-pri-osteoxondroze-pozvonochnika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0%B7%D0%B2%D0%BE%D0%BD%D0%BE%D1%87%D0%BD%D0%B8%D0%BA" TargetMode="External"/><Relationship Id="rId2" Type="http://schemas.openxmlformats.org/officeDocument/2006/relationships/hyperlink" Target="https://ru.wikipedia.org/wiki/%D0%97%D0%B0%D0%B1%D0%BE%D0%BB%D0%B5%D0%B2%D0%B0%D0%BD%D0%B8%D0%B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ophondroz.ru/osteohondroz/kompleks-uprazhnenij-pri-osteoxondroz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ЛФК при остеохондрозе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Лечебная физкультура при остеохондрозе поясничного отдела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4818" name="Picture 2" descr="http://stophondroz.ru/wp-content/uploads/2014/05/%D0%9B%D1%84%D0%BA-%D0%BF%D1%80%D0%B8-%D0%BF%D0%BE%D1%8F%D1%81%D0%BD%D0%B8%D1%87%D0%BD%D0%BE%D0%BC-%D0%BE%D1%81%D1%82%D0%B5%D0%BE%D1%85%D0%BE%D0%BD%D0%B4%D1%80%D0%BE%D0%B7%D0%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6768752" cy="50457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dirty="0" smtClean="0"/>
              <a:t>ЛФК для лечения остеохондроза грудного отдела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Встать </a:t>
            </a:r>
            <a:r>
              <a:rPr lang="ru-RU" dirty="0" smtClean="0"/>
              <a:t>прямо и расставить ноги на ширине плеч. Плавно сгорбиться и при этом тянуть подбородок к животу, а плечи друг к другу. Зафиксироваться в таком положении на 10 секунд, а потом медленно разогнуться свести лопатки вместе, осторожно запрокинуть голову и постоять так в течение 10 секунд. Сделать 10 повторов.</a:t>
            </a:r>
          </a:p>
          <a:p>
            <a:pPr fontAlgn="base"/>
            <a:r>
              <a:rPr lang="ru-RU" dirty="0" smtClean="0"/>
              <a:t>Делать круговые движения плечами по 10 раз назад и вперед.</a:t>
            </a:r>
          </a:p>
          <a:p>
            <a:pPr fontAlgn="base"/>
            <a:r>
              <a:rPr lang="ru-RU" dirty="0" smtClean="0"/>
              <a:t>Поочередно поднимать плечи как можно выше, потом приподнимать их вместе, задержаться в крайнем верхнем положении на пять или десять секунд и расслабиться. Все упражнения делаются по 10 повторов.</a:t>
            </a:r>
          </a:p>
          <a:p>
            <a:pPr fontAlgn="base"/>
            <a:r>
              <a:rPr lang="ru-RU" dirty="0" smtClean="0"/>
              <a:t>Делать наклоны в сторону, пытаясь дотянуться рукой до колена. Задержаться в таком положении на несколько секунд и сделать наклон в другую сторону. Повторять по 10 раз в обе стороны.</a:t>
            </a:r>
          </a:p>
          <a:p>
            <a:pPr fontAlgn="base"/>
            <a:r>
              <a:rPr lang="ru-RU" dirty="0" smtClean="0"/>
              <a:t>Положить кулаки обеих рук под лопатки. Насколько возможно прогнуть спину, при этом надавливая кулаками на нее. Немного постоять в таком положении и постепенно наклоняться вперед, обхватывая себя руками и сутулясь. Сделать 10 повторов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Остеохондроз грудногоотдела позвоночника. защемление нерва . что дела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7332" cy="6165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 smtClean="0"/>
              <a:t>Встать прямо, положить руки пояс, ноги расставить на ширину плеч. Медленно наклониться вперед, стараясь не сгибать спину. Выпрямляться и наклоняться назад насколько позволяет позвоночник.</a:t>
            </a:r>
          </a:p>
          <a:p>
            <a:pPr fontAlgn="base"/>
            <a:r>
              <a:rPr lang="ru-RU" dirty="0" smtClean="0"/>
              <a:t>Из исходного положения как в предыдущем упражнении делать по 10 наклонов в разные стороны, стараясь максимально сгибать спину.</a:t>
            </a:r>
          </a:p>
          <a:p>
            <a:pPr fontAlgn="base"/>
            <a:r>
              <a:rPr lang="ru-RU" dirty="0" smtClean="0"/>
              <a:t>Из положения стоя на четвереньках с прямой спиной необходимо пройтись руками в сторону настолько, чтобы спина изогнулась. Постоять так 10 секунд и расслабиться. Тоже сделать в другую сторону. Для каждой стороны сделать по 10 повторений.</a:t>
            </a:r>
          </a:p>
          <a:p>
            <a:pPr fontAlgn="base"/>
            <a:r>
              <a:rPr lang="ru-RU" dirty="0" smtClean="0"/>
              <a:t>Лечь на кровать или на пол. Напрягая мышцы брюшного пресса вжимать спину в пол. Замереть на 10 секунд и расслабиться.</a:t>
            </a:r>
          </a:p>
          <a:p>
            <a:pPr fontAlgn="base"/>
            <a:r>
              <a:rPr lang="ru-RU" dirty="0" smtClean="0"/>
              <a:t>Лежа на спине согнуть ноги в коленях. Потянуться локтем руки к колену противоположной ноги, затем другим локтем к противоположной ноге. Сделать по 10 раз для каждой стороны.</a:t>
            </a:r>
          </a:p>
          <a:p>
            <a:pPr fontAlgn="base"/>
            <a:r>
              <a:rPr lang="ru-RU" dirty="0" smtClean="0"/>
              <a:t>Можно вытянуть руки за голову и как можно сильнее растянуть спину. Удерживаться в таком положении 10 секунд.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 descr="Гимнастика при остеохондрозе шейного отде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44" name="AutoShape 4" descr="Гимнастика при остеохондрозе шейного отде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46" name="AutoShape 6" descr="Гимнастика при остеохондрозе шейного отде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5848" name="Picture 8" descr="Лечебная гимнастика при остеохондрозе - шейном, грудном и поясничном: кому показана, как выполнять упражнения - Сибирский медиц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6848"/>
            <a:ext cx="4824536" cy="6821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892480" cy="5257800"/>
          </a:xfrm>
        </p:spPr>
        <p:txBody>
          <a:bodyPr/>
          <a:lstStyle/>
          <a:p>
            <a:r>
              <a:rPr lang="ru-RU" dirty="0" smtClean="0"/>
              <a:t>Выполнил- Стрелков П.В.</a:t>
            </a:r>
          </a:p>
          <a:p>
            <a:pPr>
              <a:buNone/>
            </a:pPr>
            <a:r>
              <a:rPr lang="ru-RU" dirty="0" smtClean="0"/>
              <a:t>607 группа лечебный факультет</a:t>
            </a:r>
          </a:p>
          <a:p>
            <a:pPr>
              <a:buNone/>
            </a:pPr>
            <a:r>
              <a:rPr lang="ru-RU" dirty="0" smtClean="0"/>
              <a:t>Исп. Литература -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moisustavy.com/osteohondros/gimnastika/lechebnaya-fizkul-tura-pri-osteohondroze.html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moyaspina.ru/lechenie/lfk-pri-osteohondroze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stophondroz.ru/osteohondroz/kompleks-lfk-pri-osteoxondroze-pozvonochnika.html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Красноярск  2015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709160"/>
          </a:xfrm>
        </p:spPr>
        <p:txBody>
          <a:bodyPr/>
          <a:lstStyle/>
          <a:p>
            <a:r>
              <a:rPr lang="ru-RU" b="1" dirty="0" err="1" smtClean="0"/>
              <a:t>Остеохондро́з</a:t>
            </a:r>
            <a:r>
              <a:rPr lang="ru-RU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полифакториальное</a:t>
            </a:r>
            <a:r>
              <a:rPr lang="ru-RU" dirty="0" smtClean="0"/>
              <a:t> дегенеративное </a:t>
            </a:r>
            <a:r>
              <a:rPr lang="ru-RU" dirty="0" smtClean="0">
                <a:hlinkClick r:id="rId2" tooltip="Заболевание"/>
              </a:rPr>
              <a:t>заболевание</a:t>
            </a:r>
            <a:r>
              <a:rPr lang="ru-RU" dirty="0" smtClean="0"/>
              <a:t> позвоночно-двигательного сегмента, поражающее первично межпозвонковый диск, а вторично — другие отделы </a:t>
            </a:r>
            <a:r>
              <a:rPr lang="ru-RU" dirty="0" smtClean="0">
                <a:hlinkClick r:id="rId3" tooltip="Позвоночник"/>
              </a:rPr>
              <a:t>позвоночника</a:t>
            </a:r>
            <a:r>
              <a:rPr lang="ru-RU" dirty="0" smtClean="0"/>
              <a:t>, опорно-двигательного аппарата и нервную систем</a:t>
            </a:r>
            <a:endParaRPr lang="ru-RU" dirty="0"/>
          </a:p>
        </p:txBody>
      </p:sp>
      <p:pic>
        <p:nvPicPr>
          <p:cNvPr id="1026" name="Picture 2" descr="Что такое пояснично-крестцовый остеохондроз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780928"/>
            <a:ext cx="38100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709160"/>
          </a:xfrm>
        </p:spPr>
        <p:txBody>
          <a:bodyPr/>
          <a:lstStyle/>
          <a:p>
            <a:r>
              <a:rPr lang="ru-RU" dirty="0" smtClean="0"/>
              <a:t>Лечебные упражнения при остеохондрозе очень важны. На начальных стадиях заболевания ЛФК позволяет приостановить развитие заболевания, уменьшить симптомы. Правильно выполняемые упражнения способны уже через несколько месяцев уменьшить давление на диски.</a:t>
            </a:r>
            <a:endParaRPr lang="ru-RU" dirty="0"/>
          </a:p>
        </p:txBody>
      </p:sp>
      <p:pic>
        <p:nvPicPr>
          <p:cNvPr id="27650" name="Picture 2" descr="Лечебная физкультура при остеохондроз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996952"/>
            <a:ext cx="3895725" cy="3514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709160"/>
          </a:xfrm>
        </p:spPr>
        <p:txBody>
          <a:bodyPr/>
          <a:lstStyle/>
          <a:p>
            <a:r>
              <a:rPr lang="ru-RU" b="1" dirty="0" smtClean="0"/>
              <a:t>Упражнения лечебной гимнастики предназначены, в первую очередь, для укрепления и разработки мышц. Наиболее важны для правильной работы позвоночника мышцы спины, бедер и живота. Благодаря нарастанию силы мышечного корсета, часть нагрузки с позвоночника снимается. Это препятствует дальнейшему разрушению межпозвоночных дисков.</a:t>
            </a:r>
            <a:endParaRPr lang="ru-RU" dirty="0"/>
          </a:p>
        </p:txBody>
      </p:sp>
      <p:pic>
        <p:nvPicPr>
          <p:cNvPr id="28676" name="Picture 4" descr="Боли в спине Будь здоров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501008"/>
            <a:ext cx="4281264" cy="3210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709160"/>
          </a:xfrm>
        </p:spPr>
        <p:txBody>
          <a:bodyPr/>
          <a:lstStyle/>
          <a:p>
            <a:r>
              <a:rPr lang="ru-RU" dirty="0" smtClean="0"/>
              <a:t>До 80% больных остеохондрозом избавились от болей после прохождения лечения именно с помощью курса лечебной гимнастики. Очень важно чтобы нагрузки, которые испытывает позвоночник во время ЛФК, были физиологическими по своей силе, интенсивности и направленности не приводил к перенапряжению мышц и позвонков, излишнему их напряжению или другим травмам.</a:t>
            </a:r>
            <a:endParaRPr lang="ru-RU" dirty="0"/>
          </a:p>
        </p:txBody>
      </p:sp>
      <p:pic>
        <p:nvPicPr>
          <p:cNvPr id="29698" name="Picture 2" descr="Лфк при остеохондроз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996952"/>
            <a:ext cx="5472608" cy="3650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64488" cy="4709160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dirty="0" smtClean="0"/>
              <a:t> </a:t>
            </a:r>
            <a:r>
              <a:rPr lang="ru-RU" dirty="0" smtClean="0"/>
              <a:t>Перед </a:t>
            </a:r>
            <a:r>
              <a:rPr lang="ru-RU" dirty="0" smtClean="0"/>
              <a:t>тем как приступать к выполнению упражнений следует ознакомиться с правилами их проведения и ограничения.</a:t>
            </a:r>
          </a:p>
          <a:p>
            <a:pPr fontAlgn="base"/>
            <a:r>
              <a:rPr lang="ru-RU" dirty="0" smtClean="0"/>
              <a:t>Лечебная физкультура при остеохондрозе не должна проводиться в период обострения заболевания, при интенсивном болевом синдроме.</a:t>
            </a:r>
          </a:p>
          <a:p>
            <a:pPr fontAlgn="base"/>
            <a:r>
              <a:rPr lang="ru-RU" dirty="0" smtClean="0"/>
              <a:t>Не должна вызывать дискомфорта или усиления болей.</a:t>
            </a:r>
          </a:p>
          <a:p>
            <a:pPr fontAlgn="base"/>
            <a:r>
              <a:rPr lang="ru-RU" dirty="0" smtClean="0"/>
              <a:t>Комплекс ЛФК на растяжку и напряжение мышц спины должны чередоваться с упражнениями на расслабление.</a:t>
            </a:r>
          </a:p>
          <a:p>
            <a:pPr fontAlgn="base"/>
            <a:r>
              <a:rPr lang="ru-RU" dirty="0" smtClean="0"/>
              <a:t>Выполняется лечебная гимнастика без резких движений, плавно. Нужно стараться держать правильную осанку.</a:t>
            </a:r>
          </a:p>
          <a:p>
            <a:pPr fontAlgn="base"/>
            <a:r>
              <a:rPr lang="ru-RU" dirty="0" smtClean="0"/>
              <a:t>И даже при переходе на домашнее выполнение лечебно — профилактического </a:t>
            </a:r>
            <a:r>
              <a:rPr lang="ru-RU" dirty="0" smtClean="0">
                <a:hlinkClick r:id="rId2" tooltip="комплекс упражнений при остеохондрозе"/>
              </a:rPr>
              <a:t>комплекса упражнений при остеохондрозе</a:t>
            </a:r>
            <a:r>
              <a:rPr lang="ru-RU" dirty="0" smtClean="0"/>
              <a:t> все равно стоит периодически наблюдаться у врача для того, чтобы оценить и при необходимости скорректировать комплекс.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Комплекс упражнений для шейного отдела позвоночника</a:t>
            </a:r>
            <a:endParaRPr lang="ru-RU" dirty="0"/>
          </a:p>
        </p:txBody>
      </p:sp>
      <p:pic>
        <p:nvPicPr>
          <p:cNvPr id="30722" name="Picture 2" descr="http://stophondroz.ru/wp-content/uploads/2014/05/%D0%9B%D1%84%D0%BA-%D0%BF%D1%80%D0%B8-%D1%88%D0%B5%D0%B9%D0%BD%D0%BE%D0%BC-%D0%BE%D1%81%D1%82%D0%B5%D0%BE%D1%85%D0%BE%D0%BD%D0%B4%D1%80%D0%BE%D0%B7%D0%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6048672" cy="4844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Необходимо встать ровно и расставить ноги на ширине плеч. Медленно наклонять голову в одну сторону задержаться так на несколько секунд, напрягая мышцы шеи, как будто сопротивляясь постороннему воздействию. Можно создавать сопротивление рукой, надавливая на боковую сторону головы. Затем медленно вернуться в исходное положение и повторить наклон в другую сторону. Выполнять по 15 раз для каждой стороны.</a:t>
            </a:r>
          </a:p>
          <a:p>
            <a:pPr fontAlgn="base"/>
            <a:r>
              <a:rPr lang="ru-RU" dirty="0" smtClean="0"/>
              <a:t>Из предыдущего исходного положения плавно наклонить голову вперед, задержаться так на 10 секунд, напрягая мышцы шеи или надавливая на лоб рукой. Медленно запрокинуть голову назад также преодолевая сопротивление руки. Вернуться в исходное положение и сделать по 15 повторов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Из исходной позиции следует поворачивать голову в стороны, стараясь коснуться подбородком плеча.</a:t>
            </a:r>
          </a:p>
          <a:p>
            <a:pPr fontAlgn="base"/>
            <a:r>
              <a:rPr lang="ru-RU" dirty="0" smtClean="0"/>
              <a:t>Можно подбородком делать движения напоминающее написание чисел от нуля до десяти. Такие упражнения можно делать в перерывах между работой для того чтобы снять напряжение с мышц шеи и спины</a:t>
            </a:r>
          </a:p>
          <a:p>
            <a:pPr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348880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Из положения лежа на ровной и твердой поверхности следует приподнимать голову, задерживать ее на 10 секунд над поверхностью, опуститься и отдохнуть 5 секунд. Повторять от семи до 10 раз.</a:t>
            </a:r>
          </a:p>
          <a:p>
            <a:pPr fontAlgn="base"/>
            <a:r>
              <a:rPr lang="ru-RU" dirty="0" smtClean="0"/>
              <a:t>Из положения лежа на боку необходимо приподнимать голову так чтобы она была параллельна поверхности, зафиксироваться в таком положении на 10 секунд и опустить голову. Повтор до 10 раз по мере усталости мышц.</a:t>
            </a:r>
          </a:p>
          <a:p>
            <a:endParaRPr lang="ru-RU" dirty="0"/>
          </a:p>
        </p:txBody>
      </p:sp>
      <p:pic>
        <p:nvPicPr>
          <p:cNvPr id="32770" name="Picture 2" descr="Маски для живота для похуде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04864"/>
            <a:ext cx="6096000" cy="4410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734</Words>
  <Application>Microsoft Office PowerPoint</Application>
  <PresentationFormat>Экран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ЛФК при остеохондрозе</vt:lpstr>
      <vt:lpstr>Слайд 2</vt:lpstr>
      <vt:lpstr>Слайд 3</vt:lpstr>
      <vt:lpstr>Слайд 4</vt:lpstr>
      <vt:lpstr>Слайд 5</vt:lpstr>
      <vt:lpstr>Слайд 6</vt:lpstr>
      <vt:lpstr>Комплекс упражнений для шейного отдела позвоночника</vt:lpstr>
      <vt:lpstr>Слайд 8</vt:lpstr>
      <vt:lpstr>Слайд 9</vt:lpstr>
      <vt:lpstr>Лечебная физкультура при остеохондрозе поясничного отдела </vt:lpstr>
      <vt:lpstr>ЛФК для лечения остеохондроза грудного отдела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ЛФК при остеохондрозе</dc:title>
  <dc:creator>павел</dc:creator>
  <cp:lastModifiedBy>павел</cp:lastModifiedBy>
  <cp:revision>5</cp:revision>
  <dcterms:created xsi:type="dcterms:W3CDTF">2015-05-17T17:54:39Z</dcterms:created>
  <dcterms:modified xsi:type="dcterms:W3CDTF">2015-05-17T18:35:30Z</dcterms:modified>
</cp:coreProperties>
</file>