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96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0425"/>
            <a:ext cx="7848872" cy="1470025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latin typeface="Arial Black" panose="020B0A04020102020204" pitchFamily="34" charset="0"/>
              </a:rPr>
              <a:t>ТЕМА ПРЕЗЕНТАЦИИ</a:t>
            </a:r>
            <a:endParaRPr lang="ru-RU" sz="48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933056"/>
            <a:ext cx="3528392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Все дело в мыслях. Мысль — начало всего. И мыслями можно управлять. И поэтому главное дело совершенствования: работать над мыслями.</a:t>
            </a:r>
          </a:p>
          <a:p>
            <a:pPr algn="l"/>
            <a:endParaRPr lang="ru-RU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Лев Толстой</a:t>
            </a:r>
            <a:endParaRPr 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F:\!_hw\!КрасГМУ\ПРЕЗЕНТАЦИЯ v2.0\Pppres\Лого_титул_п01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3448"/>
            <a:ext cx="34544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602128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Красноярск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2020 г.</a:t>
            </a:r>
          </a:p>
        </p:txBody>
      </p:sp>
    </p:spTree>
    <p:extLst>
      <p:ext uri="{BB962C8B-B14F-4D97-AF65-F5344CB8AC3E}">
        <p14:creationId xmlns:p14="http://schemas.microsoft.com/office/powerpoint/2010/main" val="9958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79208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Arial Black" panose="020B0A04020102020204" pitchFamily="34" charset="0"/>
              </a:rPr>
              <a:t>Заголовок слайда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7"/>
            <a:ext cx="7272808" cy="2232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 и иллюстративный материал. Шрифт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Выравнивание по левому краю или по ширине. Абзацный отступ при необходимости. Размер шрифта – в зависимости от наполнения слайда.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5186" y="4293096"/>
            <a:ext cx="3995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Подписи к иллюстрациям, комментарии и прочий вспомогательный материал. 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Шрифт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Выравнивание по левому краю. Абзацный отступ при необходимости. Размер шрифта – в зависимости от наполнения слайда.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42851"/>
            <a:ext cx="370522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81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101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ТЕМА ПРЕЗЕНТАЦИИ</vt:lpstr>
      <vt:lpstr>Заголовок слайда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Anton</cp:lastModifiedBy>
  <cp:revision>4</cp:revision>
  <dcterms:created xsi:type="dcterms:W3CDTF">2020-06-24T17:01:32Z</dcterms:created>
  <dcterms:modified xsi:type="dcterms:W3CDTF">2020-06-25T17:43:07Z</dcterms:modified>
</cp:coreProperties>
</file>