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1" userDrawn="1">
          <p15:clr>
            <a:srgbClr val="A4A3A4"/>
          </p15:clr>
        </p15:guide>
        <p15:guide id="2" pos="38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876" y="60"/>
      </p:cViewPr>
      <p:guideLst>
        <p:guide orient="horz" pos="2111"/>
        <p:guide pos="387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0705" y="488950"/>
            <a:ext cx="11252835" cy="5935345"/>
          </a:xfrm>
        </p:spPr>
        <p:txBody>
          <a:bodyPr>
            <a:normAutofit fontScale="90000" lnSpcReduction="20000"/>
          </a:bodyPr>
          <a:lstStyle/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</a:t>
            </a: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Министерства здравоохранения Российской Федерации</a:t>
            </a: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Фармацевтический колледж</a:t>
            </a: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ПРЕЗЕНТАЦИЯ </a:t>
            </a:r>
          </a:p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Тема: »Профилактика туберкулеза».</a:t>
            </a:r>
          </a:p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 специальности 34.02.01. Сестринское дело</a:t>
            </a:r>
          </a:p>
          <a:p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Выполнила: Кочкина Анна Андреевна, группа 211</a:t>
            </a:r>
          </a:p>
          <a:p>
            <a:pPr algn="l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       </a:t>
            </a:r>
          </a:p>
          <a:p>
            <a:pPr algn="l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l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                                                            Красноярск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647700" y="527050"/>
            <a:ext cx="5181600" cy="5650230"/>
          </a:xfrm>
        </p:spPr>
        <p:txBody>
          <a:bodyPr>
            <a:noAutofit/>
          </a:bodyPr>
          <a:lstStyle/>
          <a:p>
            <a:r>
              <a:rPr lang="ru-RU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туберкулёза.</a:t>
            </a:r>
            <a:endParaRPr lang="ru-RU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туберкулёза очень разнообразны. Но чаще всего их можно разделить на две группы. Сперва у пациента с туберкулёзом развивается синдром интоксикации, затем — симптомы со стороны поражённого микобактериями органа.</a:t>
            </a:r>
          </a:p>
          <a:p>
            <a:r>
              <a:rPr lang="ru-RU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синдрома интоксикации: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умеренное повышение температуры тела, особенно по вечерам;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ночная потливость;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слабость, утомляемость;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аппетита;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веса;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головная боль;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раздражительность. </a:t>
            </a:r>
          </a:p>
          <a:p>
            <a:pPr>
              <a:buFont typeface="Arial" panose="020B0604020202020204" pitchFamily="34" charset="0"/>
            </a:pPr>
            <a:endParaRPr lang="ru-RU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32830" y="1617980"/>
            <a:ext cx="5784850" cy="36226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288290" y="241300"/>
            <a:ext cx="5417820" cy="5935980"/>
          </a:xfrm>
        </p:spPr>
        <p:txBody>
          <a:bodyPr>
            <a:normAutofit fontScale="25000"/>
          </a:bodyPr>
          <a:lstStyle/>
          <a:p>
            <a:r>
              <a:rPr lang="ru-RU" alt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Классификация.</a:t>
            </a:r>
          </a:p>
          <a:p>
            <a:r>
              <a:rPr lang="ru-RU" alt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туберкулез легких - это впервые развившаяся инфильтрация легочной ткани у лиц, не имеющих специфического иммунитета. Диагностируется преимущественно в детском и подростковом возрасте; реже возникает у лиц старшего и пожилого возраста, которые в прошлом перенесли первичную инфекцию, закончившуюся полным излечением. Первичный туберкулез легких может принимать форму: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первичного туберкулезного комплекса (ПТК);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туберкулеза внутригрудных лимфоузлов (ВГЛУ);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720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 текущего туберкулеза.</a:t>
            </a:r>
          </a:p>
          <a:p>
            <a:pPr>
              <a:buFont typeface="Arial" panose="020B0604020202020204" pitchFamily="34" charset="0"/>
            </a:pPr>
            <a:endParaRPr lang="ru-RU" altLang="en-US" sz="7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7740" y="1049655"/>
            <a:ext cx="5962015" cy="44716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93345" y="-635"/>
            <a:ext cx="11932285" cy="6699885"/>
          </a:xfrm>
        </p:spPr>
        <p:txBody>
          <a:bodyPr>
            <a:noAutofit/>
          </a:bodyPr>
          <a:lstStyle/>
          <a:p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Вторичный туберкулез легких развивается при повторном контакте с МБТ или в результате реактивации инфекции в первичном очаге. Основные вторичные клинические формы представлены: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очаговым туберкулезом;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инфильтративным туберкулезом;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диссеминированным туберкулезом;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кавернозным (фиброзно-кавернозным) туберкулезом;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цирротическим туберкулезом;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туберкуломой.</a:t>
            </a:r>
          </a:p>
          <a:p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 различают кониотуберкулез (туберкулез, развивающийся на фоне пневмокониозов), туберкулез верхних дыхательных путей, трахеи, бронхов; туберкулезный плеврит. При выделении больным МБТ в окружающую среду с мокротой говорят об открытой форме (ВК+) туберкулеза легких; при отсутствии бацилловыделения – о закрытой форме (ВК–). Также возможно периодическое бацилловыделение (ВК±).</a:t>
            </a:r>
          </a:p>
          <a:p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туберкулеза легких характеризуется последовательной сменной фаз развития:</a:t>
            </a:r>
          </a:p>
          <a:p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1) инфильтративной</a:t>
            </a:r>
          </a:p>
          <a:p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2) распада и обсеменения</a:t>
            </a:r>
          </a:p>
          <a:p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3) рассасывания очага</a:t>
            </a:r>
          </a:p>
          <a:p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4) уплотнения и обызвествления.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182880" y="62865"/>
            <a:ext cx="5913120" cy="6303645"/>
          </a:xfrm>
        </p:spPr>
        <p:txBody>
          <a:bodyPr>
            <a:noAutofit/>
          </a:bodyPr>
          <a:lstStyle/>
          <a:p>
            <a:r>
              <a:rPr lang="ru-RU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  <a:p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 той или иной формы туберкулеза легких выставляется врачом-фтизиатром на основании совокупности клинических, лучевых, лабораторных и иммунологических данных.</a:t>
            </a:r>
          </a:p>
          <a:p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подтверждения диагноза проводится: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Лучевая диагностика;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Анализы;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Туберкулинодиагностика. </a:t>
            </a:r>
          </a:p>
          <a:p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проведенной диагностики туберкулез легких дифференцируют с пневмонией, саркоидозом легких, периферическим раком легкого, доброкачественными и метастатическими опухолями, пневмомикозами, кистами легких, абсцессом, силикозом, аномалиями развития легких и сосудов. Дополнительные методы диагностического поиска могут включать бронхоскопию, плевральную пункцию, биопсию легкого.</a:t>
            </a:r>
          </a:p>
          <a:p>
            <a:endParaRPr lang="ru-RU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2715" y="978535"/>
            <a:ext cx="5181600" cy="34582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164465" y="185420"/>
            <a:ext cx="6233795" cy="6332855"/>
          </a:xfrm>
        </p:spPr>
        <p:txBody>
          <a:bodyPr>
            <a:normAutofit fontScale="60000"/>
          </a:bodyPr>
          <a:lstStyle/>
          <a:p>
            <a:r>
              <a:rPr lang="ru-RU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туберкулеза легких.</a:t>
            </a:r>
          </a:p>
          <a:p>
            <a:r>
              <a:rPr lang="ru-RU" altLang="en-US" sz="2285">
                <a:latin typeface="Times New Roman" panose="02020603050405020304" pitchFamily="18" charset="0"/>
                <a:cs typeface="Times New Roman" panose="02020603050405020304" pitchFamily="18" charset="0"/>
              </a:rPr>
              <a:t>Во фтизиатрической практике сформировался комплексный подход к лечению туберкулеза легких, включающий медикаментозную терапию, при необходимости - хирургическое вмешательство и реабилитационные мероприятия. Лечение проводится поэтапно: сначала в тубстационаре, затем в санаториях и, наконец, амбулаторно. Режимные моменты требуют организации лечебного питания, физического и эмоционального покоя.</a:t>
            </a:r>
          </a:p>
          <a:p>
            <a:r>
              <a:rPr lang="ru-RU" altLang="en-US" sz="2285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Противотуберкулезная терапия.</a:t>
            </a:r>
            <a:r>
              <a:rPr lang="ru-RU" altLang="en-US" sz="2285">
                <a:latin typeface="Times New Roman" panose="02020603050405020304" pitchFamily="18" charset="0"/>
                <a:cs typeface="Times New Roman" panose="02020603050405020304" pitchFamily="18" charset="0"/>
              </a:rPr>
              <a:t> Ведущая роль отводится специфической химиотерапии с помощью препаратов с противотуберкулезной активностью. Для терапии различных форм туберкулеза легких разработаны и применяются 3-х, 4-х и 5-тикомпонентные схемы (в зависимости от количества используемых препаратов). К туберкулостатикам первой линии (обязательным) относятся изониазид и его производные, пиразинамид, стрептомицин, рифампицин, этамбутол; средствами второго ряда (дополнительными) служат аминогликозиды, фторхинолоны, циклосерин, этионамид и др. Способы введения препаратов различны: перорально, внутримышечно, внутривенно, эндобронхиально, внутриплеврально, ингаляторно. Курсы противотуберкулезной терапии проводят длительно (в среднем 1 год и дольше).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8260" y="800100"/>
            <a:ext cx="5491480" cy="36652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164465" y="271145"/>
            <a:ext cx="5664835" cy="5906135"/>
          </a:xfrm>
        </p:spPr>
        <p:txBody>
          <a:bodyPr>
            <a:noAutofit/>
          </a:bodyPr>
          <a:lstStyle/>
          <a:p>
            <a:r>
              <a:rPr lang="ru-RU" altLang="en-US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Патогенетическая терапия.</a:t>
            </a:r>
            <a:r>
              <a:rPr lang="ru-RU" alt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При туберкулезе легких включает прием противовоспалительных средств, витаминов, гепатопротекторов, инфузионную терапию и пр. В случае лекарственной резистентности, непереносимости противотуберкулезных средств, при легочных кровотечениях используется коллапсотерапия.</a:t>
            </a:r>
          </a:p>
          <a:p>
            <a:r>
              <a:rPr lang="ru-RU" altLang="en-US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Хирургическое лечение. </a:t>
            </a:r>
            <a:r>
              <a:rPr lang="ru-RU" alt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соответствующих показаниях (деструктивных формах туберкулеза легких, эмпиеме, циррозе и ряде др.) применяются различные оперативные вмешательства: кавернотомию, торакопластику, плеврэктомию, резекцию легких.</a:t>
            </a:r>
            <a:br>
              <a:rPr lang="ru-RU" alt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165" y="1017905"/>
            <a:ext cx="5767705" cy="38449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188595" y="356235"/>
            <a:ext cx="5640705" cy="5821045"/>
          </a:xfrm>
        </p:spPr>
        <p:txBody>
          <a:bodyPr/>
          <a:lstStyle/>
          <a:p>
            <a:r>
              <a:rPr lang="ru-RU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Профилактика. </a:t>
            </a:r>
          </a:p>
          <a:p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туберкулеза легких является важнейшей социальной проблемой и приоритетной государственной задачей. Первым шагом на этом пути является обязательная вакцинация новорожденных, детей и подростков. При массовых обследованиях в дошкольных и школьных учреждениях используется постановка внутрикожных туберкулиновых проб Манту. Скрининг взрослого населения осуществляется путем проведения профилактической флюорографии. </a:t>
            </a:r>
          </a:p>
          <a:p>
            <a:endParaRPr lang="ru-RU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1700" y="1212850"/>
            <a:ext cx="6020435" cy="33845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287020" y="431800"/>
            <a:ext cx="6130290" cy="6068060"/>
          </a:xfrm>
        </p:spPr>
        <p:txBody>
          <a:bodyPr>
            <a:normAutofit fontScale="50000"/>
          </a:bodyPr>
          <a:lstStyle/>
          <a:p>
            <a:r>
              <a:rPr lang="ru-RU" altLang="en-US" sz="3335" b="1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всего, основу профилактики туберкулеза среди всего населения составляют меры, направленные на повышение защитных сил организма:</a:t>
            </a:r>
            <a:endParaRPr lang="ru-RU" altLang="en-US" sz="3335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3335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правильного режима труда,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3335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и своевременное питание,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3335">
                <a:latin typeface="Times New Roman" panose="02020603050405020304" pitchFamily="18" charset="0"/>
                <a:cs typeface="Times New Roman" panose="02020603050405020304" pitchFamily="18" charset="0"/>
              </a:rPr>
              <a:t>отказ от курения, наркотиков, злоупотребления спиртными напитками,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3335">
                <a:latin typeface="Times New Roman" panose="02020603050405020304" pitchFamily="18" charset="0"/>
                <a:cs typeface="Times New Roman" panose="02020603050405020304" pitchFamily="18" charset="0"/>
              </a:rPr>
              <a:t>приём поливитаминов в весенний период,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3335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3335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физкультурой,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3335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здорового образа жизни.</a:t>
            </a:r>
          </a:p>
          <a:p>
            <a:pPr>
              <a:buFont typeface="Arial" panose="020B0604020202020204" pitchFamily="34" charset="0"/>
            </a:pPr>
            <a:endParaRPr lang="ru-RU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</a:pPr>
            <a:endParaRPr lang="ru-RU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3075" y="858520"/>
            <a:ext cx="4672330" cy="46723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174625" y="669290"/>
            <a:ext cx="5654675" cy="5507990"/>
          </a:xfrm>
        </p:spPr>
        <p:txBody>
          <a:bodyPr/>
          <a:lstStyle/>
          <a:p>
            <a:r>
              <a:rPr lang="ru-RU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проводится</a:t>
            </a:r>
          </a:p>
          <a:p>
            <a:r>
              <a:rPr lang="ru-RU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специфическая профилактика туберкулеза —</a:t>
            </a:r>
          </a:p>
          <a:p>
            <a:r>
              <a:rPr lang="ru-RU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вакцинация новорожденных БЦЖ вакциной</a:t>
            </a:r>
          </a:p>
          <a:p>
            <a:r>
              <a:rPr lang="ru-RU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на 3–5 день жизни.</a:t>
            </a:r>
          </a:p>
          <a:p>
            <a:endParaRPr lang="ru-RU" altLang="en-US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9300" y="1177925"/>
            <a:ext cx="6101080" cy="40678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202565" y="0"/>
            <a:ext cx="5626735" cy="6177280"/>
          </a:xfrm>
        </p:spPr>
        <p:txBody>
          <a:bodyPr>
            <a:noAutofit/>
          </a:bodyPr>
          <a:lstStyle/>
          <a:p>
            <a:r>
              <a:rPr lang="ru-RU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профилактические мероприятия включают в себя: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обследование населения (рентгенофлюорография) не реже 1 раза в год.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оздоравливающих жилищную и производственную среду (снижение скученности и запыленности помещений, улучшение вентиляции и т.д.).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Недопущение больных, выделяемых микобактерии туберкулеза к работе в медицинских и детских учреждениях, учебных заведениях, на предприятиях общественного питания, коммунально-бытового обслуживания, пищевой и фармацевтической промышленности, общественном транспорте.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Раннее выявление больных туберкулезом и их лечение.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Санитарное просвещение населения, формирование у него здорового образа жизни.</a:t>
            </a:r>
          </a:p>
          <a:p>
            <a:pPr>
              <a:buFont typeface="Arial" panose="020B0604020202020204" pitchFamily="34" charset="0"/>
            </a:pPr>
            <a:endParaRPr lang="ru-RU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20435" y="885825"/>
            <a:ext cx="5606415" cy="4079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47700" y="441325"/>
            <a:ext cx="11044555" cy="5735955"/>
          </a:xfrm>
        </p:spPr>
        <p:txBody>
          <a:bodyPr>
            <a:normAutofit fontScale="80000"/>
          </a:bodyPr>
          <a:lstStyle/>
          <a:p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туберкулез?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Туберкулёз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инфекционное заболевание, вызываемое микобактериями группы Mycobacterium tuberculosis complex.</a:t>
            </a:r>
          </a:p>
          <a:p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регистрируется около 10 млн новых случаев болезни и порядка 1,4 млн смертей от туберкулёза.</a:t>
            </a:r>
          </a:p>
          <a:p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инфекция поражает лёгкие, но может затрагивать и суставы, кости, глаза, кожу и даже нервную систему.</a:t>
            </a:r>
          </a:p>
          <a:p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Туберкулёз входит в перечень социально значимых заболеваний и заболеваний, представляющих опасность для окружающих.</a:t>
            </a:r>
          </a:p>
          <a:p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инфекция поражает лёгкие, но может затрагивать и суставы, кости, глаза, кожу и даже нервную систему.</a:t>
            </a:r>
          </a:p>
          <a:p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240030" y="346075"/>
            <a:ext cx="11470005" cy="5831205"/>
          </a:xfrm>
        </p:spPr>
        <p:txBody>
          <a:bodyPr>
            <a:normAutofit/>
          </a:bodyPr>
          <a:lstStyle/>
          <a:p>
            <a:r>
              <a:rPr lang="ru-RU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Помните!</a:t>
            </a:r>
          </a:p>
          <a:p>
            <a:r>
              <a:rPr lang="ru-RU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Туберкулез легче предупредить, чем потом лечить.</a:t>
            </a:r>
          </a:p>
          <a:p>
            <a:r>
              <a:rPr lang="ru-RU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Спасибо за внимание, будьте здоровы!</a:t>
            </a:r>
          </a:p>
          <a:p>
            <a:r>
              <a:rPr lang="ru-RU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Замещающее содержимое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86405" y="3040380"/>
            <a:ext cx="5747385" cy="36169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>
          <a:xfrm>
            <a:off x="647700" y="252095"/>
            <a:ext cx="5181600" cy="5925185"/>
          </a:xfrm>
        </p:spPr>
        <p:txBody>
          <a:bodyPr/>
          <a:lstStyle/>
          <a:p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туберкулёза.</a:t>
            </a:r>
          </a:p>
          <a:p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Туберкулёз вызывают патогенные микобактерии, относящиеся к классу Actinobacteria, порядку Actinomycetales, семейству Mycobacteriaceae, образующие группу Mycobacterium tuberculosis complex.</a:t>
            </a:r>
          </a:p>
          <a:p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неё входят Mycobacterium tuberculosis, Mycobacterium bovis и её вариант — бацилла Кальметта — Герена (БЦЖ) и др. Однако до 95% случаев заболевания туберкулёзом вызваны Mycobacterium tuberculosis.</a:t>
            </a:r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9935" y="497840"/>
            <a:ext cx="5627370" cy="37528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438785" y="599440"/>
            <a:ext cx="5181600" cy="5659120"/>
          </a:xfrm>
        </p:spPr>
        <p:txBody>
          <a:bodyPr/>
          <a:lstStyle/>
          <a:p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Бактерия Mycobacterium tuberculosis впервые была обнаружена немецким врачом и микробиологом Робертом Кохом. В его честь бактерию называют палочкой Коха.</a:t>
            </a:r>
          </a:p>
          <a:p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 своём открытии учёный объявил 24 марта 1882 года, позже эту дату объявили Всемирным днём борьбы с туберкулёзом.</a:t>
            </a:r>
          </a:p>
          <a:p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9070" y="719455"/>
            <a:ext cx="4889500" cy="4889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647700" y="421640"/>
            <a:ext cx="5181600" cy="5755640"/>
          </a:xfrm>
        </p:spPr>
        <p:txBody>
          <a:bodyPr>
            <a:normAutofit fontScale="80000"/>
          </a:bodyPr>
          <a:lstStyle/>
          <a:p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микобактерий туберкулёза входят белки туберкулопротеиды, которые вызывают воспалительную реакцию с образованием гранулёмы — разрастания ткани, с помощью которого организм локализует очаг инфекции и изолирует его от остальных тканей.</a:t>
            </a:r>
          </a:p>
          <a:p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Опасность микобактерий туберкулёза состоит и в том, что они очень устойчивы во внешней среде: выдерживают нагревание до +90 °C и охлаждение до −260 °C, не погибают под действием кислот, щелочей и спиртов в составе обычных дезинфицирующих средств и долго сохраняют жизнеспособность на поверхностях предметов. Так, если микобактерии с каплями слюны или мокроты осели на страницах книг, они остаются активными до 3 месяцев.</a:t>
            </a:r>
          </a:p>
          <a:p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4395" y="932180"/>
            <a:ext cx="5748020" cy="38322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647700" y="270510"/>
            <a:ext cx="5181600" cy="5906770"/>
          </a:xfrm>
        </p:spPr>
        <p:txBody>
          <a:bodyPr>
            <a:normAutofit fontScale="90000" lnSpcReduction="20000"/>
          </a:bodyPr>
          <a:lstStyle/>
          <a:p>
            <a:r>
              <a:rPr lang="ru-RU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Как передаётся туберкулёз? </a:t>
            </a:r>
          </a:p>
          <a:p>
            <a:r>
              <a:rPr lang="ru-RU" altLang="en-US" sz="175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Туберкулёз чаще всего передаётся воздушно-капельным путём: микобактерии рассеиваются вокруг больного туберкулёзом при кашле, чихании, смехе.</a:t>
            </a:r>
            <a:endParaRPr lang="ru-RU" altLang="en-US" sz="17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750" b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пути передачи туберкулёзной инфекции: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75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воздушно-пылевой: высохшие на поверхностях капли мокроты и слизи с пылью поднимаются в воздух, откуда и попадают в организм человека;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750">
                <a:latin typeface="Times New Roman" panose="02020603050405020304" pitchFamily="18" charset="0"/>
                <a:cs typeface="Times New Roman" panose="02020603050405020304" pitchFamily="18" charset="0"/>
              </a:rPr>
              <a:t>алиментарный: заражение происходит при употреблении в пищу инфицированного молока или мяса больных животных;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75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контактный: при совместном использовании предметов личной гигиены, посуды и др.;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75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внутриутробный: от больной матери к ребёнку (встречается редко). 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15660" y="1508125"/>
            <a:ext cx="5968365" cy="27476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120650" y="0"/>
            <a:ext cx="11572875" cy="6661150"/>
          </a:xfrm>
        </p:spPr>
        <p:txBody>
          <a:bodyPr>
            <a:noAutofit/>
          </a:bodyPr>
          <a:lstStyle/>
          <a:p>
            <a:r>
              <a:rPr lang="ru-RU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риска.</a:t>
            </a:r>
          </a:p>
          <a:p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Заразиться туберкулёзом может каждый. Но, если иммунная система человека работает как следует, ей обычно удаётся успешно противостоять инфекции. А вот при ослаблении иммунитета риск инфицирования возрастает.</a:t>
            </a:r>
          </a:p>
          <a:p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 снижению иммунной защиты приводят: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ВИЧ-инфекция или СПИД;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тяжёлые заболевания почек;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онкологические заболевания;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антибиотикотерапия;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для предотвращения отторжения пересаженных органов, иммуносупрессия;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недоедание, анорексия;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злоупотребление алкоголем;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психоактивных веществ.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>
          <a:xfrm>
            <a:off x="647700" y="61595"/>
            <a:ext cx="5181600" cy="6115685"/>
          </a:xfrm>
        </p:spPr>
        <p:txBody>
          <a:bodyPr>
            <a:normAutofit lnSpcReduction="20000"/>
          </a:bodyPr>
          <a:lstStyle/>
          <a:p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риска по заражению туберкулёзом: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работники;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приютов для бездомных, домов престарелых;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заключённые и сотрудники исправительных учреждений.</a:t>
            </a:r>
          </a:p>
          <a:p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У людей, которые входят в эти группы, вероятность контакта с инфицированным туберкулёзом значительно выше.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32450" y="1712595"/>
            <a:ext cx="6105525" cy="3432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158115" y="279400"/>
            <a:ext cx="11583670" cy="5897880"/>
          </a:xfrm>
        </p:spPr>
        <p:txBody>
          <a:bodyPr>
            <a:noAutofit/>
          </a:bodyPr>
          <a:lstStyle/>
          <a:p>
            <a:r>
              <a:rPr lang="ru-RU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Как развивается туберкулёз?</a:t>
            </a:r>
          </a:p>
          <a:p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Если микобактерии туберкулёза попали в организм, это ещё не значит, что у человека непременно возникнет заболевание.</a:t>
            </a:r>
          </a:p>
          <a:p>
            <a:pPr>
              <a:buFont typeface="Arial" panose="020B0604020202020204" pitchFamily="34" charset="0"/>
            </a:pPr>
            <a:r>
              <a:rPr lang="ru-RU" alt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Факторы, влияющие на вероятность инфицирования: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контакта с больным человеком;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массивность инфекции, то есть количество микобактерий туберкулёза, полученных контактным лицом;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иммунной системы контактного лица.</a:t>
            </a:r>
          </a:p>
          <a:p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первичная инфекция протекает незаметно, а микобактерии погибают. Однако у маленьких детей и взрослых со сниженным иммунитетом может развиться первичная инфекция с увеличением лимфатических узлов, а иногда и с поражением других органов, помимо лёгких. Инкубационный период туберкулёза широко варьируется.</a:t>
            </a:r>
          </a:p>
          <a:p>
            <a:endParaRPr lang="ru-RU" alt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У части людей возбудитель выживает в организме, не вызывая активного заболевания. Такую форму туберкулёза называют латентной (скрытой). В этой форме инфекция может существовать в организме длительное время, иногда на протяжении всей жизни. Латентные носители незаразны.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1488</Words>
  <Application>Microsoft Office PowerPoint</Application>
  <PresentationFormat>Широкоэкранный</PresentationFormat>
  <Paragraphs>133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ПК</dc:creator>
  <cp:lastModifiedBy>Фукалова Наталья Васильевна</cp:lastModifiedBy>
  <cp:revision>6</cp:revision>
  <dcterms:created xsi:type="dcterms:W3CDTF">2024-03-04T04:46:00Z</dcterms:created>
  <dcterms:modified xsi:type="dcterms:W3CDTF">2024-03-05T01:29:29Z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1049-12.2.0.13431</vt:lpwstr>
  </property>
  <property fmtid="{D5CDD505-2E9C-101B-9397-08002B2CF9AE}" pid="3" name="ICV">
    <vt:lpwstr>4E7E4610761846CDA757AAEF0DE9189F_11</vt:lpwstr>
  </property>
</Properties>
</file>