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387" autoAdjust="0"/>
  </p:normalViewPr>
  <p:slideViewPr>
    <p:cSldViewPr snapToGrid="0">
      <p:cViewPr varScale="1">
        <p:scale>
          <a:sx n="60" d="100"/>
          <a:sy n="60" d="100"/>
        </p:scale>
        <p:origin x="90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5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4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9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6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3689-0198-40AB-A011-DD427D219AE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EBBB-B283-4FD3-BB50-0E93FB6DE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4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Выборнов</a:t>
            </a:r>
            <a:r>
              <a:rPr lang="ru-RU" dirty="0" smtClean="0"/>
              <a:t> Владислав Игоревич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Классификация по АО</a:t>
            </a:r>
          </a:p>
          <a:p>
            <a:r>
              <a:rPr lang="ru-RU" dirty="0" smtClean="0"/>
              <a:t>Лодыжки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7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north.userapi.com/sun9-84/s/v1/ig2/CjkUOGAJLxNyLq6NjxJ_hE3KCjEBSBahVeaXxRRp1x1CkMEh_sA7H4N2IS3GWQfse6lU83AH7CqemXcxIfA6GahA.jpg?size=1024x996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" y="-38728"/>
            <a:ext cx="10443411" cy="68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58" y="0"/>
            <a:ext cx="2302042" cy="1325563"/>
          </a:xfrm>
        </p:spPr>
        <p:txBody>
          <a:bodyPr/>
          <a:lstStyle/>
          <a:p>
            <a:r>
              <a:rPr lang="ru-RU" dirty="0" smtClean="0"/>
              <a:t>44-А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269" y="10106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-A1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7189" y="96792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-A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87109" y="10106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-A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3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56677"/>
          <a:stretch/>
        </p:blipFill>
        <p:spPr>
          <a:xfrm>
            <a:off x="0" y="1457270"/>
            <a:ext cx="3847497" cy="5157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82" y="1457270"/>
            <a:ext cx="3705114" cy="5157018"/>
          </a:xfrm>
          <a:prstGeom prst="rect">
            <a:avLst/>
          </a:prstGeom>
        </p:spPr>
      </p:pic>
      <p:pic>
        <p:nvPicPr>
          <p:cNvPr id="1034" name="Picture 10" descr="https://sun9-west.userapi.com/sun9-15/s/v1/ig2/RlojAiIVmmKkjPan270zeuZMBSNYjLUqsSL3Ov1l4-oc2trLVzMkZHG0iPCkwbmmu-HypRwcoNh9k5su6El6rMdp.jpg?size=608x108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b="28460"/>
          <a:stretch/>
        </p:blipFill>
        <p:spPr bwMode="auto">
          <a:xfrm>
            <a:off x="7992181" y="1325563"/>
            <a:ext cx="4029019" cy="53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9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47538" cy="818147"/>
          </a:xfrm>
        </p:spPr>
        <p:txBody>
          <a:bodyPr/>
          <a:lstStyle/>
          <a:p>
            <a:r>
              <a:rPr lang="ru-RU" dirty="0" smtClean="0"/>
              <a:t>44-В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659" y="771565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4992" y="77156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91781" y="2651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140896"/>
            <a:ext cx="3545305" cy="5548661"/>
          </a:xfrm>
          <a:prstGeom prst="rect">
            <a:avLst/>
          </a:prstGeom>
        </p:spPr>
      </p:pic>
      <p:pic>
        <p:nvPicPr>
          <p:cNvPr id="9" name="Picture 2" descr="https://www.klinika29.ru/uploads/img/7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904" b="-425"/>
          <a:stretch/>
        </p:blipFill>
        <p:spPr bwMode="auto">
          <a:xfrm>
            <a:off x="3913060" y="1179955"/>
            <a:ext cx="3598278" cy="55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west.userapi.com/sun9-38/s/v1/if2/wBh5UEYdSSRwqLWJxcIcJ3oKMAaq8RFVRFdojEeUk-6aWEERxO3wVA1e1IF-ThHQOUMt3Uw1F2IQXIjF2YUMWLki.jpg?size=1280x720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7" r="25597"/>
          <a:stretch/>
        </p:blipFill>
        <p:spPr bwMode="auto">
          <a:xfrm>
            <a:off x="7669912" y="1179955"/>
            <a:ext cx="2198483" cy="26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east.userapi.com/sun9-73/s/v1/if2/clA27e6rvugcQXS_XCNzdsHro6HZgWIuG6tj1DCTsoCsjqNdlyM-VPxlo-HBPkK9O14vHDnEKA5KQx2wkuZZE_wY.jpg?size=1280x809&amp;quality=9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1" r="26307"/>
          <a:stretch/>
        </p:blipFill>
        <p:spPr bwMode="auto">
          <a:xfrm>
            <a:off x="9868395" y="3626035"/>
            <a:ext cx="2088538" cy="29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0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61674" cy="838033"/>
          </a:xfrm>
        </p:spPr>
        <p:txBody>
          <a:bodyPr/>
          <a:lstStyle/>
          <a:p>
            <a:r>
              <a:rPr lang="ru-RU" dirty="0" smtClean="0"/>
              <a:t>44-С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0837" y="83803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С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0245" y="87396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С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03237" y="87396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Open Sans"/>
              </a:rPr>
              <a:t>4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-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С3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7" y="1243292"/>
            <a:ext cx="3481958" cy="5529515"/>
          </a:xfrm>
          <a:prstGeom prst="rect">
            <a:avLst/>
          </a:prstGeom>
        </p:spPr>
      </p:pic>
      <p:pic>
        <p:nvPicPr>
          <p:cNvPr id="2052" name="Picture 4" descr="https://sun1.sibirix.userapi.com/s/v1/ig2/ELyAzL_6Av4tJUX25RYkkqXXtKZhYIHVunjnPBR1Qdsq84BE9--qd0KzCJzjUd-ALfQYA9BaYYvyNiK33QXy-Gtl.jpg?size=1280x575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9" t="-1080" r="22831" b="1080"/>
          <a:stretch/>
        </p:blipFill>
        <p:spPr bwMode="auto">
          <a:xfrm>
            <a:off x="7620601" y="1243291"/>
            <a:ext cx="4715778" cy="54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" y="1207365"/>
            <a:ext cx="3664042" cy="54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47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Выборнов Владислав Игоревич </vt:lpstr>
      <vt:lpstr>Презентация PowerPoint</vt:lpstr>
      <vt:lpstr>44-А</vt:lpstr>
      <vt:lpstr>44-В</vt:lpstr>
      <vt:lpstr>44-С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FreeMan</dc:creator>
  <cp:lastModifiedBy>FreeMan</cp:lastModifiedBy>
  <cp:revision>14</cp:revision>
  <dcterms:created xsi:type="dcterms:W3CDTF">2022-06-05T12:29:35Z</dcterms:created>
  <dcterms:modified xsi:type="dcterms:W3CDTF">2022-09-07T12:31:55Z</dcterms:modified>
</cp:coreProperties>
</file>