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8" r:id="rId2"/>
    <p:sldId id="343" r:id="rId3"/>
    <p:sldId id="335" r:id="rId4"/>
    <p:sldId id="339" r:id="rId5"/>
    <p:sldId id="336" r:id="rId6"/>
    <p:sldId id="257" r:id="rId7"/>
    <p:sldId id="352" r:id="rId8"/>
    <p:sldId id="353" r:id="rId9"/>
    <p:sldId id="258" r:id="rId10"/>
    <p:sldId id="342" r:id="rId11"/>
    <p:sldId id="384" r:id="rId12"/>
    <p:sldId id="385" r:id="rId13"/>
    <p:sldId id="402" r:id="rId14"/>
    <p:sldId id="390" r:id="rId15"/>
    <p:sldId id="395" r:id="rId16"/>
    <p:sldId id="383" r:id="rId17"/>
    <p:sldId id="370" r:id="rId18"/>
    <p:sldId id="371" r:id="rId19"/>
    <p:sldId id="388" r:id="rId20"/>
    <p:sldId id="372" r:id="rId21"/>
    <p:sldId id="365" r:id="rId22"/>
    <p:sldId id="366" r:id="rId23"/>
    <p:sldId id="358" r:id="rId24"/>
    <p:sldId id="364" r:id="rId25"/>
    <p:sldId id="373" r:id="rId26"/>
    <p:sldId id="403" r:id="rId27"/>
    <p:sldId id="338" r:id="rId28"/>
    <p:sldId id="386" r:id="rId29"/>
    <p:sldId id="345" r:id="rId30"/>
    <p:sldId id="346" r:id="rId31"/>
    <p:sldId id="376" r:id="rId32"/>
    <p:sldId id="377" r:id="rId33"/>
    <p:sldId id="332" r:id="rId34"/>
    <p:sldId id="378" r:id="rId35"/>
    <p:sldId id="262" r:id="rId36"/>
    <p:sldId id="357" r:id="rId37"/>
    <p:sldId id="380" r:id="rId38"/>
    <p:sldId id="340" r:id="rId39"/>
    <p:sldId id="344" r:id="rId40"/>
    <p:sldId id="350" r:id="rId41"/>
    <p:sldId id="381" r:id="rId42"/>
    <p:sldId id="382" r:id="rId43"/>
    <p:sldId id="398" r:id="rId44"/>
    <p:sldId id="399" r:id="rId45"/>
    <p:sldId id="348" r:id="rId46"/>
    <p:sldId id="349" r:id="rId47"/>
    <p:sldId id="351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сения" initials="К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1D29"/>
    <a:srgbClr val="DFDEDE"/>
    <a:srgbClr val="B6B6B6"/>
    <a:srgbClr val="EFEFEF"/>
    <a:srgbClr val="7F7F7F"/>
    <a:srgbClr val="767171"/>
    <a:srgbClr val="FFFFFF"/>
    <a:srgbClr val="595959"/>
    <a:srgbClr val="96969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49ED6-CE8C-484C-9C40-8CAFB8F0F364}" v="529" dt="2022-04-17T16:18:58.577"/>
    <p1510:client id="{FB13442F-A666-468F-8EFD-576DC755F7E4}" v="7" dt="2022-04-17T10:54:08.705"/>
  </p1510:revLst>
</p1510:revInfo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2906" autoAdjust="0"/>
  </p:normalViewPr>
  <p:slideViewPr>
    <p:cSldViewPr snapToGrid="0">
      <p:cViewPr>
        <p:scale>
          <a:sx n="66" d="100"/>
          <a:sy n="66" d="100"/>
        </p:scale>
        <p:origin x="1113" y="74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sternya88@mail.ru" userId="0b25b0f87183ff80" providerId="LiveId" clId="{97E49ED6-CE8C-484C-9C40-8CAFB8F0F364}"/>
    <pc:docChg chg="undo custSel addSld delSld modSld sldOrd">
      <pc:chgData name="shesternya88@mail.ru" userId="0b25b0f87183ff80" providerId="LiveId" clId="{97E49ED6-CE8C-484C-9C40-8CAFB8F0F364}" dt="2022-04-17T16:19:42.595" v="4232" actId="47"/>
      <pc:docMkLst>
        <pc:docMk/>
      </pc:docMkLst>
      <pc:sldChg chg="addSp delSp modSp mod">
        <pc:chgData name="shesternya88@mail.ru" userId="0b25b0f87183ff80" providerId="LiveId" clId="{97E49ED6-CE8C-484C-9C40-8CAFB8F0F364}" dt="2022-04-17T15:05:47.670" v="2911" actId="20577"/>
        <pc:sldMkLst>
          <pc:docMk/>
          <pc:sldMk cId="2509280731" sldId="257"/>
        </pc:sldMkLst>
        <pc:spChg chg="add mod">
          <ac:chgData name="shesternya88@mail.ru" userId="0b25b0f87183ff80" providerId="LiveId" clId="{97E49ED6-CE8C-484C-9C40-8CAFB8F0F364}" dt="2022-04-17T12:41:41.081" v="1517" actId="20577"/>
          <ac:spMkLst>
            <pc:docMk/>
            <pc:sldMk cId="2509280731" sldId="257"/>
            <ac:spMk id="4" creationId="{670C8742-470A-4B9E-B996-B6CDBD7107A2}"/>
          </ac:spMkLst>
        </pc:spChg>
        <pc:spChg chg="mod">
          <ac:chgData name="shesternya88@mail.ru" userId="0b25b0f87183ff80" providerId="LiveId" clId="{97E49ED6-CE8C-484C-9C40-8CAFB8F0F364}" dt="2022-04-17T12:02:16.618" v="781"/>
          <ac:spMkLst>
            <pc:docMk/>
            <pc:sldMk cId="2509280731" sldId="257"/>
            <ac:spMk id="7" creationId="{49057695-5390-4228-B915-FBD7F44B092D}"/>
          </ac:spMkLst>
        </pc:spChg>
        <pc:spChg chg="mod">
          <ac:chgData name="shesternya88@mail.ru" userId="0b25b0f87183ff80" providerId="LiveId" clId="{97E49ED6-CE8C-484C-9C40-8CAFB8F0F364}" dt="2022-04-17T15:05:47.670" v="2911" actId="20577"/>
          <ac:spMkLst>
            <pc:docMk/>
            <pc:sldMk cId="2509280731" sldId="257"/>
            <ac:spMk id="8" creationId="{DFCBA0C6-52C3-4330-A0D5-BD138D86C0B2}"/>
          </ac:spMkLst>
        </pc:spChg>
        <pc:spChg chg="mod">
          <ac:chgData name="shesternya88@mail.ru" userId="0b25b0f87183ff80" providerId="LiveId" clId="{97E49ED6-CE8C-484C-9C40-8CAFB8F0F364}" dt="2022-04-17T12:02:16.618" v="781"/>
          <ac:spMkLst>
            <pc:docMk/>
            <pc:sldMk cId="2509280731" sldId="257"/>
            <ac:spMk id="10" creationId="{C9E5468A-9D02-428B-BB48-8F78C0450F48}"/>
          </ac:spMkLst>
        </pc:spChg>
        <pc:spChg chg="add mod">
          <ac:chgData name="shesternya88@mail.ru" userId="0b25b0f87183ff80" providerId="LiveId" clId="{97E49ED6-CE8C-484C-9C40-8CAFB8F0F364}" dt="2022-04-17T12:02:37.716" v="785"/>
          <ac:spMkLst>
            <pc:docMk/>
            <pc:sldMk cId="2509280731" sldId="257"/>
            <ac:spMk id="11" creationId="{5C0D197D-4C5B-419E-B21E-90B4D1028AB8}"/>
          </ac:spMkLst>
        </pc:spChg>
        <pc:grpChg chg="add mod">
          <ac:chgData name="shesternya88@mail.ru" userId="0b25b0f87183ff80" providerId="LiveId" clId="{97E49ED6-CE8C-484C-9C40-8CAFB8F0F364}" dt="2022-04-17T12:02:16.618" v="781"/>
          <ac:grpSpMkLst>
            <pc:docMk/>
            <pc:sldMk cId="2509280731" sldId="257"/>
            <ac:grpSpMk id="5" creationId="{C6D28888-4AFE-454F-BB37-E6F0397242E0}"/>
          </ac:grpSpMkLst>
        </pc:grpChg>
        <pc:grpChg chg="mod">
          <ac:chgData name="shesternya88@mail.ru" userId="0b25b0f87183ff80" providerId="LiveId" clId="{97E49ED6-CE8C-484C-9C40-8CAFB8F0F364}" dt="2022-04-17T12:02:16.618" v="781"/>
          <ac:grpSpMkLst>
            <pc:docMk/>
            <pc:sldMk cId="2509280731" sldId="257"/>
            <ac:grpSpMk id="6" creationId="{9D1CE11C-EDF6-42B1-AEF7-F1A59FFA461C}"/>
          </ac:grpSpMkLst>
        </pc:grpChg>
        <pc:graphicFrameChg chg="add del mod modGraphic">
          <ac:chgData name="shesternya88@mail.ru" userId="0b25b0f87183ff80" providerId="LiveId" clId="{97E49ED6-CE8C-484C-9C40-8CAFB8F0F364}" dt="2022-04-17T11:21:41.556" v="135" actId="21"/>
          <ac:graphicFrameMkLst>
            <pc:docMk/>
            <pc:sldMk cId="2509280731" sldId="257"/>
            <ac:graphicFrameMk id="3" creationId="{9147A353-0038-4BF8-B1F8-BB4B237EB604}"/>
          </ac:graphicFrameMkLst>
        </pc:graphicFrameChg>
        <pc:picChg chg="mod">
          <ac:chgData name="shesternya88@mail.ru" userId="0b25b0f87183ff80" providerId="LiveId" clId="{97E49ED6-CE8C-484C-9C40-8CAFB8F0F364}" dt="2022-04-17T12:02:16.618" v="781"/>
          <ac:picMkLst>
            <pc:docMk/>
            <pc:sldMk cId="2509280731" sldId="257"/>
            <ac:picMk id="9" creationId="{2E6F328C-6037-4A08-8AD3-A883C275E175}"/>
          </ac:picMkLst>
        </pc:picChg>
      </pc:sldChg>
      <pc:sldChg chg="addSp delSp modSp add del mod">
        <pc:chgData name="shesternya88@mail.ru" userId="0b25b0f87183ff80" providerId="LiveId" clId="{97E49ED6-CE8C-484C-9C40-8CAFB8F0F364}" dt="2022-04-17T15:01:28.686" v="2876" actId="2696"/>
        <pc:sldMkLst>
          <pc:docMk/>
          <pc:sldMk cId="2685456288" sldId="258"/>
        </pc:sldMkLst>
        <pc:spChg chg="del mod">
          <ac:chgData name="shesternya88@mail.ru" userId="0b25b0f87183ff80" providerId="LiveId" clId="{97E49ED6-CE8C-484C-9C40-8CAFB8F0F364}" dt="2022-04-17T12:17:56.584" v="985" actId="478"/>
          <ac:spMkLst>
            <pc:docMk/>
            <pc:sldMk cId="2685456288" sldId="258"/>
            <ac:spMk id="2" creationId="{00000000-0000-0000-0000-000000000000}"/>
          </ac:spMkLst>
        </pc:spChg>
        <pc:spChg chg="del mod">
          <ac:chgData name="shesternya88@mail.ru" userId="0b25b0f87183ff80" providerId="LiveId" clId="{97E49ED6-CE8C-484C-9C40-8CAFB8F0F364}" dt="2022-04-17T12:19:28.896" v="997" actId="21"/>
          <ac:spMkLst>
            <pc:docMk/>
            <pc:sldMk cId="2685456288" sldId="258"/>
            <ac:spMk id="3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2:13:04.742" v="927" actId="21"/>
          <ac:spMkLst>
            <pc:docMk/>
            <pc:sldMk cId="2685456288" sldId="258"/>
            <ac:spMk id="8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2:11:02.014" v="851"/>
          <ac:spMkLst>
            <pc:docMk/>
            <pc:sldMk cId="2685456288" sldId="258"/>
            <ac:spMk id="11" creationId="{503C35A7-DC06-4A0F-805D-328C060416CD}"/>
          </ac:spMkLst>
        </pc:spChg>
        <pc:spChg chg="mod">
          <ac:chgData name="shesternya88@mail.ru" userId="0b25b0f87183ff80" providerId="LiveId" clId="{97E49ED6-CE8C-484C-9C40-8CAFB8F0F364}" dt="2022-04-17T12:11:02.014" v="851"/>
          <ac:spMkLst>
            <pc:docMk/>
            <pc:sldMk cId="2685456288" sldId="258"/>
            <ac:spMk id="13" creationId="{F2956DD0-FF88-4E66-A328-16E7C0FFCC24}"/>
          </ac:spMkLst>
        </pc:spChg>
        <pc:spChg chg="add del mod">
          <ac:chgData name="shesternya88@mail.ru" userId="0b25b0f87183ff80" providerId="LiveId" clId="{97E49ED6-CE8C-484C-9C40-8CAFB8F0F364}" dt="2022-04-17T12:11:52.704" v="895" actId="478"/>
          <ac:spMkLst>
            <pc:docMk/>
            <pc:sldMk cId="2685456288" sldId="258"/>
            <ac:spMk id="14" creationId="{DE6F5F13-AD5F-49F7-94F9-66AF79F47892}"/>
          </ac:spMkLst>
        </pc:spChg>
        <pc:spChg chg="add mod">
          <ac:chgData name="shesternya88@mail.ru" userId="0b25b0f87183ff80" providerId="LiveId" clId="{97E49ED6-CE8C-484C-9C40-8CAFB8F0F364}" dt="2022-04-17T12:11:58.066" v="896" actId="1076"/>
          <ac:spMkLst>
            <pc:docMk/>
            <pc:sldMk cId="2685456288" sldId="258"/>
            <ac:spMk id="15" creationId="{B93D9D39-264F-40BE-AB99-E83CC364903A}"/>
          </ac:spMkLst>
        </pc:spChg>
        <pc:spChg chg="add del mod">
          <ac:chgData name="shesternya88@mail.ru" userId="0b25b0f87183ff80" providerId="LiveId" clId="{97E49ED6-CE8C-484C-9C40-8CAFB8F0F364}" dt="2022-04-17T12:18:01.143" v="986" actId="478"/>
          <ac:spMkLst>
            <pc:docMk/>
            <pc:sldMk cId="2685456288" sldId="258"/>
            <ac:spMk id="16" creationId="{FAE67011-FC9E-4704-BB1A-211E29C7690E}"/>
          </ac:spMkLst>
        </pc:spChg>
        <pc:grpChg chg="add mod">
          <ac:chgData name="shesternya88@mail.ru" userId="0b25b0f87183ff80" providerId="LiveId" clId="{97E49ED6-CE8C-484C-9C40-8CAFB8F0F364}" dt="2022-04-17T12:11:02.014" v="851"/>
          <ac:grpSpMkLst>
            <pc:docMk/>
            <pc:sldMk cId="2685456288" sldId="258"/>
            <ac:grpSpMk id="9" creationId="{04CB38EA-24A4-4227-846D-1513085D2F14}"/>
          </ac:grpSpMkLst>
        </pc:grpChg>
        <pc:grpChg chg="mod">
          <ac:chgData name="shesternya88@mail.ru" userId="0b25b0f87183ff80" providerId="LiveId" clId="{97E49ED6-CE8C-484C-9C40-8CAFB8F0F364}" dt="2022-04-17T12:11:02.014" v="851"/>
          <ac:grpSpMkLst>
            <pc:docMk/>
            <pc:sldMk cId="2685456288" sldId="258"/>
            <ac:grpSpMk id="10" creationId="{CBF0E292-F5EB-4422-8EB9-BC838F31A369}"/>
          </ac:grpSpMkLst>
        </pc:grpChg>
        <pc:graphicFrameChg chg="mod">
          <ac:chgData name="shesternya88@mail.ru" userId="0b25b0f87183ff80" providerId="LiveId" clId="{97E49ED6-CE8C-484C-9C40-8CAFB8F0F364}" dt="2022-04-17T12:18:53.667" v="992" actId="14100"/>
          <ac:graphicFrameMkLst>
            <pc:docMk/>
            <pc:sldMk cId="2685456288" sldId="258"/>
            <ac:graphicFrameMk id="4" creationId="{00000000-0000-0000-0000-000000000000}"/>
          </ac:graphicFrameMkLst>
        </pc:graphicFrameChg>
        <pc:graphicFrameChg chg="mod">
          <ac:chgData name="shesternya88@mail.ru" userId="0b25b0f87183ff80" providerId="LiveId" clId="{97E49ED6-CE8C-484C-9C40-8CAFB8F0F364}" dt="2022-04-17T12:19:02.659" v="993" actId="167"/>
          <ac:graphicFrameMkLst>
            <pc:docMk/>
            <pc:sldMk cId="2685456288" sldId="258"/>
            <ac:graphicFrameMk id="6" creationId="{00000000-0000-0000-0000-000000000000}"/>
          </ac:graphicFrameMkLst>
        </pc:graphicFrameChg>
        <pc:picChg chg="del mod">
          <ac:chgData name="shesternya88@mail.ru" userId="0b25b0f87183ff80" providerId="LiveId" clId="{97E49ED6-CE8C-484C-9C40-8CAFB8F0F364}" dt="2022-04-17T12:19:28.896" v="997" actId="21"/>
          <ac:picMkLst>
            <pc:docMk/>
            <pc:sldMk cId="2685456288" sldId="258"/>
            <ac:picMk id="5" creationId="{00000000-0000-0000-0000-000000000000}"/>
          </ac:picMkLst>
        </pc:picChg>
        <pc:picChg chg="mod">
          <ac:chgData name="shesternya88@mail.ru" userId="0b25b0f87183ff80" providerId="LiveId" clId="{97E49ED6-CE8C-484C-9C40-8CAFB8F0F364}" dt="2022-04-17T12:11:02.014" v="851"/>
          <ac:picMkLst>
            <pc:docMk/>
            <pc:sldMk cId="2685456288" sldId="258"/>
            <ac:picMk id="12" creationId="{A4C3D433-F066-4D7D-8AE6-DA406FCE224F}"/>
          </ac:picMkLst>
        </pc:picChg>
        <pc:picChg chg="add del">
          <ac:chgData name="shesternya88@mail.ru" userId="0b25b0f87183ff80" providerId="LiveId" clId="{97E49ED6-CE8C-484C-9C40-8CAFB8F0F364}" dt="2022-04-17T12:13:04.742" v="927" actId="21"/>
          <ac:picMkLst>
            <pc:docMk/>
            <pc:sldMk cId="2685456288" sldId="258"/>
            <ac:picMk id="1027" creationId="{00000000-0000-0000-0000-000000000000}"/>
          </ac:picMkLst>
        </pc:picChg>
      </pc:sldChg>
      <pc:sldChg chg="addSp delSp modSp add mod">
        <pc:chgData name="shesternya88@mail.ru" userId="0b25b0f87183ff80" providerId="LiveId" clId="{97E49ED6-CE8C-484C-9C40-8CAFB8F0F364}" dt="2022-04-17T16:12:17.413" v="4201" actId="1076"/>
        <pc:sldMkLst>
          <pc:docMk/>
          <pc:sldMk cId="4015607459" sldId="258"/>
        </pc:sldMkLst>
        <pc:spChg chg="mod topLvl">
          <ac:chgData name="shesternya88@mail.ru" userId="0b25b0f87183ff80" providerId="LiveId" clId="{97E49ED6-CE8C-484C-9C40-8CAFB8F0F364}" dt="2022-04-17T16:12:11.284" v="4199" actId="165"/>
          <ac:spMkLst>
            <pc:docMk/>
            <pc:sldMk cId="4015607459" sldId="258"/>
            <ac:spMk id="11" creationId="{503C35A7-DC06-4A0F-805D-328C060416CD}"/>
          </ac:spMkLst>
        </pc:spChg>
        <pc:spChg chg="mod">
          <ac:chgData name="shesternya88@mail.ru" userId="0b25b0f87183ff80" providerId="LiveId" clId="{97E49ED6-CE8C-484C-9C40-8CAFB8F0F364}" dt="2022-04-17T16:12:11.284" v="4199" actId="165"/>
          <ac:spMkLst>
            <pc:docMk/>
            <pc:sldMk cId="4015607459" sldId="258"/>
            <ac:spMk id="13" creationId="{F2956DD0-FF88-4E66-A328-16E7C0FFCC24}"/>
          </ac:spMkLst>
        </pc:spChg>
        <pc:grpChg chg="add del">
          <ac:chgData name="shesternya88@mail.ru" userId="0b25b0f87183ff80" providerId="LiveId" clId="{97E49ED6-CE8C-484C-9C40-8CAFB8F0F364}" dt="2022-04-17T16:12:11.284" v="4199" actId="165"/>
          <ac:grpSpMkLst>
            <pc:docMk/>
            <pc:sldMk cId="4015607459" sldId="258"/>
            <ac:grpSpMk id="9" creationId="{04CB38EA-24A4-4227-846D-1513085D2F14}"/>
          </ac:grpSpMkLst>
        </pc:grpChg>
        <pc:grpChg chg="del mod topLvl">
          <ac:chgData name="shesternya88@mail.ru" userId="0b25b0f87183ff80" providerId="LiveId" clId="{97E49ED6-CE8C-484C-9C40-8CAFB8F0F364}" dt="2022-04-17T16:12:12.878" v="4200" actId="478"/>
          <ac:grpSpMkLst>
            <pc:docMk/>
            <pc:sldMk cId="4015607459" sldId="258"/>
            <ac:grpSpMk id="10" creationId="{CBF0E292-F5EB-4422-8EB9-BC838F31A369}"/>
          </ac:grpSpMkLst>
        </pc:grpChg>
        <pc:graphicFrameChg chg="mod">
          <ac:chgData name="shesternya88@mail.ru" userId="0b25b0f87183ff80" providerId="LiveId" clId="{97E49ED6-CE8C-484C-9C40-8CAFB8F0F364}" dt="2022-04-17T16:12:17.413" v="4201" actId="1076"/>
          <ac:graphicFrameMkLst>
            <pc:docMk/>
            <pc:sldMk cId="4015607459" sldId="258"/>
            <ac:graphicFrameMk id="4" creationId="{00000000-0000-0000-0000-000000000000}"/>
          </ac:graphicFrameMkLst>
        </pc:graphicFrameChg>
        <pc:picChg chg="mod">
          <ac:chgData name="shesternya88@mail.ru" userId="0b25b0f87183ff80" providerId="LiveId" clId="{97E49ED6-CE8C-484C-9C40-8CAFB8F0F364}" dt="2022-04-17T16:12:11.284" v="4199" actId="165"/>
          <ac:picMkLst>
            <pc:docMk/>
            <pc:sldMk cId="4015607459" sldId="258"/>
            <ac:picMk id="12" creationId="{A4C3D433-F066-4D7D-8AE6-DA406FCE224F}"/>
          </ac:picMkLst>
        </pc:picChg>
      </pc:sldChg>
      <pc:sldChg chg="addSp modSp add del mod">
        <pc:chgData name="shesternya88@mail.ru" userId="0b25b0f87183ff80" providerId="LiveId" clId="{97E49ED6-CE8C-484C-9C40-8CAFB8F0F364}" dt="2022-04-17T14:38:33.425" v="2737" actId="2696"/>
        <pc:sldMkLst>
          <pc:docMk/>
          <pc:sldMk cId="3135189743" sldId="262"/>
        </pc:sldMkLst>
        <pc:spChg chg="mod">
          <ac:chgData name="shesternya88@mail.ru" userId="0b25b0f87183ff80" providerId="LiveId" clId="{97E49ED6-CE8C-484C-9C40-8CAFB8F0F364}" dt="2022-04-17T12:56:28.605" v="1793" actId="1076"/>
          <ac:spMkLst>
            <pc:docMk/>
            <pc:sldMk cId="3135189743" sldId="262"/>
            <ac:spMk id="2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2:59:22.420" v="1860" actId="20577"/>
          <ac:spMkLst>
            <pc:docMk/>
            <pc:sldMk cId="3135189743" sldId="262"/>
            <ac:spMk id="5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2:54:35.115" v="1722" actId="1076"/>
          <ac:spMkLst>
            <pc:docMk/>
            <pc:sldMk cId="3135189743" sldId="262"/>
            <ac:spMk id="24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2:54:37.323" v="1723" actId="1076"/>
          <ac:spMkLst>
            <pc:docMk/>
            <pc:sldMk cId="3135189743" sldId="262"/>
            <ac:spMk id="25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3:12:52.006" v="2013" actId="1076"/>
          <ac:spMkLst>
            <pc:docMk/>
            <pc:sldMk cId="3135189743" sldId="262"/>
            <ac:spMk id="26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2:54:57.484" v="1725"/>
          <ac:spMkLst>
            <pc:docMk/>
            <pc:sldMk cId="3135189743" sldId="262"/>
            <ac:spMk id="27" creationId="{8E2D55B3-D3A6-4967-AB5E-28D27BCCA1BD}"/>
          </ac:spMkLst>
        </pc:spChg>
        <pc:spChg chg="mod">
          <ac:chgData name="shesternya88@mail.ru" userId="0b25b0f87183ff80" providerId="LiveId" clId="{97E49ED6-CE8C-484C-9C40-8CAFB8F0F364}" dt="2022-04-17T12:54:57.484" v="1725"/>
          <ac:spMkLst>
            <pc:docMk/>
            <pc:sldMk cId="3135189743" sldId="262"/>
            <ac:spMk id="29" creationId="{5678EA40-4ACB-4CD1-BD4E-225321C4AF19}"/>
          </ac:spMkLst>
        </pc:spChg>
        <pc:spChg chg="add mod">
          <ac:chgData name="shesternya88@mail.ru" userId="0b25b0f87183ff80" providerId="LiveId" clId="{97E49ED6-CE8C-484C-9C40-8CAFB8F0F364}" dt="2022-04-17T12:55:27.007" v="1781" actId="20577"/>
          <ac:spMkLst>
            <pc:docMk/>
            <pc:sldMk cId="3135189743" sldId="262"/>
            <ac:spMk id="30" creationId="{94DB4AEA-428D-48EB-9378-B4559C86344F}"/>
          </ac:spMkLst>
        </pc:spChg>
        <pc:grpChg chg="add mod">
          <ac:chgData name="shesternya88@mail.ru" userId="0b25b0f87183ff80" providerId="LiveId" clId="{97E49ED6-CE8C-484C-9C40-8CAFB8F0F364}" dt="2022-04-17T12:54:57.484" v="1725"/>
          <ac:grpSpMkLst>
            <pc:docMk/>
            <pc:sldMk cId="3135189743" sldId="262"/>
            <ac:grpSpMk id="19" creationId="{E5474424-9B5F-4399-BE04-F02B7CDEAC30}"/>
          </ac:grpSpMkLst>
        </pc:grpChg>
        <pc:grpChg chg="mod">
          <ac:chgData name="shesternya88@mail.ru" userId="0b25b0f87183ff80" providerId="LiveId" clId="{97E49ED6-CE8C-484C-9C40-8CAFB8F0F364}" dt="2022-04-17T12:54:57.484" v="1725"/>
          <ac:grpSpMkLst>
            <pc:docMk/>
            <pc:sldMk cId="3135189743" sldId="262"/>
            <ac:grpSpMk id="22" creationId="{836802C6-1A99-46FA-986F-9A3F841EB420}"/>
          </ac:grpSpMkLst>
        </pc:grpChg>
        <pc:graphicFrameChg chg="mod modGraphic">
          <ac:chgData name="shesternya88@mail.ru" userId="0b25b0f87183ff80" providerId="LiveId" clId="{97E49ED6-CE8C-484C-9C40-8CAFB8F0F364}" dt="2022-04-17T12:57:57.427" v="1808" actId="1076"/>
          <ac:graphicFrameMkLst>
            <pc:docMk/>
            <pc:sldMk cId="3135189743" sldId="262"/>
            <ac:graphicFrameMk id="3" creationId="{00000000-0000-0000-0000-000000000000}"/>
          </ac:graphicFrameMkLst>
        </pc:graphicFrameChg>
        <pc:graphicFrameChg chg="mod">
          <ac:chgData name="shesternya88@mail.ru" userId="0b25b0f87183ff80" providerId="LiveId" clId="{97E49ED6-CE8C-484C-9C40-8CAFB8F0F364}" dt="2022-04-17T12:56:08.328" v="1789" actId="14100"/>
          <ac:graphicFrameMkLst>
            <pc:docMk/>
            <pc:sldMk cId="3135189743" sldId="262"/>
            <ac:graphicFrameMk id="4" creationId="{00000000-0000-0000-0000-000000000000}"/>
          </ac:graphicFrameMkLst>
        </pc:graphicFrameChg>
        <pc:graphicFrameChg chg="mod">
          <ac:chgData name="shesternya88@mail.ru" userId="0b25b0f87183ff80" providerId="LiveId" clId="{97E49ED6-CE8C-484C-9C40-8CAFB8F0F364}" dt="2022-04-17T12:53:52.495" v="1709" actId="1076"/>
          <ac:graphicFrameMkLst>
            <pc:docMk/>
            <pc:sldMk cId="3135189743" sldId="262"/>
            <ac:graphicFrameMk id="23" creationId="{00000000-0000-0000-0000-000000000000}"/>
          </ac:graphicFrameMkLst>
        </pc:graphicFrameChg>
        <pc:picChg chg="mod">
          <ac:chgData name="shesternya88@mail.ru" userId="0b25b0f87183ff80" providerId="LiveId" clId="{97E49ED6-CE8C-484C-9C40-8CAFB8F0F364}" dt="2022-04-17T12:54:57.484" v="1725"/>
          <ac:picMkLst>
            <pc:docMk/>
            <pc:sldMk cId="3135189743" sldId="262"/>
            <ac:picMk id="28" creationId="{8133B533-13BC-4735-83D2-E39B2A0E7BC3}"/>
          </ac:picMkLst>
        </pc:picChg>
        <pc:cxnChg chg="mod">
          <ac:chgData name="shesternya88@mail.ru" userId="0b25b0f87183ff80" providerId="LiveId" clId="{97E49ED6-CE8C-484C-9C40-8CAFB8F0F364}" dt="2022-04-17T12:56:07.912" v="1788" actId="14100"/>
          <ac:cxnSpMkLst>
            <pc:docMk/>
            <pc:sldMk cId="3135189743" sldId="262"/>
            <ac:cxnSpMk id="9" creationId="{00000000-0000-0000-0000-000000000000}"/>
          </ac:cxnSpMkLst>
        </pc:cxnChg>
      </pc:sldChg>
      <pc:sldChg chg="add ord">
        <pc:chgData name="shesternya88@mail.ru" userId="0b25b0f87183ff80" providerId="LiveId" clId="{97E49ED6-CE8C-484C-9C40-8CAFB8F0F364}" dt="2022-04-17T13:55:44.175" v="2250"/>
        <pc:sldMkLst>
          <pc:docMk/>
          <pc:sldMk cId="1817866921" sldId="264"/>
        </pc:sldMkLst>
      </pc:sldChg>
      <pc:sldChg chg="addSp delSp modSp add mod ord">
        <pc:chgData name="shesternya88@mail.ru" userId="0b25b0f87183ff80" providerId="LiveId" clId="{97E49ED6-CE8C-484C-9C40-8CAFB8F0F364}" dt="2022-04-17T13:48:08.634" v="2231"/>
        <pc:sldMkLst>
          <pc:docMk/>
          <pc:sldMk cId="585816695" sldId="265"/>
        </pc:sldMkLst>
        <pc:spChg chg="del">
          <ac:chgData name="shesternya88@mail.ru" userId="0b25b0f87183ff80" providerId="LiveId" clId="{97E49ED6-CE8C-484C-9C40-8CAFB8F0F364}" dt="2022-04-17T13:04:10.343" v="1944" actId="478"/>
          <ac:spMkLst>
            <pc:docMk/>
            <pc:sldMk cId="585816695" sldId="265"/>
            <ac:spMk id="2" creationId="{00000000-0000-0000-0000-000000000000}"/>
          </ac:spMkLst>
        </pc:spChg>
        <pc:spChg chg="add del mod">
          <ac:chgData name="shesternya88@mail.ru" userId="0b25b0f87183ff80" providerId="LiveId" clId="{97E49ED6-CE8C-484C-9C40-8CAFB8F0F364}" dt="2022-04-17T13:11:53.115" v="2009" actId="478"/>
          <ac:spMkLst>
            <pc:docMk/>
            <pc:sldMk cId="585816695" sldId="265"/>
            <ac:spMk id="5" creationId="{214B96D4-4888-4030-B473-369297271F4E}"/>
          </ac:spMkLst>
        </pc:spChg>
        <pc:spChg chg="mod">
          <ac:chgData name="shesternya88@mail.ru" userId="0b25b0f87183ff80" providerId="LiveId" clId="{97E49ED6-CE8C-484C-9C40-8CAFB8F0F364}" dt="2022-04-17T13:12:07.920" v="2012" actId="1076"/>
          <ac:spMkLst>
            <pc:docMk/>
            <pc:sldMk cId="585816695" sldId="265"/>
            <ac:spMk id="8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3:02:25.099" v="1897" actId="21"/>
          <ac:spMkLst>
            <pc:docMk/>
            <pc:sldMk cId="585816695" sldId="265"/>
            <ac:spMk id="14" creationId="{7C1E4F62-DEC9-4BC9-A6AD-20014A5A6288}"/>
          </ac:spMkLst>
        </pc:spChg>
        <pc:spChg chg="mod">
          <ac:chgData name="shesternya88@mail.ru" userId="0b25b0f87183ff80" providerId="LiveId" clId="{97E49ED6-CE8C-484C-9C40-8CAFB8F0F364}" dt="2022-04-17T13:04:19.980" v="1945"/>
          <ac:spMkLst>
            <pc:docMk/>
            <pc:sldMk cId="585816695" sldId="265"/>
            <ac:spMk id="20" creationId="{9E29D986-87A7-42E2-A393-1292993BE3FB}"/>
          </ac:spMkLst>
        </pc:spChg>
        <pc:spChg chg="mod">
          <ac:chgData name="shesternya88@mail.ru" userId="0b25b0f87183ff80" providerId="LiveId" clId="{97E49ED6-CE8C-484C-9C40-8CAFB8F0F364}" dt="2022-04-17T13:04:19.980" v="1945"/>
          <ac:spMkLst>
            <pc:docMk/>
            <pc:sldMk cId="585816695" sldId="265"/>
            <ac:spMk id="22" creationId="{72680BF9-BFAC-43B5-AF87-32776CAB47EC}"/>
          </ac:spMkLst>
        </pc:spChg>
        <pc:spChg chg="add mod">
          <ac:chgData name="shesternya88@mail.ru" userId="0b25b0f87183ff80" providerId="LiveId" clId="{97E49ED6-CE8C-484C-9C40-8CAFB8F0F364}" dt="2022-04-17T13:04:19.980" v="1945"/>
          <ac:spMkLst>
            <pc:docMk/>
            <pc:sldMk cId="585816695" sldId="265"/>
            <ac:spMk id="23" creationId="{32B2D0C1-7FDD-4BFF-A17C-AFCEFE109F27}"/>
          </ac:spMkLst>
        </pc:spChg>
        <pc:grpChg chg="add mod">
          <ac:chgData name="shesternya88@mail.ru" userId="0b25b0f87183ff80" providerId="LiveId" clId="{97E49ED6-CE8C-484C-9C40-8CAFB8F0F364}" dt="2022-04-17T13:04:19.980" v="1945"/>
          <ac:grpSpMkLst>
            <pc:docMk/>
            <pc:sldMk cId="585816695" sldId="265"/>
            <ac:grpSpMk id="17" creationId="{CD92DA4F-DD12-4FA8-82A0-21247A3D3BEE}"/>
          </ac:grpSpMkLst>
        </pc:grpChg>
        <pc:grpChg chg="mod">
          <ac:chgData name="shesternya88@mail.ru" userId="0b25b0f87183ff80" providerId="LiveId" clId="{97E49ED6-CE8C-484C-9C40-8CAFB8F0F364}" dt="2022-04-17T13:04:19.980" v="1945"/>
          <ac:grpSpMkLst>
            <pc:docMk/>
            <pc:sldMk cId="585816695" sldId="265"/>
            <ac:grpSpMk id="19" creationId="{58930B27-CE4A-4D54-A539-74DC6170C556}"/>
          </ac:grpSpMkLst>
        </pc:grpChg>
        <pc:picChg chg="del">
          <ac:chgData name="shesternya88@mail.ru" userId="0b25b0f87183ff80" providerId="LiveId" clId="{97E49ED6-CE8C-484C-9C40-8CAFB8F0F364}" dt="2022-04-17T13:01:19.995" v="1876" actId="21"/>
          <ac:picMkLst>
            <pc:docMk/>
            <pc:sldMk cId="585816695" sldId="265"/>
            <ac:picMk id="3" creationId="{00000000-0000-0000-0000-000000000000}"/>
          </ac:picMkLst>
        </pc:picChg>
        <pc:picChg chg="mod">
          <ac:chgData name="shesternya88@mail.ru" userId="0b25b0f87183ff80" providerId="LiveId" clId="{97E49ED6-CE8C-484C-9C40-8CAFB8F0F364}" dt="2022-04-17T13:11:58.785" v="2011" actId="14100"/>
          <ac:picMkLst>
            <pc:docMk/>
            <pc:sldMk cId="585816695" sldId="265"/>
            <ac:picMk id="7" creationId="{00000000-0000-0000-0000-000000000000}"/>
          </ac:picMkLst>
        </pc:picChg>
        <pc:picChg chg="mod">
          <ac:chgData name="shesternya88@mail.ru" userId="0b25b0f87183ff80" providerId="LiveId" clId="{97E49ED6-CE8C-484C-9C40-8CAFB8F0F364}" dt="2022-04-17T13:04:19.980" v="1945"/>
          <ac:picMkLst>
            <pc:docMk/>
            <pc:sldMk cId="585816695" sldId="265"/>
            <ac:picMk id="21" creationId="{4D8AC7F6-00D5-4E2A-AB79-D3D3F9C85229}"/>
          </ac:picMkLst>
        </pc:picChg>
        <pc:picChg chg="del">
          <ac:chgData name="shesternya88@mail.ru" userId="0b25b0f87183ff80" providerId="LiveId" clId="{97E49ED6-CE8C-484C-9C40-8CAFB8F0F364}" dt="2022-04-17T13:01:19.995" v="1876" actId="21"/>
          <ac:picMkLst>
            <pc:docMk/>
            <pc:sldMk cId="585816695" sldId="265"/>
            <ac:picMk id="1026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3:00:38.049" v="1864" actId="21"/>
          <ac:picMkLst>
            <pc:docMk/>
            <pc:sldMk cId="585816695" sldId="265"/>
            <ac:picMk id="1029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3:00:38.049" v="1864" actId="21"/>
          <ac:picMkLst>
            <pc:docMk/>
            <pc:sldMk cId="585816695" sldId="265"/>
            <ac:picMk id="1030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3:00:38.049" v="1864" actId="21"/>
          <ac:picMkLst>
            <pc:docMk/>
            <pc:sldMk cId="585816695" sldId="265"/>
            <ac:picMk id="1031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3:00:38.049" v="1864" actId="21"/>
          <ac:picMkLst>
            <pc:docMk/>
            <pc:sldMk cId="585816695" sldId="265"/>
            <ac:picMk id="1032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3:00:38.049" v="1864" actId="21"/>
          <ac:picMkLst>
            <pc:docMk/>
            <pc:sldMk cId="585816695" sldId="265"/>
            <ac:picMk id="1033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3:03:00.845" v="1935" actId="21"/>
          <ac:picMkLst>
            <pc:docMk/>
            <pc:sldMk cId="585816695" sldId="265"/>
            <ac:picMk id="3074" creationId="{00000000-0000-0000-0000-000000000000}"/>
          </ac:picMkLst>
        </pc:picChg>
      </pc:sldChg>
      <pc:sldChg chg="add del">
        <pc:chgData name="shesternya88@mail.ru" userId="0b25b0f87183ff80" providerId="LiveId" clId="{97E49ED6-CE8C-484C-9C40-8CAFB8F0F364}" dt="2022-04-17T12:51:18.220" v="1680" actId="47"/>
        <pc:sldMkLst>
          <pc:docMk/>
          <pc:sldMk cId="3037901880" sldId="266"/>
        </pc:sldMkLst>
      </pc:sldChg>
      <pc:sldChg chg="addSp delSp modSp add del">
        <pc:chgData name="shesternya88@mail.ru" userId="0b25b0f87183ff80" providerId="LiveId" clId="{97E49ED6-CE8C-484C-9C40-8CAFB8F0F364}" dt="2022-04-17T14:26:08.567" v="2568" actId="47"/>
        <pc:sldMkLst>
          <pc:docMk/>
          <pc:sldMk cId="2329902561" sldId="267"/>
        </pc:sldMkLst>
        <pc:spChg chg="add mod">
          <ac:chgData name="shesternya88@mail.ru" userId="0b25b0f87183ff80" providerId="LiveId" clId="{97E49ED6-CE8C-484C-9C40-8CAFB8F0F364}" dt="2022-04-17T14:24:21.187" v="2542" actId="21"/>
          <ac:spMkLst>
            <pc:docMk/>
            <pc:sldMk cId="2329902561" sldId="267"/>
            <ac:spMk id="2" creationId="{2E838544-9CD4-4AC0-8C5F-060E4CAC770C}"/>
          </ac:spMkLst>
        </pc:spChg>
        <pc:spChg chg="del">
          <ac:chgData name="shesternya88@mail.ru" userId="0b25b0f87183ff80" providerId="LiveId" clId="{97E49ED6-CE8C-484C-9C40-8CAFB8F0F364}" dt="2022-04-17T14:24:21.187" v="2542" actId="21"/>
          <ac:spMkLst>
            <pc:docMk/>
            <pc:sldMk cId="2329902561" sldId="267"/>
            <ac:spMk id="4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4:24:21.187" v="2542" actId="21"/>
          <ac:spMkLst>
            <pc:docMk/>
            <pc:sldMk cId="2329902561" sldId="267"/>
            <ac:spMk id="7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4:24:21.187" v="2542" actId="21"/>
          <ac:spMkLst>
            <pc:docMk/>
            <pc:sldMk cId="2329902561" sldId="267"/>
            <ac:spMk id="9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4:24:21.187" v="2542" actId="21"/>
          <ac:spMkLst>
            <pc:docMk/>
            <pc:sldMk cId="2329902561" sldId="267"/>
            <ac:spMk id="10" creationId="{00000000-0000-0000-0000-000000000000}"/>
          </ac:spMkLst>
        </pc:spChg>
        <pc:picChg chg="del">
          <ac:chgData name="shesternya88@mail.ru" userId="0b25b0f87183ff80" providerId="LiveId" clId="{97E49ED6-CE8C-484C-9C40-8CAFB8F0F364}" dt="2022-04-17T14:24:21.187" v="2542" actId="21"/>
          <ac:picMkLst>
            <pc:docMk/>
            <pc:sldMk cId="2329902561" sldId="267"/>
            <ac:picMk id="8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4:24:21.187" v="2542" actId="21"/>
          <ac:picMkLst>
            <pc:docMk/>
            <pc:sldMk cId="2329902561" sldId="267"/>
            <ac:picMk id="3074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4:24:21.187" v="2542" actId="21"/>
          <ac:picMkLst>
            <pc:docMk/>
            <pc:sldMk cId="2329902561" sldId="267"/>
            <ac:picMk id="3075" creationId="{00000000-0000-0000-0000-000000000000}"/>
          </ac:picMkLst>
        </pc:picChg>
      </pc:sldChg>
      <pc:sldChg chg="modSp mod">
        <pc:chgData name="shesternya88@mail.ru" userId="0b25b0f87183ff80" providerId="LiveId" clId="{97E49ED6-CE8C-484C-9C40-8CAFB8F0F364}" dt="2022-04-17T14:29:02.399" v="2655" actId="1076"/>
        <pc:sldMkLst>
          <pc:docMk/>
          <pc:sldMk cId="3295425790" sldId="268"/>
        </pc:sldMkLst>
        <pc:picChg chg="mod">
          <ac:chgData name="shesternya88@mail.ru" userId="0b25b0f87183ff80" providerId="LiveId" clId="{97E49ED6-CE8C-484C-9C40-8CAFB8F0F364}" dt="2022-04-17T14:29:02.399" v="2655" actId="1076"/>
          <ac:picMkLst>
            <pc:docMk/>
            <pc:sldMk cId="3295425790" sldId="268"/>
            <ac:picMk id="18" creationId="{809CF627-6DCA-4CE9-A66F-1241A5DAA163}"/>
          </ac:picMkLst>
        </pc:picChg>
      </pc:sldChg>
      <pc:sldChg chg="delSp del">
        <pc:chgData name="shesternya88@mail.ru" userId="0b25b0f87183ff80" providerId="LiveId" clId="{97E49ED6-CE8C-484C-9C40-8CAFB8F0F364}" dt="2022-04-17T15:59:21.179" v="4096" actId="47"/>
        <pc:sldMkLst>
          <pc:docMk/>
          <pc:sldMk cId="511762680" sldId="293"/>
        </pc:sldMkLst>
        <pc:picChg chg="del">
          <ac:chgData name="shesternya88@mail.ru" userId="0b25b0f87183ff80" providerId="LiveId" clId="{97E49ED6-CE8C-484C-9C40-8CAFB8F0F364}" dt="2022-04-17T15:59:18.657" v="4095" actId="478"/>
          <ac:picMkLst>
            <pc:docMk/>
            <pc:sldMk cId="511762680" sldId="293"/>
            <ac:picMk id="14" creationId="{59B5C89B-24F4-4A1C-BB2E-37AA27FF3AB5}"/>
          </ac:picMkLst>
        </pc:picChg>
      </pc:sldChg>
      <pc:sldChg chg="del">
        <pc:chgData name="shesternya88@mail.ru" userId="0b25b0f87183ff80" providerId="LiveId" clId="{97E49ED6-CE8C-484C-9C40-8CAFB8F0F364}" dt="2022-04-17T16:19:24.861" v="4230" actId="47"/>
        <pc:sldMkLst>
          <pc:docMk/>
          <pc:sldMk cId="1650970360" sldId="323"/>
        </pc:sldMkLst>
      </pc:sldChg>
      <pc:sldChg chg="del">
        <pc:chgData name="shesternya88@mail.ru" userId="0b25b0f87183ff80" providerId="LiveId" clId="{97E49ED6-CE8C-484C-9C40-8CAFB8F0F364}" dt="2022-04-17T16:17:51.681" v="4224" actId="47"/>
        <pc:sldMkLst>
          <pc:docMk/>
          <pc:sldMk cId="2760289229" sldId="324"/>
        </pc:sldMkLst>
      </pc:sldChg>
      <pc:sldChg chg="del">
        <pc:chgData name="shesternya88@mail.ru" userId="0b25b0f87183ff80" providerId="LiveId" clId="{97E49ED6-CE8C-484C-9C40-8CAFB8F0F364}" dt="2022-04-17T16:17:44.682" v="4222" actId="47"/>
        <pc:sldMkLst>
          <pc:docMk/>
          <pc:sldMk cId="1826882370" sldId="326"/>
        </pc:sldMkLst>
      </pc:sldChg>
      <pc:sldChg chg="del">
        <pc:chgData name="shesternya88@mail.ru" userId="0b25b0f87183ff80" providerId="LiveId" clId="{97E49ED6-CE8C-484C-9C40-8CAFB8F0F364}" dt="2022-04-17T15:49:00.151" v="3763" actId="47"/>
        <pc:sldMkLst>
          <pc:docMk/>
          <pc:sldMk cId="153568167" sldId="327"/>
        </pc:sldMkLst>
      </pc:sldChg>
      <pc:sldChg chg="del">
        <pc:chgData name="shesternya88@mail.ru" userId="0b25b0f87183ff80" providerId="LiveId" clId="{97E49ED6-CE8C-484C-9C40-8CAFB8F0F364}" dt="2022-04-17T16:17:48.033" v="4223" actId="47"/>
        <pc:sldMkLst>
          <pc:docMk/>
          <pc:sldMk cId="714106345" sldId="328"/>
        </pc:sldMkLst>
      </pc:sldChg>
      <pc:sldChg chg="del">
        <pc:chgData name="shesternya88@mail.ru" userId="0b25b0f87183ff80" providerId="LiveId" clId="{97E49ED6-CE8C-484C-9C40-8CAFB8F0F364}" dt="2022-04-17T16:05:02.343" v="4174" actId="47"/>
        <pc:sldMkLst>
          <pc:docMk/>
          <pc:sldMk cId="3410842867" sldId="329"/>
        </pc:sldMkLst>
      </pc:sldChg>
      <pc:sldChg chg="del">
        <pc:chgData name="shesternya88@mail.ru" userId="0b25b0f87183ff80" providerId="LiveId" clId="{97E49ED6-CE8C-484C-9C40-8CAFB8F0F364}" dt="2022-04-17T16:05:00.752" v="4173" actId="47"/>
        <pc:sldMkLst>
          <pc:docMk/>
          <pc:sldMk cId="3224639646" sldId="330"/>
        </pc:sldMkLst>
      </pc:sldChg>
      <pc:sldChg chg="del">
        <pc:chgData name="shesternya88@mail.ru" userId="0b25b0f87183ff80" providerId="LiveId" clId="{97E49ED6-CE8C-484C-9C40-8CAFB8F0F364}" dt="2022-04-17T16:19:39.989" v="4231" actId="47"/>
        <pc:sldMkLst>
          <pc:docMk/>
          <pc:sldMk cId="2040891441" sldId="331"/>
        </pc:sldMkLst>
      </pc:sldChg>
      <pc:sldChg chg="del">
        <pc:chgData name="shesternya88@mail.ru" userId="0b25b0f87183ff80" providerId="LiveId" clId="{97E49ED6-CE8C-484C-9C40-8CAFB8F0F364}" dt="2022-04-17T16:19:42.595" v="4232" actId="47"/>
        <pc:sldMkLst>
          <pc:docMk/>
          <pc:sldMk cId="3649557077" sldId="333"/>
        </pc:sldMkLst>
      </pc:sldChg>
      <pc:sldChg chg="del">
        <pc:chgData name="shesternya88@mail.ru" userId="0b25b0f87183ff80" providerId="LiveId" clId="{97E49ED6-CE8C-484C-9C40-8CAFB8F0F364}" dt="2022-04-17T11:48:24.479" v="492" actId="47"/>
        <pc:sldMkLst>
          <pc:docMk/>
          <pc:sldMk cId="2478082357" sldId="334"/>
        </pc:sldMkLst>
      </pc:sldChg>
      <pc:sldChg chg="delSp modSp add mod">
        <pc:chgData name="shesternya88@mail.ru" userId="0b25b0f87183ff80" providerId="LiveId" clId="{97E49ED6-CE8C-484C-9C40-8CAFB8F0F364}" dt="2022-04-17T16:09:46.886" v="4195" actId="20577"/>
        <pc:sldMkLst>
          <pc:docMk/>
          <pc:sldMk cId="915413922" sldId="335"/>
        </pc:sldMkLst>
        <pc:spChg chg="del mod">
          <ac:chgData name="shesternya88@mail.ru" userId="0b25b0f87183ff80" providerId="LiveId" clId="{97E49ED6-CE8C-484C-9C40-8CAFB8F0F364}" dt="2022-04-17T16:08:46.596" v="4189" actId="478"/>
          <ac:spMkLst>
            <pc:docMk/>
            <pc:sldMk cId="915413922" sldId="335"/>
            <ac:spMk id="15" creationId="{FD4D4F36-1A64-4B24-B58E-558E5C21618D}"/>
          </ac:spMkLst>
        </pc:spChg>
        <pc:spChg chg="mod">
          <ac:chgData name="shesternya88@mail.ru" userId="0b25b0f87183ff80" providerId="LiveId" clId="{97E49ED6-CE8C-484C-9C40-8CAFB8F0F364}" dt="2022-04-17T16:09:46.886" v="4195" actId="20577"/>
          <ac:spMkLst>
            <pc:docMk/>
            <pc:sldMk cId="915413922" sldId="335"/>
            <ac:spMk id="19" creationId="{82C00E2F-18A2-428C-86F4-AE7CA76D05D3}"/>
          </ac:spMkLst>
        </pc:spChg>
      </pc:sldChg>
      <pc:sldChg chg="addSp delSp modSp del mod">
        <pc:chgData name="shesternya88@mail.ru" userId="0b25b0f87183ff80" providerId="LiveId" clId="{97E49ED6-CE8C-484C-9C40-8CAFB8F0F364}" dt="2022-04-17T16:08:29.898" v="4186" actId="2696"/>
        <pc:sldMkLst>
          <pc:docMk/>
          <pc:sldMk cId="3987765660" sldId="335"/>
        </pc:sldMkLst>
        <pc:spChg chg="del">
          <ac:chgData name="shesternya88@mail.ru" userId="0b25b0f87183ff80" providerId="LiveId" clId="{97E49ED6-CE8C-484C-9C40-8CAFB8F0F364}" dt="2022-04-17T11:06:02.889" v="0" actId="478"/>
          <ac:spMkLst>
            <pc:docMk/>
            <pc:sldMk cId="3987765660" sldId="335"/>
            <ac:spMk id="3" creationId="{5C0C2E69-401A-4CA0-887D-C6B41F32F9DF}"/>
          </ac:spMkLst>
        </pc:spChg>
        <pc:spChg chg="mod">
          <ac:chgData name="shesternya88@mail.ru" userId="0b25b0f87183ff80" providerId="LiveId" clId="{97E49ED6-CE8C-484C-9C40-8CAFB8F0F364}" dt="2022-04-17T12:02:11.986" v="780" actId="164"/>
          <ac:spMkLst>
            <pc:docMk/>
            <pc:sldMk cId="3987765660" sldId="335"/>
            <ac:spMk id="14" creationId="{297563D1-B43F-4786-81E4-2D9414F48B62}"/>
          </ac:spMkLst>
        </pc:spChg>
        <pc:spChg chg="add mod">
          <ac:chgData name="shesternya88@mail.ru" userId="0b25b0f87183ff80" providerId="LiveId" clId="{97E49ED6-CE8C-484C-9C40-8CAFB8F0F364}" dt="2022-04-17T11:48:10.373" v="491" actId="14100"/>
          <ac:spMkLst>
            <pc:docMk/>
            <pc:sldMk cId="3987765660" sldId="335"/>
            <ac:spMk id="15" creationId="{FD4D4F36-1A64-4B24-B58E-558E5C21618D}"/>
          </ac:spMkLst>
        </pc:spChg>
        <pc:spChg chg="add mod">
          <ac:chgData name="shesternya88@mail.ru" userId="0b25b0f87183ff80" providerId="LiveId" clId="{97E49ED6-CE8C-484C-9C40-8CAFB8F0F364}" dt="2022-04-17T11:47:46.145" v="487" actId="14100"/>
          <ac:spMkLst>
            <pc:docMk/>
            <pc:sldMk cId="3987765660" sldId="335"/>
            <ac:spMk id="18" creationId="{98941BD1-E978-4C2F-972C-3CBC1650ABAA}"/>
          </ac:spMkLst>
        </pc:spChg>
        <pc:spChg chg="add mod">
          <ac:chgData name="shesternya88@mail.ru" userId="0b25b0f87183ff80" providerId="LiveId" clId="{97E49ED6-CE8C-484C-9C40-8CAFB8F0F364}" dt="2022-04-17T11:46:48.237" v="479" actId="14100"/>
          <ac:spMkLst>
            <pc:docMk/>
            <pc:sldMk cId="3987765660" sldId="335"/>
            <ac:spMk id="19" creationId="{82C00E2F-18A2-428C-86F4-AE7CA76D05D3}"/>
          </ac:spMkLst>
        </pc:spChg>
        <pc:grpChg chg="add mod">
          <ac:chgData name="shesternya88@mail.ru" userId="0b25b0f87183ff80" providerId="LiveId" clId="{97E49ED6-CE8C-484C-9C40-8CAFB8F0F364}" dt="2022-04-17T12:02:11.986" v="780" actId="164"/>
          <ac:grpSpMkLst>
            <pc:docMk/>
            <pc:sldMk cId="3987765660" sldId="335"/>
            <ac:grpSpMk id="2" creationId="{28456F15-657B-42E4-9275-4F0EB9AF4271}"/>
          </ac:grpSpMkLst>
        </pc:grpChg>
        <pc:grpChg chg="mod">
          <ac:chgData name="shesternya88@mail.ru" userId="0b25b0f87183ff80" providerId="LiveId" clId="{97E49ED6-CE8C-484C-9C40-8CAFB8F0F364}" dt="2022-04-17T12:02:11.986" v="780" actId="164"/>
          <ac:grpSpMkLst>
            <pc:docMk/>
            <pc:sldMk cId="3987765660" sldId="335"/>
            <ac:grpSpMk id="4" creationId="{DBF0323E-A138-4857-9BAC-4F158805CCF9}"/>
          </ac:grpSpMkLst>
        </pc:grpChg>
        <pc:picChg chg="add mod modCrop">
          <ac:chgData name="shesternya88@mail.ru" userId="0b25b0f87183ff80" providerId="LiveId" clId="{97E49ED6-CE8C-484C-9C40-8CAFB8F0F364}" dt="2022-04-17T11:47:23.724" v="484" actId="1076"/>
          <ac:picMkLst>
            <pc:docMk/>
            <pc:sldMk cId="3987765660" sldId="335"/>
            <ac:picMk id="5" creationId="{339DABF2-48AE-428E-AE5B-4A3EB4B86599}"/>
          </ac:picMkLst>
        </pc:picChg>
        <pc:picChg chg="add mod">
          <ac:chgData name="shesternya88@mail.ru" userId="0b25b0f87183ff80" providerId="LiveId" clId="{97E49ED6-CE8C-484C-9C40-8CAFB8F0F364}" dt="2022-04-17T11:59:06.545" v="773" actId="1076"/>
          <ac:picMkLst>
            <pc:docMk/>
            <pc:sldMk cId="3987765660" sldId="335"/>
            <ac:picMk id="12" creationId="{F6142D14-F15E-45D7-97CB-275C58199FDC}"/>
          </ac:picMkLst>
        </pc:picChg>
        <pc:picChg chg="mod ord">
          <ac:chgData name="shesternya88@mail.ru" userId="0b25b0f87183ff80" providerId="LiveId" clId="{97E49ED6-CE8C-484C-9C40-8CAFB8F0F364}" dt="2022-04-17T11:45:26.782" v="414" actId="1076"/>
          <ac:picMkLst>
            <pc:docMk/>
            <pc:sldMk cId="3987765660" sldId="335"/>
            <ac:picMk id="17" creationId="{6BC67467-A852-4886-B630-8146743E36BC}"/>
          </ac:picMkLst>
        </pc:picChg>
        <pc:picChg chg="add mod">
          <ac:chgData name="shesternya88@mail.ru" userId="0b25b0f87183ff80" providerId="LiveId" clId="{97E49ED6-CE8C-484C-9C40-8CAFB8F0F364}" dt="2022-04-17T11:59:01.129" v="772" actId="1076"/>
          <ac:picMkLst>
            <pc:docMk/>
            <pc:sldMk cId="3987765660" sldId="335"/>
            <ac:picMk id="2050" creationId="{5C1DDEF6-CA0C-4623-8440-D81ED678A281}"/>
          </ac:picMkLst>
        </pc:picChg>
        <pc:picChg chg="add del">
          <ac:chgData name="shesternya88@mail.ru" userId="0b25b0f87183ff80" providerId="LiveId" clId="{97E49ED6-CE8C-484C-9C40-8CAFB8F0F364}" dt="2022-04-17T11:43:17.076" v="395" actId="478"/>
          <ac:picMkLst>
            <pc:docMk/>
            <pc:sldMk cId="3987765660" sldId="335"/>
            <ac:picMk id="2052" creationId="{17C16286-F1A2-4441-B167-068AFEDDE0BA}"/>
          </ac:picMkLst>
        </pc:picChg>
      </pc:sldChg>
      <pc:sldChg chg="modSp mod">
        <pc:chgData name="shesternya88@mail.ru" userId="0b25b0f87183ff80" providerId="LiveId" clId="{97E49ED6-CE8C-484C-9C40-8CAFB8F0F364}" dt="2022-04-17T15:18:40.642" v="3170" actId="403"/>
        <pc:sldMkLst>
          <pc:docMk/>
          <pc:sldMk cId="3817048259" sldId="336"/>
        </pc:sldMkLst>
        <pc:spChg chg="mod">
          <ac:chgData name="shesternya88@mail.ru" userId="0b25b0f87183ff80" providerId="LiveId" clId="{97E49ED6-CE8C-484C-9C40-8CAFB8F0F364}" dt="2022-04-17T15:18:40.642" v="3170" actId="403"/>
          <ac:spMkLst>
            <pc:docMk/>
            <pc:sldMk cId="3817048259" sldId="336"/>
            <ac:spMk id="12" creationId="{83A2C97D-13BF-4E55-9236-1FCE785D78B2}"/>
          </ac:spMkLst>
        </pc:spChg>
        <pc:graphicFrameChg chg="mod">
          <ac:chgData name="shesternya88@mail.ru" userId="0b25b0f87183ff80" providerId="LiveId" clId="{97E49ED6-CE8C-484C-9C40-8CAFB8F0F364}" dt="2022-04-17T14:27:23.882" v="2571"/>
          <ac:graphicFrameMkLst>
            <pc:docMk/>
            <pc:sldMk cId="3817048259" sldId="336"/>
            <ac:graphicFrameMk id="11" creationId="{7E781609-48B5-41E2-AE1D-2CB4A2C35D75}"/>
          </ac:graphicFrameMkLst>
        </pc:graphicFrameChg>
      </pc:sldChg>
      <pc:sldChg chg="addSp delSp modSp add del mod">
        <pc:chgData name="shesternya88@mail.ru" userId="0b25b0f87183ff80" providerId="LiveId" clId="{97E49ED6-CE8C-484C-9C40-8CAFB8F0F364}" dt="2022-04-17T12:33:18.962" v="1355" actId="2696"/>
        <pc:sldMkLst>
          <pc:docMk/>
          <pc:sldMk cId="2410833760" sldId="337"/>
        </pc:sldMkLst>
        <pc:spChg chg="add del mod">
          <ac:chgData name="shesternya88@mail.ru" userId="0b25b0f87183ff80" providerId="LiveId" clId="{97E49ED6-CE8C-484C-9C40-8CAFB8F0F364}" dt="2022-04-17T11:43:02.637" v="393" actId="478"/>
          <ac:spMkLst>
            <pc:docMk/>
            <pc:sldMk cId="2410833760" sldId="337"/>
            <ac:spMk id="2" creationId="{7DCFC5C1-9437-467F-812A-323691368107}"/>
          </ac:spMkLst>
        </pc:spChg>
        <pc:spChg chg="add mod">
          <ac:chgData name="shesternya88@mail.ru" userId="0b25b0f87183ff80" providerId="LiveId" clId="{97E49ED6-CE8C-484C-9C40-8CAFB8F0F364}" dt="2022-04-17T12:27:06.347" v="1061"/>
          <ac:spMkLst>
            <pc:docMk/>
            <pc:sldMk cId="2410833760" sldId="337"/>
            <ac:spMk id="2" creationId="{7E0E72BA-562B-43B2-A700-BC9D8F667AA3}"/>
          </ac:spMkLst>
        </pc:spChg>
        <pc:spChg chg="del">
          <ac:chgData name="shesternya88@mail.ru" userId="0b25b0f87183ff80" providerId="LiveId" clId="{97E49ED6-CE8C-484C-9C40-8CAFB8F0F364}" dt="2022-04-17T11:43:21.601" v="396" actId="21"/>
          <ac:spMkLst>
            <pc:docMk/>
            <pc:sldMk cId="2410833760" sldId="337"/>
            <ac:spMk id="4" creationId="{00000000-0000-0000-0000-000000000000}"/>
          </ac:spMkLst>
        </pc:spChg>
        <pc:picChg chg="del">
          <ac:chgData name="shesternya88@mail.ru" userId="0b25b0f87183ff80" providerId="LiveId" clId="{97E49ED6-CE8C-484C-9C40-8CAFB8F0F364}" dt="2022-04-17T11:07:44.911" v="10" actId="21"/>
          <ac:picMkLst>
            <pc:docMk/>
            <pc:sldMk cId="2410833760" sldId="337"/>
            <ac:picMk id="1026" creationId="{00000000-0000-0000-0000-000000000000}"/>
          </ac:picMkLst>
        </pc:picChg>
      </pc:sldChg>
      <pc:sldChg chg="addSp delSp modSp add mod">
        <pc:chgData name="shesternya88@mail.ru" userId="0b25b0f87183ff80" providerId="LiveId" clId="{97E49ED6-CE8C-484C-9C40-8CAFB8F0F364}" dt="2022-04-17T13:47:34.041" v="2229" actId="1076"/>
        <pc:sldMkLst>
          <pc:docMk/>
          <pc:sldMk cId="800481393" sldId="338"/>
        </pc:sldMkLst>
        <pc:spChg chg="del">
          <ac:chgData name="shesternya88@mail.ru" userId="0b25b0f87183ff80" providerId="LiveId" clId="{97E49ED6-CE8C-484C-9C40-8CAFB8F0F364}" dt="2022-04-17T12:01:49.735" v="778" actId="478"/>
          <ac:spMkLst>
            <pc:docMk/>
            <pc:sldMk cId="800481393" sldId="338"/>
            <ac:spMk id="2" creationId="{00000000-0000-0000-0000-000000000000}"/>
          </ac:spMkLst>
        </pc:spChg>
        <pc:spChg chg="del">
          <ac:chgData name="shesternya88@mail.ru" userId="0b25b0f87183ff80" providerId="LiveId" clId="{97E49ED6-CE8C-484C-9C40-8CAFB8F0F364}" dt="2022-04-17T12:01:47.602" v="777" actId="478"/>
          <ac:spMkLst>
            <pc:docMk/>
            <pc:sldMk cId="800481393" sldId="338"/>
            <ac:spMk id="3" creationId="{00000000-0000-0000-0000-000000000000}"/>
          </ac:spMkLst>
        </pc:spChg>
        <pc:spChg chg="add del mod">
          <ac:chgData name="shesternya88@mail.ru" userId="0b25b0f87183ff80" providerId="LiveId" clId="{97E49ED6-CE8C-484C-9C40-8CAFB8F0F364}" dt="2022-04-17T13:00:24.542" v="1861" actId="478"/>
          <ac:spMkLst>
            <pc:docMk/>
            <pc:sldMk cId="800481393" sldId="338"/>
            <ac:spMk id="6" creationId="{A1FFAE5B-C5FC-4A90-B35E-3D86862B6440}"/>
          </ac:spMkLst>
        </pc:spChg>
        <pc:spChg chg="add del mod">
          <ac:chgData name="shesternya88@mail.ru" userId="0b25b0f87183ff80" providerId="LiveId" clId="{97E49ED6-CE8C-484C-9C40-8CAFB8F0F364}" dt="2022-04-17T13:00:26.496" v="1862" actId="478"/>
          <ac:spMkLst>
            <pc:docMk/>
            <pc:sldMk cId="800481393" sldId="338"/>
            <ac:spMk id="9" creationId="{7906BAFD-48E0-4A63-93C9-A3DD1C5095E5}"/>
          </ac:spMkLst>
        </pc:spChg>
        <pc:spChg chg="mod">
          <ac:chgData name="shesternya88@mail.ru" userId="0b25b0f87183ff80" providerId="LiveId" clId="{97E49ED6-CE8C-484C-9C40-8CAFB8F0F364}" dt="2022-04-17T12:02:26.238" v="784"/>
          <ac:spMkLst>
            <pc:docMk/>
            <pc:sldMk cId="800481393" sldId="338"/>
            <ac:spMk id="13" creationId="{8EB525DE-DAF5-4446-972D-642C3F835542}"/>
          </ac:spMkLst>
        </pc:spChg>
        <pc:spChg chg="mod">
          <ac:chgData name="shesternya88@mail.ru" userId="0b25b0f87183ff80" providerId="LiveId" clId="{97E49ED6-CE8C-484C-9C40-8CAFB8F0F364}" dt="2022-04-17T12:02:26.238" v="784"/>
          <ac:spMkLst>
            <pc:docMk/>
            <pc:sldMk cId="800481393" sldId="338"/>
            <ac:spMk id="15" creationId="{B7A2A117-E2E1-4B9D-88FE-181CCFD46EB8}"/>
          </ac:spMkLst>
        </pc:spChg>
        <pc:spChg chg="add mod">
          <ac:chgData name="shesternya88@mail.ru" userId="0b25b0f87183ff80" providerId="LiveId" clId="{97E49ED6-CE8C-484C-9C40-8CAFB8F0F364}" dt="2022-04-17T12:03:25.201" v="831" actId="1076"/>
          <ac:spMkLst>
            <pc:docMk/>
            <pc:sldMk cId="800481393" sldId="338"/>
            <ac:spMk id="16" creationId="{00DF7434-645F-4482-97DE-36F5D9CAD3E0}"/>
          </ac:spMkLst>
        </pc:spChg>
        <pc:spChg chg="add mod">
          <ac:chgData name="shesternya88@mail.ru" userId="0b25b0f87183ff80" providerId="LiveId" clId="{97E49ED6-CE8C-484C-9C40-8CAFB8F0F364}" dt="2022-04-17T13:47:34.041" v="2229" actId="1076"/>
          <ac:spMkLst>
            <pc:docMk/>
            <pc:sldMk cId="800481393" sldId="338"/>
            <ac:spMk id="24" creationId="{9A26825F-5B13-4727-A52B-C292570950DE}"/>
          </ac:spMkLst>
        </pc:spChg>
        <pc:grpChg chg="add mod">
          <ac:chgData name="shesternya88@mail.ru" userId="0b25b0f87183ff80" providerId="LiveId" clId="{97E49ED6-CE8C-484C-9C40-8CAFB8F0F364}" dt="2022-04-17T12:02:26.238" v="784"/>
          <ac:grpSpMkLst>
            <pc:docMk/>
            <pc:sldMk cId="800481393" sldId="338"/>
            <ac:grpSpMk id="11" creationId="{414D17AE-6DB8-432A-9F25-A645409420E2}"/>
          </ac:grpSpMkLst>
        </pc:grpChg>
        <pc:grpChg chg="mod">
          <ac:chgData name="shesternya88@mail.ru" userId="0b25b0f87183ff80" providerId="LiveId" clId="{97E49ED6-CE8C-484C-9C40-8CAFB8F0F364}" dt="2022-04-17T12:02:26.238" v="784"/>
          <ac:grpSpMkLst>
            <pc:docMk/>
            <pc:sldMk cId="800481393" sldId="338"/>
            <ac:grpSpMk id="12" creationId="{A69A2F0A-EDB2-45C7-8BBD-4A4919F28502}"/>
          </ac:grpSpMkLst>
        </pc:grpChg>
        <pc:graphicFrameChg chg="del">
          <ac:chgData name="shesternya88@mail.ru" userId="0b25b0f87183ff80" providerId="LiveId" clId="{97E49ED6-CE8C-484C-9C40-8CAFB8F0F364}" dt="2022-04-17T11:14:36.783" v="63" actId="21"/>
          <ac:graphicFrameMkLst>
            <pc:docMk/>
            <pc:sldMk cId="800481393" sldId="338"/>
            <ac:graphicFrameMk id="8" creationId="{00000000-0000-0000-0000-000000000000}"/>
          </ac:graphicFrameMkLst>
        </pc:graphicFrameChg>
        <pc:picChg chg="mod">
          <ac:chgData name="shesternya88@mail.ru" userId="0b25b0f87183ff80" providerId="LiveId" clId="{97E49ED6-CE8C-484C-9C40-8CAFB8F0F364}" dt="2022-04-17T12:02:26.238" v="784"/>
          <ac:picMkLst>
            <pc:docMk/>
            <pc:sldMk cId="800481393" sldId="338"/>
            <ac:picMk id="14" creationId="{964DCAF0-C7F6-41B3-B64E-AF95702F7254}"/>
          </ac:picMkLst>
        </pc:picChg>
        <pc:picChg chg="add mod">
          <ac:chgData name="shesternya88@mail.ru" userId="0b25b0f87183ff80" providerId="LiveId" clId="{97E49ED6-CE8C-484C-9C40-8CAFB8F0F364}" dt="2022-04-17T13:02:05.985" v="1892" actId="1076"/>
          <ac:picMkLst>
            <pc:docMk/>
            <pc:sldMk cId="800481393" sldId="338"/>
            <ac:picMk id="17" creationId="{14977BEB-FA4A-438D-8A8E-96EEEB3559CF}"/>
          </ac:picMkLst>
        </pc:picChg>
        <pc:picChg chg="add mod">
          <ac:chgData name="shesternya88@mail.ru" userId="0b25b0f87183ff80" providerId="LiveId" clId="{97E49ED6-CE8C-484C-9C40-8CAFB8F0F364}" dt="2022-04-17T13:10:53.972" v="2008" actId="1076"/>
          <ac:picMkLst>
            <pc:docMk/>
            <pc:sldMk cId="800481393" sldId="338"/>
            <ac:picMk id="18" creationId="{111051D0-BB36-402B-BC2E-1ED4E30D8C8D}"/>
          </ac:picMkLst>
        </pc:picChg>
        <pc:picChg chg="add mod">
          <ac:chgData name="shesternya88@mail.ru" userId="0b25b0f87183ff80" providerId="LiveId" clId="{97E49ED6-CE8C-484C-9C40-8CAFB8F0F364}" dt="2022-04-17T13:01:02.677" v="1871" actId="14100"/>
          <ac:picMkLst>
            <pc:docMk/>
            <pc:sldMk cId="800481393" sldId="338"/>
            <ac:picMk id="19" creationId="{F1E98A32-4254-46D0-9DBE-6E64E4751A59}"/>
          </ac:picMkLst>
        </pc:picChg>
        <pc:picChg chg="add mod">
          <ac:chgData name="shesternya88@mail.ru" userId="0b25b0f87183ff80" providerId="LiveId" clId="{97E49ED6-CE8C-484C-9C40-8CAFB8F0F364}" dt="2022-04-17T13:02:04.914" v="1891" actId="1076"/>
          <ac:picMkLst>
            <pc:docMk/>
            <pc:sldMk cId="800481393" sldId="338"/>
            <ac:picMk id="20" creationId="{4F28A07A-875F-4F04-9C37-7D119E440F8E}"/>
          </ac:picMkLst>
        </pc:picChg>
        <pc:picChg chg="add mod">
          <ac:chgData name="shesternya88@mail.ru" userId="0b25b0f87183ff80" providerId="LiveId" clId="{97E49ED6-CE8C-484C-9C40-8CAFB8F0F364}" dt="2022-04-17T13:02:03.696" v="1890" actId="1076"/>
          <ac:picMkLst>
            <pc:docMk/>
            <pc:sldMk cId="800481393" sldId="338"/>
            <ac:picMk id="21" creationId="{9A9265DF-45DC-45FF-827B-388307B32F0F}"/>
          </ac:picMkLst>
        </pc:picChg>
        <pc:picChg chg="add mod">
          <ac:chgData name="shesternya88@mail.ru" userId="0b25b0f87183ff80" providerId="LiveId" clId="{97E49ED6-CE8C-484C-9C40-8CAFB8F0F364}" dt="2022-04-17T13:46:58.248" v="2219" actId="1076"/>
          <ac:picMkLst>
            <pc:docMk/>
            <pc:sldMk cId="800481393" sldId="338"/>
            <ac:picMk id="22" creationId="{67667280-A32F-4655-A41B-C22CEEDE8E6F}"/>
          </ac:picMkLst>
        </pc:picChg>
        <pc:picChg chg="add mod">
          <ac:chgData name="shesternya88@mail.ru" userId="0b25b0f87183ff80" providerId="LiveId" clId="{97E49ED6-CE8C-484C-9C40-8CAFB8F0F364}" dt="2022-04-17T13:02:09.008" v="1894" actId="14100"/>
          <ac:picMkLst>
            <pc:docMk/>
            <pc:sldMk cId="800481393" sldId="338"/>
            <ac:picMk id="23" creationId="{1ACF3067-BF55-4BBE-8757-898722646F89}"/>
          </ac:picMkLst>
        </pc:picChg>
        <pc:picChg chg="add mod">
          <ac:chgData name="shesternya88@mail.ru" userId="0b25b0f87183ff80" providerId="LiveId" clId="{97E49ED6-CE8C-484C-9C40-8CAFB8F0F364}" dt="2022-04-17T13:47:15.893" v="2225" actId="1076"/>
          <ac:picMkLst>
            <pc:docMk/>
            <pc:sldMk cId="800481393" sldId="338"/>
            <ac:picMk id="25" creationId="{B9B19138-505A-4AD3-BBF7-32F0256B1588}"/>
          </ac:picMkLst>
        </pc:picChg>
        <pc:picChg chg="del">
          <ac:chgData name="shesternya88@mail.ru" userId="0b25b0f87183ff80" providerId="LiveId" clId="{97E49ED6-CE8C-484C-9C40-8CAFB8F0F364}" dt="2022-04-17T12:01:52.663" v="779" actId="478"/>
          <ac:picMkLst>
            <pc:docMk/>
            <pc:sldMk cId="800481393" sldId="338"/>
            <ac:picMk id="1026" creationId="{00000000-0000-0000-0000-000000000000}"/>
          </ac:picMkLst>
        </pc:picChg>
      </pc:sldChg>
      <pc:sldChg chg="addSp delSp modSp add mod ord modNotesTx">
        <pc:chgData name="shesternya88@mail.ru" userId="0b25b0f87183ff80" providerId="LiveId" clId="{97E49ED6-CE8C-484C-9C40-8CAFB8F0F364}" dt="2022-04-17T15:05:09.670" v="2909" actId="113"/>
        <pc:sldMkLst>
          <pc:docMk/>
          <pc:sldMk cId="1556681263" sldId="339"/>
        </pc:sldMkLst>
        <pc:spChg chg="add del mod">
          <ac:chgData name="shesternya88@mail.ru" userId="0b25b0f87183ff80" providerId="LiveId" clId="{97E49ED6-CE8C-484C-9C40-8CAFB8F0F364}" dt="2022-04-17T11:14:54.824" v="69" actId="478"/>
          <ac:spMkLst>
            <pc:docMk/>
            <pc:sldMk cId="1556681263" sldId="339"/>
            <ac:spMk id="2" creationId="{0BEF7CFA-85A0-47DB-BAE4-CEEEDD264DF2}"/>
          </ac:spMkLst>
        </pc:spChg>
        <pc:spChg chg="del">
          <ac:chgData name="shesternya88@mail.ru" userId="0b25b0f87183ff80" providerId="LiveId" clId="{97E49ED6-CE8C-484C-9C40-8CAFB8F0F364}" dt="2022-04-17T11:19:46.462" v="115" actId="478"/>
          <ac:spMkLst>
            <pc:docMk/>
            <pc:sldMk cId="1556681263" sldId="339"/>
            <ac:spMk id="15" creationId="{FD4D4F36-1A64-4B24-B58E-558E5C21618D}"/>
          </ac:spMkLst>
        </pc:spChg>
        <pc:spChg chg="add del mod">
          <ac:chgData name="shesternya88@mail.ru" userId="0b25b0f87183ff80" providerId="LiveId" clId="{97E49ED6-CE8C-484C-9C40-8CAFB8F0F364}" dt="2022-04-17T11:19:44.671" v="114" actId="478"/>
          <ac:spMkLst>
            <pc:docMk/>
            <pc:sldMk cId="1556681263" sldId="339"/>
            <ac:spMk id="22" creationId="{2AA0FD6D-75E5-4646-BC2B-CBF1B1EF62A7}"/>
          </ac:spMkLst>
        </pc:spChg>
        <pc:spChg chg="add mod">
          <ac:chgData name="shesternya88@mail.ru" userId="0b25b0f87183ff80" providerId="LiveId" clId="{97E49ED6-CE8C-484C-9C40-8CAFB8F0F364}" dt="2022-04-17T11:20:18.948" v="129" actId="1076"/>
          <ac:spMkLst>
            <pc:docMk/>
            <pc:sldMk cId="1556681263" sldId="339"/>
            <ac:spMk id="23" creationId="{7169B932-D4B8-4566-8DCE-39CC6B633663}"/>
          </ac:spMkLst>
        </pc:spChg>
        <pc:spChg chg="add mod">
          <ac:chgData name="shesternya88@mail.ru" userId="0b25b0f87183ff80" providerId="LiveId" clId="{97E49ED6-CE8C-484C-9C40-8CAFB8F0F364}" dt="2022-04-17T12:00:32.642" v="776" actId="1076"/>
          <ac:spMkLst>
            <pc:docMk/>
            <pc:sldMk cId="1556681263" sldId="339"/>
            <ac:spMk id="24" creationId="{4559190B-C691-4265-AE45-F767F56D85FE}"/>
          </ac:spMkLst>
        </pc:spChg>
        <pc:spChg chg="add mod">
          <ac:chgData name="shesternya88@mail.ru" userId="0b25b0f87183ff80" providerId="LiveId" clId="{97E49ED6-CE8C-484C-9C40-8CAFB8F0F364}" dt="2022-04-17T11:20:24.436" v="130" actId="1076"/>
          <ac:spMkLst>
            <pc:docMk/>
            <pc:sldMk cId="1556681263" sldId="339"/>
            <ac:spMk id="25" creationId="{7A91531D-A647-4A3E-9BF9-77FB526C37AB}"/>
          </ac:spMkLst>
        </pc:spChg>
        <pc:spChg chg="mod">
          <ac:chgData name="shesternya88@mail.ru" userId="0b25b0f87183ff80" providerId="LiveId" clId="{97E49ED6-CE8C-484C-9C40-8CAFB8F0F364}" dt="2022-04-17T11:58:37.891" v="769"/>
          <ac:spMkLst>
            <pc:docMk/>
            <pc:sldMk cId="1556681263" sldId="339"/>
            <ac:spMk id="29" creationId="{E70F1BCB-B3FF-4591-99F0-6F910D6F4501}"/>
          </ac:spMkLst>
        </pc:spChg>
        <pc:grpChg chg="del">
          <ac:chgData name="shesternya88@mail.ru" userId="0b25b0f87183ff80" providerId="LiveId" clId="{97E49ED6-CE8C-484C-9C40-8CAFB8F0F364}" dt="2022-04-17T11:16:49.123" v="74" actId="478"/>
          <ac:grpSpMkLst>
            <pc:docMk/>
            <pc:sldMk cId="1556681263" sldId="339"/>
            <ac:grpSpMk id="4" creationId="{DBF0323E-A138-4857-9BAC-4F158805CCF9}"/>
          </ac:grpSpMkLst>
        </pc:grpChg>
        <pc:grpChg chg="add mod ord">
          <ac:chgData name="shesternya88@mail.ru" userId="0b25b0f87183ff80" providerId="LiveId" clId="{97E49ED6-CE8C-484C-9C40-8CAFB8F0F364}" dt="2022-04-17T11:58:40.866" v="770" actId="167"/>
          <ac:grpSpMkLst>
            <pc:docMk/>
            <pc:sldMk cId="1556681263" sldId="339"/>
            <ac:grpSpMk id="27" creationId="{22FAD7B0-5FE1-4D5F-969F-CAB2F5B018BB}"/>
          </ac:grpSpMkLst>
        </pc:grpChg>
        <pc:graphicFrameChg chg="add mod modGraphic">
          <ac:chgData name="shesternya88@mail.ru" userId="0b25b0f87183ff80" providerId="LiveId" clId="{97E49ED6-CE8C-484C-9C40-8CAFB8F0F364}" dt="2022-04-17T11:31:26.979" v="265" actId="403"/>
          <ac:graphicFrameMkLst>
            <pc:docMk/>
            <pc:sldMk cId="1556681263" sldId="339"/>
            <ac:graphicFrameMk id="3" creationId="{94003DE2-0B05-483E-ABD8-858C5B742263}"/>
          </ac:graphicFrameMkLst>
        </pc:graphicFrameChg>
        <pc:graphicFrameChg chg="add mod">
          <ac:chgData name="shesternya88@mail.ru" userId="0b25b0f87183ff80" providerId="LiveId" clId="{97E49ED6-CE8C-484C-9C40-8CAFB8F0F364}" dt="2022-04-17T15:04:33.374" v="2891"/>
          <ac:graphicFrameMkLst>
            <pc:docMk/>
            <pc:sldMk cId="1556681263" sldId="339"/>
            <ac:graphicFrameMk id="18" creationId="{41B7C328-EDD0-4FBB-96AE-63130D117336}"/>
          </ac:graphicFrameMkLst>
        </pc:graphicFrameChg>
        <pc:graphicFrameChg chg="add mod">
          <ac:chgData name="shesternya88@mail.ru" userId="0b25b0f87183ff80" providerId="LiveId" clId="{97E49ED6-CE8C-484C-9C40-8CAFB8F0F364}" dt="2022-04-17T15:04:57.922" v="2901"/>
          <ac:graphicFrameMkLst>
            <pc:docMk/>
            <pc:sldMk cId="1556681263" sldId="339"/>
            <ac:graphicFrameMk id="19" creationId="{35A5612D-9B38-4DE9-BAAB-B483C5133150}"/>
          </ac:graphicFrameMkLst>
        </pc:graphicFrameChg>
        <pc:graphicFrameChg chg="add mod">
          <ac:chgData name="shesternya88@mail.ru" userId="0b25b0f87183ff80" providerId="LiveId" clId="{97E49ED6-CE8C-484C-9C40-8CAFB8F0F364}" dt="2022-04-17T15:05:09.670" v="2909" actId="113"/>
          <ac:graphicFrameMkLst>
            <pc:docMk/>
            <pc:sldMk cId="1556681263" sldId="339"/>
            <ac:graphicFrameMk id="20" creationId="{0D875DAC-EB13-435B-8F4D-573FCEEDF8F1}"/>
          </ac:graphicFrameMkLst>
        </pc:graphicFrameChg>
        <pc:graphicFrameChg chg="add del mod modGraphic">
          <ac:chgData name="shesternya88@mail.ru" userId="0b25b0f87183ff80" providerId="LiveId" clId="{97E49ED6-CE8C-484C-9C40-8CAFB8F0F364}" dt="2022-04-17T11:23:58.556" v="190" actId="478"/>
          <ac:graphicFrameMkLst>
            <pc:docMk/>
            <pc:sldMk cId="1556681263" sldId="339"/>
            <ac:graphicFrameMk id="26" creationId="{C98A158F-5FF1-4D7D-84F1-50A0D5D44748}"/>
          </ac:graphicFrameMkLst>
        </pc:graphicFrameChg>
        <pc:picChg chg="del">
          <ac:chgData name="shesternya88@mail.ru" userId="0b25b0f87183ff80" providerId="LiveId" clId="{97E49ED6-CE8C-484C-9C40-8CAFB8F0F364}" dt="2022-04-17T11:14:56.373" v="70" actId="478"/>
          <ac:picMkLst>
            <pc:docMk/>
            <pc:sldMk cId="1556681263" sldId="339"/>
            <ac:picMk id="5" creationId="{339DABF2-48AE-428E-AE5B-4A3EB4B86599}"/>
          </ac:picMkLst>
        </pc:picChg>
        <pc:picChg chg="del">
          <ac:chgData name="shesternya88@mail.ru" userId="0b25b0f87183ff80" providerId="LiveId" clId="{97E49ED6-CE8C-484C-9C40-8CAFB8F0F364}" dt="2022-04-17T11:14:51.108" v="68" actId="478"/>
          <ac:picMkLst>
            <pc:docMk/>
            <pc:sldMk cId="1556681263" sldId="339"/>
            <ac:picMk id="12" creationId="{F6142D14-F15E-45D7-97CB-275C58199FDC}"/>
          </ac:picMkLst>
        </pc:picChg>
        <pc:picChg chg="del">
          <ac:chgData name="shesternya88@mail.ru" userId="0b25b0f87183ff80" providerId="LiveId" clId="{97E49ED6-CE8C-484C-9C40-8CAFB8F0F364}" dt="2022-04-17T11:14:50.228" v="67" actId="478"/>
          <ac:picMkLst>
            <pc:docMk/>
            <pc:sldMk cId="1556681263" sldId="339"/>
            <ac:picMk id="17" creationId="{6BC67467-A852-4886-B630-8146743E36BC}"/>
          </ac:picMkLst>
        </pc:picChg>
        <pc:picChg chg="mod">
          <ac:chgData name="shesternya88@mail.ru" userId="0b25b0f87183ff80" providerId="LiveId" clId="{97E49ED6-CE8C-484C-9C40-8CAFB8F0F364}" dt="2022-04-17T11:58:37.891" v="769"/>
          <ac:picMkLst>
            <pc:docMk/>
            <pc:sldMk cId="1556681263" sldId="339"/>
            <ac:picMk id="28" creationId="{06F87225-F157-46F9-BDE4-E2BB1B2B415B}"/>
          </ac:picMkLst>
        </pc:picChg>
        <pc:picChg chg="add mod">
          <ac:chgData name="shesternya88@mail.ru" userId="0b25b0f87183ff80" providerId="LiveId" clId="{97E49ED6-CE8C-484C-9C40-8CAFB8F0F364}" dt="2022-04-17T11:29:59.388" v="257" actId="14100"/>
          <ac:picMkLst>
            <pc:docMk/>
            <pc:sldMk cId="1556681263" sldId="339"/>
            <ac:picMk id="1026" creationId="{113D41C5-606F-49E5-BD23-D46B2B88018F}"/>
          </ac:picMkLst>
        </pc:picChg>
      </pc:sldChg>
      <pc:sldChg chg="addSp delSp modSp add mod setBg setClrOvrMap delDesignElem">
        <pc:chgData name="shesternya88@mail.ru" userId="0b25b0f87183ff80" providerId="LiveId" clId="{97E49ED6-CE8C-484C-9C40-8CAFB8F0F364}" dt="2022-04-17T14:25:47.438" v="2567" actId="1076"/>
        <pc:sldMkLst>
          <pc:docMk/>
          <pc:sldMk cId="1467106093" sldId="340"/>
        </pc:sldMkLst>
        <pc:spChg chg="add del mod">
          <ac:chgData name="shesternya88@mail.ru" userId="0b25b0f87183ff80" providerId="LiveId" clId="{97E49ED6-CE8C-484C-9C40-8CAFB8F0F364}" dt="2022-04-17T14:25:16.415" v="2558" actId="478"/>
          <ac:spMkLst>
            <pc:docMk/>
            <pc:sldMk cId="1467106093" sldId="340"/>
            <ac:spMk id="2" creationId="{1FBFC4E8-6B8A-472C-9DD2-A3347D2C9DCC}"/>
          </ac:spMkLst>
        </pc:spChg>
        <pc:spChg chg="add del mod">
          <ac:chgData name="shesternya88@mail.ru" userId="0b25b0f87183ff80" providerId="LiveId" clId="{97E49ED6-CE8C-484C-9C40-8CAFB8F0F364}" dt="2022-04-17T14:25:17.496" v="2559" actId="478"/>
          <ac:spMkLst>
            <pc:docMk/>
            <pc:sldMk cId="1467106093" sldId="340"/>
            <ac:spMk id="3" creationId="{19C03D46-2576-4FA0-8A57-3E0DBB52B0AA}"/>
          </ac:spMkLst>
        </pc:spChg>
        <pc:spChg chg="add del">
          <ac:chgData name="shesternya88@mail.ru" userId="0b25b0f87183ff80" providerId="LiveId" clId="{97E49ED6-CE8C-484C-9C40-8CAFB8F0F364}" dt="2022-04-17T14:18:45.542" v="2532" actId="26606"/>
          <ac:spMkLst>
            <pc:docMk/>
            <pc:sldMk cId="1467106093" sldId="340"/>
            <ac:spMk id="14" creationId="{8FC9BE17-9A7B-462D-AE50-3D8777387304}"/>
          </ac:spMkLst>
        </pc:spChg>
        <pc:spChg chg="add del">
          <ac:chgData name="shesternya88@mail.ru" userId="0b25b0f87183ff80" providerId="LiveId" clId="{97E49ED6-CE8C-484C-9C40-8CAFB8F0F364}" dt="2022-04-17T14:18:45.542" v="2532" actId="26606"/>
          <ac:spMkLst>
            <pc:docMk/>
            <pc:sldMk cId="1467106093" sldId="340"/>
            <ac:spMk id="16" creationId="{3EBE8569-6AEC-4B8C-8D53-2DE337CDBA65}"/>
          </ac:spMkLst>
        </pc:spChg>
        <pc:spChg chg="add del">
          <ac:chgData name="shesternya88@mail.ru" userId="0b25b0f87183ff80" providerId="LiveId" clId="{97E49ED6-CE8C-484C-9C40-8CAFB8F0F364}" dt="2022-04-17T14:18:45.542" v="2532" actId="26606"/>
          <ac:spMkLst>
            <pc:docMk/>
            <pc:sldMk cId="1467106093" sldId="340"/>
            <ac:spMk id="18" creationId="{55D4142C-5077-457F-A6AD-3FECFDB39685}"/>
          </ac:spMkLst>
        </pc:spChg>
        <pc:spChg chg="add del">
          <ac:chgData name="shesternya88@mail.ru" userId="0b25b0f87183ff80" providerId="LiveId" clId="{97E49ED6-CE8C-484C-9C40-8CAFB8F0F364}" dt="2022-04-17T14:18:45.542" v="2532" actId="26606"/>
          <ac:spMkLst>
            <pc:docMk/>
            <pc:sldMk cId="1467106093" sldId="340"/>
            <ac:spMk id="20" creationId="{7A5F0580-5EE9-419F-96EE-B6529EF6E7D0}"/>
          </ac:spMkLst>
        </pc:spChg>
        <pc:spChg chg="add del">
          <ac:chgData name="shesternya88@mail.ru" userId="0b25b0f87183ff80" providerId="LiveId" clId="{97E49ED6-CE8C-484C-9C40-8CAFB8F0F364}" dt="2022-04-17T14:16:54.844" v="2493" actId="26606"/>
          <ac:spMkLst>
            <pc:docMk/>
            <pc:sldMk cId="1467106093" sldId="340"/>
            <ac:spMk id="25" creationId="{5E8D2E83-FB3A-40E7-A9E5-7AB389D612B4}"/>
          </ac:spMkLst>
        </pc:spChg>
        <pc:spChg chg="del">
          <ac:chgData name="shesternya88@mail.ru" userId="0b25b0f87183ff80" providerId="LiveId" clId="{97E49ED6-CE8C-484C-9C40-8CAFB8F0F364}" dt="2022-04-17T14:15:32.631" v="2474"/>
          <ac:spMkLst>
            <pc:docMk/>
            <pc:sldMk cId="1467106093" sldId="340"/>
            <ac:spMk id="27" creationId="{F9EC3F91-A75C-4F74-867E-E4C28C13546B}"/>
          </ac:spMkLst>
        </pc:spChg>
        <pc:spChg chg="del">
          <ac:chgData name="shesternya88@mail.ru" userId="0b25b0f87183ff80" providerId="LiveId" clId="{97E49ED6-CE8C-484C-9C40-8CAFB8F0F364}" dt="2022-04-17T14:15:32.631" v="2474"/>
          <ac:spMkLst>
            <pc:docMk/>
            <pc:sldMk cId="1467106093" sldId="340"/>
            <ac:spMk id="28" creationId="{8181FC64-B306-4821-98E2-780662EFC486}"/>
          </ac:spMkLst>
        </pc:spChg>
        <pc:spChg chg="del">
          <ac:chgData name="shesternya88@mail.ru" userId="0b25b0f87183ff80" providerId="LiveId" clId="{97E49ED6-CE8C-484C-9C40-8CAFB8F0F364}" dt="2022-04-17T14:15:32.631" v="2474"/>
          <ac:spMkLst>
            <pc:docMk/>
            <pc:sldMk cId="1467106093" sldId="340"/>
            <ac:spMk id="29" creationId="{829A1E2C-5AC8-40FC-99E9-832069D39792}"/>
          </ac:spMkLst>
        </pc:spChg>
        <pc:spChg chg="del">
          <ac:chgData name="shesternya88@mail.ru" userId="0b25b0f87183ff80" providerId="LiveId" clId="{97E49ED6-CE8C-484C-9C40-8CAFB8F0F364}" dt="2022-04-17T14:15:32.631" v="2474"/>
          <ac:spMkLst>
            <pc:docMk/>
            <pc:sldMk cId="1467106093" sldId="340"/>
            <ac:spMk id="30" creationId="{5871FC61-DD4E-47D4-81FD-8A7E7D12B371}"/>
          </ac:spMkLst>
        </pc:spChg>
        <pc:spChg chg="add del">
          <ac:chgData name="shesternya88@mail.ru" userId="0b25b0f87183ff80" providerId="LiveId" clId="{97E49ED6-CE8C-484C-9C40-8CAFB8F0F364}" dt="2022-04-17T14:16:56.713" v="2495" actId="26606"/>
          <ac:spMkLst>
            <pc:docMk/>
            <pc:sldMk cId="1467106093" sldId="340"/>
            <ac:spMk id="31" creationId="{04812C46-200A-4DEB-A05E-3ED6C68C2387}"/>
          </ac:spMkLst>
        </pc:spChg>
        <pc:spChg chg="add del">
          <ac:chgData name="shesternya88@mail.ru" userId="0b25b0f87183ff80" providerId="LiveId" clId="{97E49ED6-CE8C-484C-9C40-8CAFB8F0F364}" dt="2022-04-17T14:16:56.713" v="2495" actId="26606"/>
          <ac:spMkLst>
            <pc:docMk/>
            <pc:sldMk cId="1467106093" sldId="340"/>
            <ac:spMk id="32" creationId="{D1EA859B-E555-4109-94F3-6700E046E008}"/>
          </ac:spMkLst>
        </pc:spChg>
        <pc:spChg chg="add del">
          <ac:chgData name="shesternya88@mail.ru" userId="0b25b0f87183ff80" providerId="LiveId" clId="{97E49ED6-CE8C-484C-9C40-8CAFB8F0F364}" dt="2022-04-17T14:18:44.522" v="2531" actId="26606"/>
          <ac:spMkLst>
            <pc:docMk/>
            <pc:sldMk cId="1467106093" sldId="340"/>
            <ac:spMk id="33" creationId="{08C9B587-E65E-4B52-B37C-ABEBB6E87928}"/>
          </ac:spMkLst>
        </pc:spChg>
        <pc:spChg chg="add del">
          <ac:chgData name="shesternya88@mail.ru" userId="0b25b0f87183ff80" providerId="LiveId" clId="{97E49ED6-CE8C-484C-9C40-8CAFB8F0F364}" dt="2022-04-17T14:16:59.267" v="2497" actId="26606"/>
          <ac:spMkLst>
            <pc:docMk/>
            <pc:sldMk cId="1467106093" sldId="340"/>
            <ac:spMk id="34" creationId="{8F23F8A3-8FD7-4779-8323-FDC26BE99889}"/>
          </ac:spMkLst>
        </pc:spChg>
        <pc:spChg chg="add del">
          <ac:chgData name="shesternya88@mail.ru" userId="0b25b0f87183ff80" providerId="LiveId" clId="{97E49ED6-CE8C-484C-9C40-8CAFB8F0F364}" dt="2022-04-17T14:16:59.267" v="2497" actId="26606"/>
          <ac:spMkLst>
            <pc:docMk/>
            <pc:sldMk cId="1467106093" sldId="340"/>
            <ac:spMk id="35" creationId="{F605C4CC-A25C-416F-8333-7CB7DC97D870}"/>
          </ac:spMkLst>
        </pc:spChg>
        <pc:spChg chg="add del">
          <ac:chgData name="shesternya88@mail.ru" userId="0b25b0f87183ff80" providerId="LiveId" clId="{97E49ED6-CE8C-484C-9C40-8CAFB8F0F364}" dt="2022-04-17T14:18:44.522" v="2531" actId="26606"/>
          <ac:spMkLst>
            <pc:docMk/>
            <pc:sldMk cId="1467106093" sldId="340"/>
            <ac:spMk id="37" creationId="{55666830-9A19-4E01-8505-D6C7F9AC5665}"/>
          </ac:spMkLst>
        </pc:spChg>
        <pc:spChg chg="add del">
          <ac:chgData name="shesternya88@mail.ru" userId="0b25b0f87183ff80" providerId="LiveId" clId="{97E49ED6-CE8C-484C-9C40-8CAFB8F0F364}" dt="2022-04-17T14:18:44.522" v="2531" actId="26606"/>
          <ac:spMkLst>
            <pc:docMk/>
            <pc:sldMk cId="1467106093" sldId="340"/>
            <ac:spMk id="38" creationId="{AE9FC877-7FB6-4D22-9988-35420644E202}"/>
          </ac:spMkLst>
        </pc:spChg>
        <pc:spChg chg="add del">
          <ac:chgData name="shesternya88@mail.ru" userId="0b25b0f87183ff80" providerId="LiveId" clId="{97E49ED6-CE8C-484C-9C40-8CAFB8F0F364}" dt="2022-04-17T14:18:44.522" v="2531" actId="26606"/>
          <ac:spMkLst>
            <pc:docMk/>
            <pc:sldMk cId="1467106093" sldId="340"/>
            <ac:spMk id="39" creationId="{E41809D1-F12E-46BB-B804-5F209D325E8B}"/>
          </ac:spMkLst>
        </pc:spChg>
        <pc:spChg chg="add del">
          <ac:chgData name="shesternya88@mail.ru" userId="0b25b0f87183ff80" providerId="LiveId" clId="{97E49ED6-CE8C-484C-9C40-8CAFB8F0F364}" dt="2022-04-17T14:18:44.522" v="2531" actId="26606"/>
          <ac:spMkLst>
            <pc:docMk/>
            <pc:sldMk cId="1467106093" sldId="340"/>
            <ac:spMk id="40" creationId="{AF2F604E-43BE-4DC3-B983-E071523364F8}"/>
          </ac:spMkLst>
        </pc:spChg>
        <pc:spChg chg="add del">
          <ac:chgData name="shesternya88@mail.ru" userId="0b25b0f87183ff80" providerId="LiveId" clId="{97E49ED6-CE8C-484C-9C40-8CAFB8F0F364}" dt="2022-04-17T14:17:14.252" v="2501" actId="26606"/>
          <ac:spMkLst>
            <pc:docMk/>
            <pc:sldMk cId="1467106093" sldId="340"/>
            <ac:spMk id="44" creationId="{496B4AB0-DCD6-A342-FF9E-AFD7899B3BBF}"/>
          </ac:spMkLst>
        </pc:spChg>
        <pc:spChg chg="add del">
          <ac:chgData name="shesternya88@mail.ru" userId="0b25b0f87183ff80" providerId="LiveId" clId="{97E49ED6-CE8C-484C-9C40-8CAFB8F0F364}" dt="2022-04-17T14:17:15.965" v="2503" actId="26606"/>
          <ac:spMkLst>
            <pc:docMk/>
            <pc:sldMk cId="1467106093" sldId="340"/>
            <ac:spMk id="45" creationId="{726908CC-6AC4-4222-8250-B90B6072E8AC}"/>
          </ac:spMkLst>
        </pc:spChg>
        <pc:spChg chg="add del">
          <ac:chgData name="shesternya88@mail.ru" userId="0b25b0f87183ff80" providerId="LiveId" clId="{97E49ED6-CE8C-484C-9C40-8CAFB8F0F364}" dt="2022-04-17T14:17:14.252" v="2501" actId="26606"/>
          <ac:spMkLst>
            <pc:docMk/>
            <pc:sldMk cId="1467106093" sldId="340"/>
            <ac:spMk id="47" creationId="{1557A916-FDD1-44A1-A7A1-70009FD6BE46}"/>
          </ac:spMkLst>
        </pc:spChg>
        <pc:spChg chg="add del">
          <ac:chgData name="shesternya88@mail.ru" userId="0b25b0f87183ff80" providerId="LiveId" clId="{97E49ED6-CE8C-484C-9C40-8CAFB8F0F364}" dt="2022-04-17T14:17:15.965" v="2503" actId="26606"/>
          <ac:spMkLst>
            <pc:docMk/>
            <pc:sldMk cId="1467106093" sldId="340"/>
            <ac:spMk id="49" creationId="{3ABF1881-5AFD-48F9-979A-19EE2FE30A33}"/>
          </ac:spMkLst>
        </pc:spChg>
        <pc:spChg chg="add del">
          <ac:chgData name="shesternya88@mail.ru" userId="0b25b0f87183ff80" providerId="LiveId" clId="{97E49ED6-CE8C-484C-9C40-8CAFB8F0F364}" dt="2022-04-17T14:17:15.965" v="2503" actId="26606"/>
          <ac:spMkLst>
            <pc:docMk/>
            <pc:sldMk cId="1467106093" sldId="340"/>
            <ac:spMk id="50" creationId="{F2F606D8-696E-4B76-BB10-43672AA1475A}"/>
          </ac:spMkLst>
        </pc:spChg>
        <pc:spChg chg="add del">
          <ac:chgData name="shesternya88@mail.ru" userId="0b25b0f87183ff80" providerId="LiveId" clId="{97E49ED6-CE8C-484C-9C40-8CAFB8F0F364}" dt="2022-04-17T14:17:27.710" v="2509" actId="26606"/>
          <ac:spMkLst>
            <pc:docMk/>
            <pc:sldMk cId="1467106093" sldId="340"/>
            <ac:spMk id="51" creationId="{08C9B587-E65E-4B52-B37C-ABEBB6E87928}"/>
          </ac:spMkLst>
        </pc:spChg>
        <pc:spChg chg="add del">
          <ac:chgData name="shesternya88@mail.ru" userId="0b25b0f87183ff80" providerId="LiveId" clId="{97E49ED6-CE8C-484C-9C40-8CAFB8F0F364}" dt="2022-04-17T14:17:17.550" v="2505" actId="26606"/>
          <ac:spMkLst>
            <pc:docMk/>
            <pc:sldMk cId="1467106093" sldId="340"/>
            <ac:spMk id="52" creationId="{5A59F003-E00A-43F9-91DC-CC54E3B87466}"/>
          </ac:spMkLst>
        </pc:spChg>
        <pc:spChg chg="add del">
          <ac:chgData name="shesternya88@mail.ru" userId="0b25b0f87183ff80" providerId="LiveId" clId="{97E49ED6-CE8C-484C-9C40-8CAFB8F0F364}" dt="2022-04-17T14:17:17.550" v="2505" actId="26606"/>
          <ac:spMkLst>
            <pc:docMk/>
            <pc:sldMk cId="1467106093" sldId="340"/>
            <ac:spMk id="53" creationId="{D74A4382-E3AD-430A-9A1F-DFA3E0E77A7D}"/>
          </ac:spMkLst>
        </pc:spChg>
        <pc:spChg chg="add del">
          <ac:chgData name="shesternya88@mail.ru" userId="0b25b0f87183ff80" providerId="LiveId" clId="{97E49ED6-CE8C-484C-9C40-8CAFB8F0F364}" dt="2022-04-17T14:17:17.550" v="2505" actId="26606"/>
          <ac:spMkLst>
            <pc:docMk/>
            <pc:sldMk cId="1467106093" sldId="340"/>
            <ac:spMk id="54" creationId="{1FBFC4E8-6B8A-472C-9DD2-A3347D2C9DCC}"/>
          </ac:spMkLst>
        </pc:spChg>
        <pc:spChg chg="add del">
          <ac:chgData name="shesternya88@mail.ru" userId="0b25b0f87183ff80" providerId="LiveId" clId="{97E49ED6-CE8C-484C-9C40-8CAFB8F0F364}" dt="2022-04-17T14:17:17.550" v="2505" actId="26606"/>
          <ac:spMkLst>
            <pc:docMk/>
            <pc:sldMk cId="1467106093" sldId="340"/>
            <ac:spMk id="55" creationId="{79F40191-0F44-4FD1-82CC-ACB507C14BE6}"/>
          </ac:spMkLst>
        </pc:spChg>
        <pc:spChg chg="add del">
          <ac:chgData name="shesternya88@mail.ru" userId="0b25b0f87183ff80" providerId="LiveId" clId="{97E49ED6-CE8C-484C-9C40-8CAFB8F0F364}" dt="2022-04-17T14:17:20.768" v="2507" actId="26606"/>
          <ac:spMkLst>
            <pc:docMk/>
            <pc:sldMk cId="1467106093" sldId="340"/>
            <ac:spMk id="57" creationId="{04812C46-200A-4DEB-A05E-3ED6C68C2387}"/>
          </ac:spMkLst>
        </pc:spChg>
        <pc:spChg chg="add del">
          <ac:chgData name="shesternya88@mail.ru" userId="0b25b0f87183ff80" providerId="LiveId" clId="{97E49ED6-CE8C-484C-9C40-8CAFB8F0F364}" dt="2022-04-17T14:17:20.768" v="2507" actId="26606"/>
          <ac:spMkLst>
            <pc:docMk/>
            <pc:sldMk cId="1467106093" sldId="340"/>
            <ac:spMk id="58" creationId="{D1EA859B-E555-4109-94F3-6700E046E008}"/>
          </ac:spMkLst>
        </pc:spChg>
        <pc:spChg chg="add del">
          <ac:chgData name="shesternya88@mail.ru" userId="0b25b0f87183ff80" providerId="LiveId" clId="{97E49ED6-CE8C-484C-9C40-8CAFB8F0F364}" dt="2022-04-17T14:17:20.768" v="2507" actId="26606"/>
          <ac:spMkLst>
            <pc:docMk/>
            <pc:sldMk cId="1467106093" sldId="340"/>
            <ac:spMk id="59" creationId="{1FBFC4E8-6B8A-472C-9DD2-A3347D2C9DCC}"/>
          </ac:spMkLst>
        </pc:spChg>
        <pc:spChg chg="add del">
          <ac:chgData name="shesternya88@mail.ru" userId="0b25b0f87183ff80" providerId="LiveId" clId="{97E49ED6-CE8C-484C-9C40-8CAFB8F0F364}" dt="2022-04-17T14:17:20.768" v="2507" actId="26606"/>
          <ac:spMkLst>
            <pc:docMk/>
            <pc:sldMk cId="1467106093" sldId="340"/>
            <ac:spMk id="60" creationId="{F2E4A4B9-6C38-65AB-F04A-952B319A7432}"/>
          </ac:spMkLst>
        </pc:spChg>
        <pc:spChg chg="add del mod ord topLvl">
          <ac:chgData name="shesternya88@mail.ru" userId="0b25b0f87183ff80" providerId="LiveId" clId="{97E49ED6-CE8C-484C-9C40-8CAFB8F0F364}" dt="2022-04-17T14:18:29.632" v="2525" actId="165"/>
          <ac:spMkLst>
            <pc:docMk/>
            <pc:sldMk cId="1467106093" sldId="340"/>
            <ac:spMk id="61" creationId="{3D73691A-1657-44CE-AED7-287338E9810C}"/>
          </ac:spMkLst>
        </pc:spChg>
        <pc:spChg chg="add del">
          <ac:chgData name="shesternya88@mail.ru" userId="0b25b0f87183ff80" providerId="LiveId" clId="{97E49ED6-CE8C-484C-9C40-8CAFB8F0F364}" dt="2022-04-17T14:17:27.710" v="2509" actId="26606"/>
          <ac:spMkLst>
            <pc:docMk/>
            <pc:sldMk cId="1467106093" sldId="340"/>
            <ac:spMk id="62" creationId="{E91DC736-0EF8-4F87-9146-EBF1D2EE4D3D}"/>
          </ac:spMkLst>
        </pc:spChg>
        <pc:spChg chg="add del">
          <ac:chgData name="shesternya88@mail.ru" userId="0b25b0f87183ff80" providerId="LiveId" clId="{97E49ED6-CE8C-484C-9C40-8CAFB8F0F364}" dt="2022-04-17T14:17:27.710" v="2509" actId="26606"/>
          <ac:spMkLst>
            <pc:docMk/>
            <pc:sldMk cId="1467106093" sldId="340"/>
            <ac:spMk id="63" creationId="{097CD68E-23E3-4007-8847-CD0944C4F7BE}"/>
          </ac:spMkLst>
        </pc:spChg>
        <pc:spChg chg="add del">
          <ac:chgData name="shesternya88@mail.ru" userId="0b25b0f87183ff80" providerId="LiveId" clId="{97E49ED6-CE8C-484C-9C40-8CAFB8F0F364}" dt="2022-04-17T14:17:27.710" v="2509" actId="26606"/>
          <ac:spMkLst>
            <pc:docMk/>
            <pc:sldMk cId="1467106093" sldId="340"/>
            <ac:spMk id="64" creationId="{1FBFC4E8-6B8A-472C-9DD2-A3347D2C9DCC}"/>
          </ac:spMkLst>
        </pc:spChg>
        <pc:spChg chg="add del">
          <ac:chgData name="shesternya88@mail.ru" userId="0b25b0f87183ff80" providerId="LiveId" clId="{97E49ED6-CE8C-484C-9C40-8CAFB8F0F364}" dt="2022-04-17T14:17:27.710" v="2509" actId="26606"/>
          <ac:spMkLst>
            <pc:docMk/>
            <pc:sldMk cId="1467106093" sldId="340"/>
            <ac:spMk id="65" creationId="{AF2F604E-43BE-4DC3-B983-E071523364F8}"/>
          </ac:spMkLst>
        </pc:spChg>
        <pc:spChg chg="add del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67" creationId="{55666830-9A19-4E01-8505-D6C7F9AC5665}"/>
          </ac:spMkLst>
        </pc:spChg>
        <pc:spChg chg="add del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68" creationId="{AE9FC877-7FB6-4D22-9988-35420644E202}"/>
          </ac:spMkLst>
        </pc:spChg>
        <pc:spChg chg="add del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69" creationId="{E41809D1-F12E-46BB-B804-5F209D325E8B}"/>
          </ac:spMkLst>
        </pc:spChg>
        <pc:spChg chg="add del mod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70" creationId="{1FBFC4E8-6B8A-472C-9DD2-A3347D2C9DCC}"/>
          </ac:spMkLst>
        </pc:spChg>
        <pc:spChg chg="add del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71" creationId="{AF2F604E-43BE-4DC3-B983-E071523364F8}"/>
          </ac:spMkLst>
        </pc:spChg>
        <pc:spChg chg="add del">
          <ac:chgData name="shesternya88@mail.ru" userId="0b25b0f87183ff80" providerId="LiveId" clId="{97E49ED6-CE8C-484C-9C40-8CAFB8F0F364}" dt="2022-04-17T14:18:43.562" v="2529" actId="26606"/>
          <ac:spMkLst>
            <pc:docMk/>
            <pc:sldMk cId="1467106093" sldId="340"/>
            <ac:spMk id="72" creationId="{08C9B587-E65E-4B52-B37C-ABEBB6E87928}"/>
          </ac:spMkLst>
        </pc:spChg>
        <pc:spChg chg="mod">
          <ac:chgData name="shesternya88@mail.ru" userId="0b25b0f87183ff80" providerId="LiveId" clId="{97E49ED6-CE8C-484C-9C40-8CAFB8F0F364}" dt="2022-04-17T14:18:29.632" v="2525" actId="165"/>
          <ac:spMkLst>
            <pc:docMk/>
            <pc:sldMk cId="1467106093" sldId="340"/>
            <ac:spMk id="73" creationId="{1C226F36-A4EB-437B-8983-CF82BC9A22C3}"/>
          </ac:spMkLst>
        </pc:spChg>
        <pc:spChg chg="add del mod">
          <ac:chgData name="shesternya88@mail.ru" userId="0b25b0f87183ff80" providerId="LiveId" clId="{97E49ED6-CE8C-484C-9C40-8CAFB8F0F364}" dt="2022-04-17T14:18:31.794" v="2528"/>
          <ac:spMkLst>
            <pc:docMk/>
            <pc:sldMk cId="1467106093" sldId="340"/>
            <ac:spMk id="74" creationId="{625C6689-3BD7-457E-B0EB-40299CA04358}"/>
          </ac:spMkLst>
        </pc:spChg>
        <pc:spChg chg="mod">
          <ac:chgData name="shesternya88@mail.ru" userId="0b25b0f87183ff80" providerId="LiveId" clId="{97E49ED6-CE8C-484C-9C40-8CAFB8F0F364}" dt="2022-04-17T14:24:09.788" v="2541"/>
          <ac:spMkLst>
            <pc:docMk/>
            <pc:sldMk cId="1467106093" sldId="340"/>
            <ac:spMk id="77" creationId="{4408D167-A0B5-4AC5-B3D3-B898B12BB9F1}"/>
          </ac:spMkLst>
        </pc:spChg>
        <pc:spChg chg="mod">
          <ac:chgData name="shesternya88@mail.ru" userId="0b25b0f87183ff80" providerId="LiveId" clId="{97E49ED6-CE8C-484C-9C40-8CAFB8F0F364}" dt="2022-04-17T14:24:09.788" v="2541"/>
          <ac:spMkLst>
            <pc:docMk/>
            <pc:sldMk cId="1467106093" sldId="340"/>
            <ac:spMk id="79" creationId="{E805EC9C-D6EF-40F6-8041-724EE5D46CC8}"/>
          </ac:spMkLst>
        </pc:spChg>
        <pc:spChg chg="add mod">
          <ac:chgData name="shesternya88@mail.ru" userId="0b25b0f87183ff80" providerId="LiveId" clId="{97E49ED6-CE8C-484C-9C40-8CAFB8F0F364}" dt="2022-04-17T14:24:09.788" v="2541"/>
          <ac:spMkLst>
            <pc:docMk/>
            <pc:sldMk cId="1467106093" sldId="340"/>
            <ac:spMk id="80" creationId="{2A4C52F9-8BDC-4E41-A306-9F0B48B5647F}"/>
          </ac:spMkLst>
        </pc:spChg>
        <pc:spChg chg="add mod">
          <ac:chgData name="shesternya88@mail.ru" userId="0b25b0f87183ff80" providerId="LiveId" clId="{97E49ED6-CE8C-484C-9C40-8CAFB8F0F364}" dt="2022-04-17T14:25:04.710" v="2556" actId="1076"/>
          <ac:spMkLst>
            <pc:docMk/>
            <pc:sldMk cId="1467106093" sldId="340"/>
            <ac:spMk id="81" creationId="{20F2CBE6-8311-4800-A717-71320EDDED54}"/>
          </ac:spMkLst>
        </pc:spChg>
        <pc:spChg chg="add mod">
          <ac:chgData name="shesternya88@mail.ru" userId="0b25b0f87183ff80" providerId="LiveId" clId="{97E49ED6-CE8C-484C-9C40-8CAFB8F0F364}" dt="2022-04-17T14:24:29.971" v="2544" actId="1076"/>
          <ac:spMkLst>
            <pc:docMk/>
            <pc:sldMk cId="1467106093" sldId="340"/>
            <ac:spMk id="83" creationId="{DEECA2DB-3127-4740-8C4E-E45003006E9A}"/>
          </ac:spMkLst>
        </pc:spChg>
        <pc:spChg chg="add mod">
          <ac:chgData name="shesternya88@mail.ru" userId="0b25b0f87183ff80" providerId="LiveId" clId="{97E49ED6-CE8C-484C-9C40-8CAFB8F0F364}" dt="2022-04-17T14:25:31.959" v="2561" actId="1076"/>
          <ac:spMkLst>
            <pc:docMk/>
            <pc:sldMk cId="1467106093" sldId="340"/>
            <ac:spMk id="84" creationId="{1BF2C91C-5952-4868-9143-737E13E769B9}"/>
          </ac:spMkLst>
        </pc:spChg>
        <pc:spChg chg="add mod">
          <ac:chgData name="shesternya88@mail.ru" userId="0b25b0f87183ff80" providerId="LiveId" clId="{97E49ED6-CE8C-484C-9C40-8CAFB8F0F364}" dt="2022-04-17T14:25:10.357" v="2557" actId="1076"/>
          <ac:spMkLst>
            <pc:docMk/>
            <pc:sldMk cId="1467106093" sldId="340"/>
            <ac:spMk id="85" creationId="{05C6ABD7-5643-4192-83F4-4B3E497A5716}"/>
          </ac:spMkLst>
        </pc:spChg>
        <pc:grpChg chg="add del mod">
          <ac:chgData name="shesternya88@mail.ru" userId="0b25b0f87183ff80" providerId="LiveId" clId="{97E49ED6-CE8C-484C-9C40-8CAFB8F0F364}" dt="2022-04-17T14:18:31.794" v="2528"/>
          <ac:grpSpMkLst>
            <pc:docMk/>
            <pc:sldMk cId="1467106093" sldId="340"/>
            <ac:grpSpMk id="48" creationId="{6AD34766-601A-4AA0-A0D4-FC018DB3A94F}"/>
          </ac:grpSpMkLst>
        </pc:grpChg>
        <pc:grpChg chg="add del mod topLvl">
          <ac:chgData name="shesternya88@mail.ru" userId="0b25b0f87183ff80" providerId="LiveId" clId="{97E49ED6-CE8C-484C-9C40-8CAFB8F0F364}" dt="2022-04-17T14:18:29.632" v="2525" actId="165"/>
          <ac:grpSpMkLst>
            <pc:docMk/>
            <pc:sldMk cId="1467106093" sldId="340"/>
            <ac:grpSpMk id="56" creationId="{D14DE16F-A343-4E44-B54E-2BE098B2816F}"/>
          </ac:grpSpMkLst>
        </pc:grpChg>
        <pc:grpChg chg="add mod">
          <ac:chgData name="shesternya88@mail.ru" userId="0b25b0f87183ff80" providerId="LiveId" clId="{97E49ED6-CE8C-484C-9C40-8CAFB8F0F364}" dt="2022-04-17T14:24:09.788" v="2541"/>
          <ac:grpSpMkLst>
            <pc:docMk/>
            <pc:sldMk cId="1467106093" sldId="340"/>
            <ac:grpSpMk id="75" creationId="{18563C3C-4289-4FA3-BE68-91BBEEB2617B}"/>
          </ac:grpSpMkLst>
        </pc:grpChg>
        <pc:grpChg chg="mod">
          <ac:chgData name="shesternya88@mail.ru" userId="0b25b0f87183ff80" providerId="LiveId" clId="{97E49ED6-CE8C-484C-9C40-8CAFB8F0F364}" dt="2022-04-17T14:24:09.788" v="2541"/>
          <ac:grpSpMkLst>
            <pc:docMk/>
            <pc:sldMk cId="1467106093" sldId="340"/>
            <ac:grpSpMk id="76" creationId="{0FAAEA14-3652-4A9F-AA9C-32EBC211464A}"/>
          </ac:grpSpMkLst>
        </pc:grpChg>
        <pc:picChg chg="del mod">
          <ac:chgData name="shesternya88@mail.ru" userId="0b25b0f87183ff80" providerId="LiveId" clId="{97E49ED6-CE8C-484C-9C40-8CAFB8F0F364}" dt="2022-04-17T14:15:39.516" v="2476" actId="21"/>
          <ac:picMkLst>
            <pc:docMk/>
            <pc:sldMk cId="1467106093" sldId="340"/>
            <ac:picMk id="4" creationId="{2D1DD78B-3D37-41E6-9FB3-7BD7518FF45D}"/>
          </ac:picMkLst>
        </pc:picChg>
        <pc:picChg chg="add del mod ord">
          <ac:chgData name="shesternya88@mail.ru" userId="0b25b0f87183ff80" providerId="LiveId" clId="{97E49ED6-CE8C-484C-9C40-8CAFB8F0F364}" dt="2022-04-17T14:18:51.437" v="2533" actId="21"/>
          <ac:picMkLst>
            <pc:docMk/>
            <pc:sldMk cId="1467106093" sldId="340"/>
            <ac:picMk id="9" creationId="{0998C1E5-7335-4990-AE4D-038A84EC3BB2}"/>
          </ac:picMkLst>
        </pc:picChg>
        <pc:picChg chg="mod">
          <ac:chgData name="shesternya88@mail.ru" userId="0b25b0f87183ff80" providerId="LiveId" clId="{97E49ED6-CE8C-484C-9C40-8CAFB8F0F364}" dt="2022-04-17T14:18:29.632" v="2525" actId="165"/>
          <ac:picMkLst>
            <pc:docMk/>
            <pc:sldMk cId="1467106093" sldId="340"/>
            <ac:picMk id="66" creationId="{3A7EB14B-C725-437C-A7D0-C78BE936AB52}"/>
          </ac:picMkLst>
        </pc:picChg>
        <pc:picChg chg="mod">
          <ac:chgData name="shesternya88@mail.ru" userId="0b25b0f87183ff80" providerId="LiveId" clId="{97E49ED6-CE8C-484C-9C40-8CAFB8F0F364}" dt="2022-04-17T14:24:09.788" v="2541"/>
          <ac:picMkLst>
            <pc:docMk/>
            <pc:sldMk cId="1467106093" sldId="340"/>
            <ac:picMk id="78" creationId="{93823374-C5A8-4283-9066-2621A3E40F27}"/>
          </ac:picMkLst>
        </pc:picChg>
        <pc:picChg chg="add mod">
          <ac:chgData name="shesternya88@mail.ru" userId="0b25b0f87183ff80" providerId="LiveId" clId="{97E49ED6-CE8C-484C-9C40-8CAFB8F0F364}" dt="2022-04-17T14:25:21.836" v="2560" actId="1076"/>
          <ac:picMkLst>
            <pc:docMk/>
            <pc:sldMk cId="1467106093" sldId="340"/>
            <ac:picMk id="82" creationId="{19D524A4-B810-49F2-8733-6AAC832FA471}"/>
          </ac:picMkLst>
        </pc:picChg>
        <pc:picChg chg="add mod">
          <ac:chgData name="shesternya88@mail.ru" userId="0b25b0f87183ff80" providerId="LiveId" clId="{97E49ED6-CE8C-484C-9C40-8CAFB8F0F364}" dt="2022-04-17T14:25:37.455" v="2563" actId="14100"/>
          <ac:picMkLst>
            <pc:docMk/>
            <pc:sldMk cId="1467106093" sldId="340"/>
            <ac:picMk id="86" creationId="{1DD607AE-148B-4C57-B9EF-73D3C4C7380B}"/>
          </ac:picMkLst>
        </pc:picChg>
        <pc:picChg chg="add mod">
          <ac:chgData name="shesternya88@mail.ru" userId="0b25b0f87183ff80" providerId="LiveId" clId="{97E49ED6-CE8C-484C-9C40-8CAFB8F0F364}" dt="2022-04-17T14:25:47.438" v="2567" actId="1076"/>
          <ac:picMkLst>
            <pc:docMk/>
            <pc:sldMk cId="1467106093" sldId="340"/>
            <ac:picMk id="87" creationId="{5E81F738-3DC5-4C1D-A19B-55F53B2C40AC}"/>
          </ac:picMkLst>
        </pc:picChg>
      </pc:sldChg>
      <pc:sldChg chg="addSp delSp modSp new del mod setBg setClrOvrMap">
        <pc:chgData name="shesternya88@mail.ru" userId="0b25b0f87183ff80" providerId="LiveId" clId="{97E49ED6-CE8C-484C-9C40-8CAFB8F0F364}" dt="2022-04-17T14:15:22.106" v="2472" actId="2696"/>
        <pc:sldMkLst>
          <pc:docMk/>
          <pc:sldMk cId="3768429897" sldId="340"/>
        </pc:sldMkLst>
        <pc:spChg chg="mo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2" creationId="{1FBFC4E8-6B8A-472C-9DD2-A3347D2C9DCC}"/>
          </ac:spMkLst>
        </pc:spChg>
        <pc:spChg chg="mo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3" creationId="{19C03D46-2576-4FA0-8A57-3E0DBB52B0AA}"/>
          </ac:spMkLst>
        </pc:spChg>
        <pc:spChg chg="add del">
          <ac:chgData name="shesternya88@mail.ru" userId="0b25b0f87183ff80" providerId="LiveId" clId="{97E49ED6-CE8C-484C-9C40-8CAFB8F0F364}" dt="2022-04-17T12:04:25.991" v="836" actId="26606"/>
          <ac:spMkLst>
            <pc:docMk/>
            <pc:sldMk cId="3768429897" sldId="340"/>
            <ac:spMk id="9" creationId="{9AA72BD9-2C5A-4EDC-931F-5AA08EACA0F3}"/>
          </ac:spMkLst>
        </pc:spChg>
        <pc:spChg chg="add del">
          <ac:chgData name="shesternya88@mail.ru" userId="0b25b0f87183ff80" providerId="LiveId" clId="{97E49ED6-CE8C-484C-9C40-8CAFB8F0F364}" dt="2022-04-17T12:04:25.991" v="836" actId="26606"/>
          <ac:spMkLst>
            <pc:docMk/>
            <pc:sldMk cId="3768429897" sldId="340"/>
            <ac:spMk id="11" creationId="{DD3981AC-7B61-4947-BCF3-F7AA7FA385B9}"/>
          </ac:spMkLst>
        </pc:spChg>
        <pc:spChg chg="add del">
          <ac:chgData name="shesternya88@mail.ru" userId="0b25b0f87183ff80" providerId="LiveId" clId="{97E49ED6-CE8C-484C-9C40-8CAFB8F0F364}" dt="2022-04-17T12:04:25.991" v="836" actId="26606"/>
          <ac:spMkLst>
            <pc:docMk/>
            <pc:sldMk cId="3768429897" sldId="340"/>
            <ac:spMk id="13" creationId="{55D4142C-5077-457F-A6AD-3FECFDB39685}"/>
          </ac:spMkLst>
        </pc:spChg>
        <pc:spChg chg="add del">
          <ac:chgData name="shesternya88@mail.ru" userId="0b25b0f87183ff80" providerId="LiveId" clId="{97E49ED6-CE8C-484C-9C40-8CAFB8F0F364}" dt="2022-04-17T12:04:25.991" v="836" actId="26606"/>
          <ac:spMkLst>
            <pc:docMk/>
            <pc:sldMk cId="3768429897" sldId="340"/>
            <ac:spMk id="15" creationId="{7A5F0580-5EE9-419F-96EE-B6529EF6E7D0}"/>
          </ac:spMkLst>
        </pc:spChg>
        <pc:spChg chg="add del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17" creationId="{04812C46-200A-4DEB-A05E-3ED6C68C2387}"/>
          </ac:spMkLst>
        </pc:spChg>
        <pc:spChg chg="add del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18" creationId="{D1EA859B-E555-4109-94F3-6700E046E008}"/>
          </ac:spMkLst>
        </pc:spChg>
        <pc:spChg chg="add del">
          <ac:chgData name="shesternya88@mail.ru" userId="0b25b0f87183ff80" providerId="LiveId" clId="{97E49ED6-CE8C-484C-9C40-8CAFB8F0F364}" dt="2022-04-17T12:04:44.820" v="842" actId="26606"/>
          <ac:spMkLst>
            <pc:docMk/>
            <pc:sldMk cId="3768429897" sldId="340"/>
            <ac:spMk id="23" creationId="{04812C46-200A-4DEB-A05E-3ED6C68C2387}"/>
          </ac:spMkLst>
        </pc:spChg>
        <pc:spChg chg="add del">
          <ac:chgData name="shesternya88@mail.ru" userId="0b25b0f87183ff80" providerId="LiveId" clId="{97E49ED6-CE8C-484C-9C40-8CAFB8F0F364}" dt="2022-04-17T12:04:44.820" v="842" actId="26606"/>
          <ac:spMkLst>
            <pc:docMk/>
            <pc:sldMk cId="3768429897" sldId="340"/>
            <ac:spMk id="25" creationId="{D1EA859B-E555-4109-94F3-6700E046E008}"/>
          </ac:spMkLst>
        </pc:spChg>
        <pc:spChg chg="ad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27" creationId="{F9EC3F91-A75C-4F74-867E-E4C28C13546B}"/>
          </ac:spMkLst>
        </pc:spChg>
        <pc:spChg chg="ad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28" creationId="{8181FC64-B306-4821-98E2-780662EFC486}"/>
          </ac:spMkLst>
        </pc:spChg>
        <pc:spChg chg="ad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29" creationId="{829A1E2C-5AC8-40FC-99E9-832069D39792}"/>
          </ac:spMkLst>
        </pc:spChg>
        <pc:spChg chg="add">
          <ac:chgData name="shesternya88@mail.ru" userId="0b25b0f87183ff80" providerId="LiveId" clId="{97E49ED6-CE8C-484C-9C40-8CAFB8F0F364}" dt="2022-04-17T12:04:44.827" v="843" actId="26606"/>
          <ac:spMkLst>
            <pc:docMk/>
            <pc:sldMk cId="3768429897" sldId="340"/>
            <ac:spMk id="30" creationId="{5871FC61-DD4E-47D4-81FD-8A7E7D12B371}"/>
          </ac:spMkLst>
        </pc:spChg>
        <pc:picChg chg="add mod ord">
          <ac:chgData name="shesternya88@mail.ru" userId="0b25b0f87183ff80" providerId="LiveId" clId="{97E49ED6-CE8C-484C-9C40-8CAFB8F0F364}" dt="2022-04-17T12:05:35.738" v="848" actId="14100"/>
          <ac:picMkLst>
            <pc:docMk/>
            <pc:sldMk cId="3768429897" sldId="340"/>
            <ac:picMk id="4" creationId="{2D1DD78B-3D37-41E6-9FB3-7BD7518FF45D}"/>
          </ac:picMkLst>
        </pc:picChg>
      </pc:sldChg>
      <pc:sldChg chg="addSp delSp modSp new del mod">
        <pc:chgData name="shesternya88@mail.ru" userId="0b25b0f87183ff80" providerId="LiveId" clId="{97E49ED6-CE8C-484C-9C40-8CAFB8F0F364}" dt="2022-04-17T14:27:53.369" v="2572" actId="47"/>
        <pc:sldMkLst>
          <pc:docMk/>
          <pc:sldMk cId="448013484" sldId="341"/>
        </pc:sldMkLst>
        <pc:spChg chg="del">
          <ac:chgData name="shesternya88@mail.ru" userId="0b25b0f87183ff80" providerId="LiveId" clId="{97E49ED6-CE8C-484C-9C40-8CAFB8F0F364}" dt="2022-04-17T13:14:59.536" v="2015" actId="478"/>
          <ac:spMkLst>
            <pc:docMk/>
            <pc:sldMk cId="448013484" sldId="341"/>
            <ac:spMk id="2" creationId="{94B2AC31-2356-4093-B7CB-DFB02206A61F}"/>
          </ac:spMkLst>
        </pc:spChg>
        <pc:spChg chg="del">
          <ac:chgData name="shesternya88@mail.ru" userId="0b25b0f87183ff80" providerId="LiveId" clId="{97E49ED6-CE8C-484C-9C40-8CAFB8F0F364}" dt="2022-04-17T13:14:58.450" v="2014" actId="478"/>
          <ac:spMkLst>
            <pc:docMk/>
            <pc:sldMk cId="448013484" sldId="341"/>
            <ac:spMk id="3" creationId="{9054CA52-0072-4085-B132-9608DF6924DF}"/>
          </ac:spMkLst>
        </pc:spChg>
        <pc:picChg chg="add mod">
          <ac:chgData name="shesternya88@mail.ru" userId="0b25b0f87183ff80" providerId="LiveId" clId="{97E49ED6-CE8C-484C-9C40-8CAFB8F0F364}" dt="2022-04-17T13:15:19.119" v="2020" actId="1076"/>
          <ac:picMkLst>
            <pc:docMk/>
            <pc:sldMk cId="448013484" sldId="341"/>
            <ac:picMk id="4" creationId="{D955828D-028E-442E-93A9-D4D795FB911E}"/>
          </ac:picMkLst>
        </pc:picChg>
      </pc:sldChg>
      <pc:sldChg chg="modSp add mod">
        <pc:chgData name="shesternya88@mail.ru" userId="0b25b0f87183ff80" providerId="LiveId" clId="{97E49ED6-CE8C-484C-9C40-8CAFB8F0F364}" dt="2022-04-17T16:12:52.414" v="4218" actId="20577"/>
        <pc:sldMkLst>
          <pc:docMk/>
          <pc:sldMk cId="636462663" sldId="342"/>
        </pc:sldMkLst>
        <pc:spChg chg="mod">
          <ac:chgData name="shesternya88@mail.ru" userId="0b25b0f87183ff80" providerId="LiveId" clId="{97E49ED6-CE8C-484C-9C40-8CAFB8F0F364}" dt="2022-04-17T16:12:52.414" v="4218" actId="20577"/>
          <ac:spMkLst>
            <pc:docMk/>
            <pc:sldMk cId="636462663" sldId="342"/>
            <ac:spMk id="11" creationId="{C68D0A9F-D951-4ECF-BC31-DA87BEFC0D21}"/>
          </ac:spMkLst>
        </pc:spChg>
      </pc:sldChg>
      <pc:sldChg chg="addSp delSp modSp new del mod">
        <pc:chgData name="shesternya88@mail.ru" userId="0b25b0f87183ff80" providerId="LiveId" clId="{97E49ED6-CE8C-484C-9C40-8CAFB8F0F364}" dt="2022-04-17T15:01:28.686" v="2876" actId="2696"/>
        <pc:sldMkLst>
          <pc:docMk/>
          <pc:sldMk cId="1676075596" sldId="342"/>
        </pc:sldMkLst>
        <pc:spChg chg="del">
          <ac:chgData name="shesternya88@mail.ru" userId="0b25b0f87183ff80" providerId="LiveId" clId="{97E49ED6-CE8C-484C-9C40-8CAFB8F0F364}" dt="2022-04-17T12:19:41.769" v="1000" actId="478"/>
          <ac:spMkLst>
            <pc:docMk/>
            <pc:sldMk cId="1676075596" sldId="342"/>
            <ac:spMk id="2" creationId="{1C76E6B5-7786-4D85-8E59-C4CF4E946B56}"/>
          </ac:spMkLst>
        </pc:spChg>
        <pc:spChg chg="del">
          <ac:chgData name="shesternya88@mail.ru" userId="0b25b0f87183ff80" providerId="LiveId" clId="{97E49ED6-CE8C-484C-9C40-8CAFB8F0F364}" dt="2022-04-17T12:19:39.431" v="999" actId="478"/>
          <ac:spMkLst>
            <pc:docMk/>
            <pc:sldMk cId="1676075596" sldId="342"/>
            <ac:spMk id="3" creationId="{37B14121-DC0A-40E5-AAB7-277137065F6B}"/>
          </ac:spMkLst>
        </pc:spChg>
        <pc:spChg chg="mod">
          <ac:chgData name="shesternya88@mail.ru" userId="0b25b0f87183ff80" providerId="LiveId" clId="{97E49ED6-CE8C-484C-9C40-8CAFB8F0F364}" dt="2022-04-17T12:11:11.862" v="853"/>
          <ac:spMkLst>
            <pc:docMk/>
            <pc:sldMk cId="1676075596" sldId="342"/>
            <ac:spMk id="6" creationId="{937583F2-C77D-4012-B769-3E34B6AD4856}"/>
          </ac:spMkLst>
        </pc:spChg>
        <pc:spChg chg="mod">
          <ac:chgData name="shesternya88@mail.ru" userId="0b25b0f87183ff80" providerId="LiveId" clId="{97E49ED6-CE8C-484C-9C40-8CAFB8F0F364}" dt="2022-04-17T12:11:11.862" v="853"/>
          <ac:spMkLst>
            <pc:docMk/>
            <pc:sldMk cId="1676075596" sldId="342"/>
            <ac:spMk id="8" creationId="{03D5AEEF-9C1F-4A64-9C4C-BD96B7FFC227}"/>
          </ac:spMkLst>
        </pc:spChg>
        <pc:spChg chg="add del mod">
          <ac:chgData name="shesternya88@mail.ru" userId="0b25b0f87183ff80" providerId="LiveId" clId="{97E49ED6-CE8C-484C-9C40-8CAFB8F0F364}" dt="2022-04-17T12:11:47.452" v="893" actId="21"/>
          <ac:spMkLst>
            <pc:docMk/>
            <pc:sldMk cId="1676075596" sldId="342"/>
            <ac:spMk id="9" creationId="{1BBE8247-BE66-4D6D-92DF-7F584F60343B}"/>
          </ac:spMkLst>
        </pc:spChg>
        <pc:spChg chg="add mod">
          <ac:chgData name="shesternya88@mail.ru" userId="0b25b0f87183ff80" providerId="LiveId" clId="{97E49ED6-CE8C-484C-9C40-8CAFB8F0F364}" dt="2022-04-17T12:12:02.937" v="897"/>
          <ac:spMkLst>
            <pc:docMk/>
            <pc:sldMk cId="1676075596" sldId="342"/>
            <ac:spMk id="10" creationId="{54D4A034-A626-445B-8101-147AB6F69495}"/>
          </ac:spMkLst>
        </pc:spChg>
        <pc:spChg chg="add mod">
          <ac:chgData name="shesternya88@mail.ru" userId="0b25b0f87183ff80" providerId="LiveId" clId="{97E49ED6-CE8C-484C-9C40-8CAFB8F0F364}" dt="2022-04-17T12:25:36.692" v="1058" actId="20577"/>
          <ac:spMkLst>
            <pc:docMk/>
            <pc:sldMk cId="1676075596" sldId="342"/>
            <ac:spMk id="11" creationId="{C68D0A9F-D951-4ECF-BC31-DA87BEFC0D21}"/>
          </ac:spMkLst>
        </pc:spChg>
        <pc:spChg chg="add mod">
          <ac:chgData name="shesternya88@mail.ru" userId="0b25b0f87183ff80" providerId="LiveId" clId="{97E49ED6-CE8C-484C-9C40-8CAFB8F0F364}" dt="2022-04-17T12:25:58.648" v="1060" actId="1076"/>
          <ac:spMkLst>
            <pc:docMk/>
            <pc:sldMk cId="1676075596" sldId="342"/>
            <ac:spMk id="14" creationId="{64620277-96EA-4C04-8D41-30663BF17D67}"/>
          </ac:spMkLst>
        </pc:spChg>
        <pc:grpChg chg="add mod">
          <ac:chgData name="shesternya88@mail.ru" userId="0b25b0f87183ff80" providerId="LiveId" clId="{97E49ED6-CE8C-484C-9C40-8CAFB8F0F364}" dt="2022-04-17T12:11:11.862" v="853"/>
          <ac:grpSpMkLst>
            <pc:docMk/>
            <pc:sldMk cId="1676075596" sldId="342"/>
            <ac:grpSpMk id="4" creationId="{08668A5A-81F7-4B05-A731-76655794AC23}"/>
          </ac:grpSpMkLst>
        </pc:grpChg>
        <pc:grpChg chg="mod">
          <ac:chgData name="shesternya88@mail.ru" userId="0b25b0f87183ff80" providerId="LiveId" clId="{97E49ED6-CE8C-484C-9C40-8CAFB8F0F364}" dt="2022-04-17T12:11:11.862" v="853"/>
          <ac:grpSpMkLst>
            <pc:docMk/>
            <pc:sldMk cId="1676075596" sldId="342"/>
            <ac:grpSpMk id="5" creationId="{AA9F7A0A-AB4C-401E-AA6D-ABF782433E15}"/>
          </ac:grpSpMkLst>
        </pc:grpChg>
        <pc:graphicFrameChg chg="add del mod">
          <ac:chgData name="shesternya88@mail.ru" userId="0b25b0f87183ff80" providerId="LiveId" clId="{97E49ED6-CE8C-484C-9C40-8CAFB8F0F364}" dt="2022-04-17T12:21:53.965" v="1005" actId="478"/>
          <ac:graphicFrameMkLst>
            <pc:docMk/>
            <pc:sldMk cId="1676075596" sldId="342"/>
            <ac:graphicFrameMk id="15" creationId="{F4176030-9361-47B0-8334-81B06A6459F3}"/>
          </ac:graphicFrameMkLst>
        </pc:graphicFrameChg>
        <pc:graphicFrameChg chg="add del mod">
          <ac:chgData name="shesternya88@mail.ru" userId="0b25b0f87183ff80" providerId="LiveId" clId="{97E49ED6-CE8C-484C-9C40-8CAFB8F0F364}" dt="2022-04-17T12:22:06.786" v="1007" actId="478"/>
          <ac:graphicFrameMkLst>
            <pc:docMk/>
            <pc:sldMk cId="1676075596" sldId="342"/>
            <ac:graphicFrameMk id="16" creationId="{021FD0ED-FE38-428C-8E0E-49E5A9906981}"/>
          </ac:graphicFrameMkLst>
        </pc:graphicFrameChg>
        <pc:graphicFrameChg chg="add del mod">
          <ac:chgData name="shesternya88@mail.ru" userId="0b25b0f87183ff80" providerId="LiveId" clId="{97E49ED6-CE8C-484C-9C40-8CAFB8F0F364}" dt="2022-04-17T12:22:45.720" v="1009" actId="478"/>
          <ac:graphicFrameMkLst>
            <pc:docMk/>
            <pc:sldMk cId="1676075596" sldId="342"/>
            <ac:graphicFrameMk id="17" creationId="{736996C0-F62D-4C66-92E4-4E48D2E05688}"/>
          </ac:graphicFrameMkLst>
        </pc:graphicFrameChg>
        <pc:picChg chg="mod">
          <ac:chgData name="shesternya88@mail.ru" userId="0b25b0f87183ff80" providerId="LiveId" clId="{97E49ED6-CE8C-484C-9C40-8CAFB8F0F364}" dt="2022-04-17T12:11:11.862" v="853"/>
          <ac:picMkLst>
            <pc:docMk/>
            <pc:sldMk cId="1676075596" sldId="342"/>
            <ac:picMk id="7" creationId="{4EEED052-31B6-4F77-8F8F-EC5F1F6D1790}"/>
          </ac:picMkLst>
        </pc:picChg>
        <pc:picChg chg="add del mod">
          <ac:chgData name="shesternya88@mail.ru" userId="0b25b0f87183ff80" providerId="LiveId" clId="{97E49ED6-CE8C-484C-9C40-8CAFB8F0F364}" dt="2022-04-17T12:21:48.665" v="1003" actId="478"/>
          <ac:picMkLst>
            <pc:docMk/>
            <pc:sldMk cId="1676075596" sldId="342"/>
            <ac:picMk id="12" creationId="{CCB58E49-507D-4BF9-978B-2FA2ED7219E2}"/>
          </ac:picMkLst>
        </pc:picChg>
        <pc:picChg chg="add mod">
          <ac:chgData name="shesternya88@mail.ru" userId="0b25b0f87183ff80" providerId="LiveId" clId="{97E49ED6-CE8C-484C-9C40-8CAFB8F0F364}" dt="2022-04-17T12:25:55.010" v="1059" actId="1076"/>
          <ac:picMkLst>
            <pc:docMk/>
            <pc:sldMk cId="1676075596" sldId="342"/>
            <ac:picMk id="13" creationId="{16AF53A3-3675-4992-9A60-5234C7EE6DF9}"/>
          </ac:picMkLst>
        </pc:picChg>
        <pc:picChg chg="add mod modCrop">
          <ac:chgData name="shesternya88@mail.ru" userId="0b25b0f87183ff80" providerId="LiveId" clId="{97E49ED6-CE8C-484C-9C40-8CAFB8F0F364}" dt="2022-04-17T12:23:36.911" v="1013" actId="1076"/>
          <ac:picMkLst>
            <pc:docMk/>
            <pc:sldMk cId="1676075596" sldId="342"/>
            <ac:picMk id="19" creationId="{13C582C4-3DCE-4725-BBA7-A3E24391221A}"/>
          </ac:picMkLst>
        </pc:picChg>
      </pc:sldChg>
      <pc:sldChg chg="addSp delSp modSp add mod">
        <pc:chgData name="shesternya88@mail.ru" userId="0b25b0f87183ff80" providerId="LiveId" clId="{97E49ED6-CE8C-484C-9C40-8CAFB8F0F364}" dt="2022-04-17T16:07:57.903" v="4185" actId="20577"/>
        <pc:sldMkLst>
          <pc:docMk/>
          <pc:sldMk cId="2877440882" sldId="343"/>
        </pc:sldMkLst>
        <pc:spChg chg="del mod">
          <ac:chgData name="shesternya88@mail.ru" userId="0b25b0f87183ff80" providerId="LiveId" clId="{97E49ED6-CE8C-484C-9C40-8CAFB8F0F364}" dt="2022-04-17T12:28:23.957" v="1087" actId="478"/>
          <ac:spMkLst>
            <pc:docMk/>
            <pc:sldMk cId="2877440882" sldId="343"/>
            <ac:spMk id="2" creationId="{28D9E7EB-D0DE-43B9-82CF-86819B564ACC}"/>
          </ac:spMkLst>
        </pc:spChg>
        <pc:spChg chg="mod">
          <ac:chgData name="shesternya88@mail.ru" userId="0b25b0f87183ff80" providerId="LiveId" clId="{97E49ED6-CE8C-484C-9C40-8CAFB8F0F364}" dt="2022-04-17T16:07:57.903" v="4185" actId="20577"/>
          <ac:spMkLst>
            <pc:docMk/>
            <pc:sldMk cId="2877440882" sldId="343"/>
            <ac:spMk id="3" creationId="{82852102-F7D2-4C95-8CCA-57718444B117}"/>
          </ac:spMkLst>
        </pc:spChg>
        <pc:spChg chg="mod">
          <ac:chgData name="shesternya88@mail.ru" userId="0b25b0f87183ff80" providerId="LiveId" clId="{97E49ED6-CE8C-484C-9C40-8CAFB8F0F364}" dt="2022-04-17T12:36:43.143" v="1460" actId="207"/>
          <ac:spMkLst>
            <pc:docMk/>
            <pc:sldMk cId="2877440882" sldId="343"/>
            <ac:spMk id="6" creationId="{6D12E5C6-64B5-4967-A146-EF0A5465A718}"/>
          </ac:spMkLst>
        </pc:spChg>
        <pc:spChg chg="mod">
          <ac:chgData name="shesternya88@mail.ru" userId="0b25b0f87183ff80" providerId="LiveId" clId="{97E49ED6-CE8C-484C-9C40-8CAFB8F0F364}" dt="2022-04-17T12:36:43.143" v="1460" actId="207"/>
          <ac:spMkLst>
            <pc:docMk/>
            <pc:sldMk cId="2877440882" sldId="343"/>
            <ac:spMk id="7" creationId="{AB93402C-5A21-4422-BCB8-A56925962F94}"/>
          </ac:spMkLst>
        </pc:spChg>
        <pc:spChg chg="add del mod">
          <ac:chgData name="shesternya88@mail.ru" userId="0b25b0f87183ff80" providerId="LiveId" clId="{97E49ED6-CE8C-484C-9C40-8CAFB8F0F364}" dt="2022-04-17T12:28:33.750" v="1088" actId="478"/>
          <ac:spMkLst>
            <pc:docMk/>
            <pc:sldMk cId="2877440882" sldId="343"/>
            <ac:spMk id="10" creationId="{775D9F02-0C11-42A6-9069-A5E2830A894E}"/>
          </ac:spMkLst>
        </pc:spChg>
        <pc:spChg chg="mod">
          <ac:chgData name="shesternya88@mail.ru" userId="0b25b0f87183ff80" providerId="LiveId" clId="{97E49ED6-CE8C-484C-9C40-8CAFB8F0F364}" dt="2022-04-17T12:28:03.050" v="1085" actId="20577"/>
          <ac:spMkLst>
            <pc:docMk/>
            <pc:sldMk cId="2877440882" sldId="343"/>
            <ac:spMk id="15" creationId="{EB95CAB6-4054-45F8-AEEC-EA0A55428EF4}"/>
          </ac:spMkLst>
        </pc:spChg>
        <pc:spChg chg="del mod">
          <ac:chgData name="shesternya88@mail.ru" userId="0b25b0f87183ff80" providerId="LiveId" clId="{97E49ED6-CE8C-484C-9C40-8CAFB8F0F364}" dt="2022-04-17T12:28:59.933" v="1094" actId="478"/>
          <ac:spMkLst>
            <pc:docMk/>
            <pc:sldMk cId="2877440882" sldId="343"/>
            <ac:spMk id="20" creationId="{49947655-7197-4728-9FA6-6CDB15307B4F}"/>
          </ac:spMkLst>
        </pc:spChg>
        <pc:spChg chg="mod">
          <ac:chgData name="shesternya88@mail.ru" userId="0b25b0f87183ff80" providerId="LiveId" clId="{97E49ED6-CE8C-484C-9C40-8CAFB8F0F364}" dt="2022-04-17T12:38:36.449" v="1504" actId="1076"/>
          <ac:spMkLst>
            <pc:docMk/>
            <pc:sldMk cId="2877440882" sldId="343"/>
            <ac:spMk id="25" creationId="{EFA92BB3-189E-4501-9DE3-4859B26564DC}"/>
          </ac:spMkLst>
        </pc:spChg>
        <pc:spChg chg="mod">
          <ac:chgData name="shesternya88@mail.ru" userId="0b25b0f87183ff80" providerId="LiveId" clId="{97E49ED6-CE8C-484C-9C40-8CAFB8F0F364}" dt="2022-04-17T12:38:40.282" v="1505" actId="1076"/>
          <ac:spMkLst>
            <pc:docMk/>
            <pc:sldMk cId="2877440882" sldId="343"/>
            <ac:spMk id="30" creationId="{A34ADAFF-F4C7-49FB-8C81-A0FE961325B1}"/>
          </ac:spMkLst>
        </pc:spChg>
        <pc:spChg chg="mod">
          <ac:chgData name="shesternya88@mail.ru" userId="0b25b0f87183ff80" providerId="LiveId" clId="{97E49ED6-CE8C-484C-9C40-8CAFB8F0F364}" dt="2022-04-17T12:37:44.294" v="1472" actId="1076"/>
          <ac:spMkLst>
            <pc:docMk/>
            <pc:sldMk cId="2877440882" sldId="343"/>
            <ac:spMk id="31" creationId="{3FF1E1FB-9F7F-4E41-B843-D3B56A738022}"/>
          </ac:spMkLst>
        </pc:spChg>
        <pc:spChg chg="mod">
          <ac:chgData name="shesternya88@mail.ru" userId="0b25b0f87183ff80" providerId="LiveId" clId="{97E49ED6-CE8C-484C-9C40-8CAFB8F0F364}" dt="2022-04-17T12:35:13.757" v="1443"/>
          <ac:spMkLst>
            <pc:docMk/>
            <pc:sldMk cId="2877440882" sldId="343"/>
            <ac:spMk id="39" creationId="{CCA1D8F5-E1CB-4095-A103-48779AF3470E}"/>
          </ac:spMkLst>
        </pc:spChg>
        <pc:spChg chg="mod">
          <ac:chgData name="shesternya88@mail.ru" userId="0b25b0f87183ff80" providerId="LiveId" clId="{97E49ED6-CE8C-484C-9C40-8CAFB8F0F364}" dt="2022-04-17T12:35:13.757" v="1443"/>
          <ac:spMkLst>
            <pc:docMk/>
            <pc:sldMk cId="2877440882" sldId="343"/>
            <ac:spMk id="40" creationId="{FE5A38C7-F798-4AD9-BF47-6C9C7F2EAB4C}"/>
          </ac:spMkLst>
        </pc:spChg>
        <pc:spChg chg="mod">
          <ac:chgData name="shesternya88@mail.ru" userId="0b25b0f87183ff80" providerId="LiveId" clId="{97E49ED6-CE8C-484C-9C40-8CAFB8F0F364}" dt="2022-04-17T12:35:14.264" v="1444"/>
          <ac:spMkLst>
            <pc:docMk/>
            <pc:sldMk cId="2877440882" sldId="343"/>
            <ac:spMk id="42" creationId="{A27A757E-5802-4137-9636-4A03010DAB7C}"/>
          </ac:spMkLst>
        </pc:spChg>
        <pc:spChg chg="mod">
          <ac:chgData name="shesternya88@mail.ru" userId="0b25b0f87183ff80" providerId="LiveId" clId="{97E49ED6-CE8C-484C-9C40-8CAFB8F0F364}" dt="2022-04-17T12:35:14.264" v="1444"/>
          <ac:spMkLst>
            <pc:docMk/>
            <pc:sldMk cId="2877440882" sldId="343"/>
            <ac:spMk id="43" creationId="{20E7BDCC-3E82-4666-B643-51111CA2232F}"/>
          </ac:spMkLst>
        </pc:spChg>
        <pc:spChg chg="add del mod">
          <ac:chgData name="shesternya88@mail.ru" userId="0b25b0f87183ff80" providerId="LiveId" clId="{97E49ED6-CE8C-484C-9C40-8CAFB8F0F364}" dt="2022-04-17T12:38:30.297" v="1503" actId="478"/>
          <ac:spMkLst>
            <pc:docMk/>
            <pc:sldMk cId="2877440882" sldId="343"/>
            <ac:spMk id="44" creationId="{FEA5242E-1FBF-404E-B619-2CA12F7668B5}"/>
          </ac:spMkLst>
        </pc:spChg>
        <pc:spChg chg="add del mod">
          <ac:chgData name="shesternya88@mail.ru" userId="0b25b0f87183ff80" providerId="LiveId" clId="{97E49ED6-CE8C-484C-9C40-8CAFB8F0F364}" dt="2022-04-17T15:02:23.335" v="2880"/>
          <ac:spMkLst>
            <pc:docMk/>
            <pc:sldMk cId="2877440882" sldId="343"/>
            <ac:spMk id="45" creationId="{AAFFC84E-0AD0-40D0-994E-6CF2570120C4}"/>
          </ac:spMkLst>
        </pc:spChg>
        <pc:grpChg chg="mod">
          <ac:chgData name="shesternya88@mail.ru" userId="0b25b0f87183ff80" providerId="LiveId" clId="{97E49ED6-CE8C-484C-9C40-8CAFB8F0F364}" dt="2022-04-17T12:35:24.172" v="1447" actId="1076"/>
          <ac:grpSpMkLst>
            <pc:docMk/>
            <pc:sldMk cId="2877440882" sldId="343"/>
            <ac:grpSpMk id="4" creationId="{DBF0323E-A138-4857-9BAC-4F158805CCF9}"/>
          </ac:grpSpMkLst>
        </pc:grpChg>
        <pc:grpChg chg="mod">
          <ac:chgData name="shesternya88@mail.ru" userId="0b25b0f87183ff80" providerId="LiveId" clId="{97E49ED6-CE8C-484C-9C40-8CAFB8F0F364}" dt="2022-04-17T12:36:43.143" v="1460" actId="207"/>
          <ac:grpSpMkLst>
            <pc:docMk/>
            <pc:sldMk cId="2877440882" sldId="343"/>
            <ac:grpSpMk id="8" creationId="{E5FEE2E7-3E5E-4376-AC12-D0C6A1BB2D3E}"/>
          </ac:grpSpMkLst>
        </pc:grpChg>
        <pc:grpChg chg="mod">
          <ac:chgData name="shesternya88@mail.ru" userId="0b25b0f87183ff80" providerId="LiveId" clId="{97E49ED6-CE8C-484C-9C40-8CAFB8F0F364}" dt="2022-04-17T12:36:15.636" v="1456" actId="1076"/>
          <ac:grpSpMkLst>
            <pc:docMk/>
            <pc:sldMk cId="2877440882" sldId="343"/>
            <ac:grpSpMk id="9" creationId="{A575A945-EF0A-407D-A073-1932276D8F4C}"/>
          </ac:grpSpMkLst>
        </pc:grpChg>
        <pc:grpChg chg="mod">
          <ac:chgData name="shesternya88@mail.ru" userId="0b25b0f87183ff80" providerId="LiveId" clId="{97E49ED6-CE8C-484C-9C40-8CAFB8F0F364}" dt="2022-04-17T12:36:13.523" v="1455" actId="1076"/>
          <ac:grpSpMkLst>
            <pc:docMk/>
            <pc:sldMk cId="2877440882" sldId="343"/>
            <ac:grpSpMk id="11" creationId="{0C1D4090-A4AA-440E-AF5A-DA4266564DA3}"/>
          </ac:grpSpMkLst>
        </pc:grpChg>
        <pc:grpChg chg="mod">
          <ac:chgData name="shesternya88@mail.ru" userId="0b25b0f87183ff80" providerId="LiveId" clId="{97E49ED6-CE8C-484C-9C40-8CAFB8F0F364}" dt="2022-04-17T12:36:10.785" v="1454" actId="1076"/>
          <ac:grpSpMkLst>
            <pc:docMk/>
            <pc:sldMk cId="2877440882" sldId="343"/>
            <ac:grpSpMk id="12" creationId="{07F91727-97A4-4918-97B8-CB482FBBC796}"/>
          </ac:grpSpMkLst>
        </pc:grpChg>
        <pc:grpChg chg="del">
          <ac:chgData name="shesternya88@mail.ru" userId="0b25b0f87183ff80" providerId="LiveId" clId="{97E49ED6-CE8C-484C-9C40-8CAFB8F0F364}" dt="2022-04-17T12:34:50.750" v="1436" actId="478"/>
          <ac:grpSpMkLst>
            <pc:docMk/>
            <pc:sldMk cId="2877440882" sldId="343"/>
            <ac:grpSpMk id="32" creationId="{93FE7392-D63D-4667-A214-CED59D57EF4A}"/>
          </ac:grpSpMkLst>
        </pc:grpChg>
        <pc:grpChg chg="mod">
          <ac:chgData name="shesternya88@mail.ru" userId="0b25b0f87183ff80" providerId="LiveId" clId="{97E49ED6-CE8C-484C-9C40-8CAFB8F0F364}" dt="2022-04-17T12:36:04.634" v="1452" actId="1076"/>
          <ac:grpSpMkLst>
            <pc:docMk/>
            <pc:sldMk cId="2877440882" sldId="343"/>
            <ac:grpSpMk id="35" creationId="{E7E9F332-47E6-4120-BB26-FD96C870E680}"/>
          </ac:grpSpMkLst>
        </pc:grpChg>
        <pc:grpChg chg="add mod">
          <ac:chgData name="shesternya88@mail.ru" userId="0b25b0f87183ff80" providerId="LiveId" clId="{97E49ED6-CE8C-484C-9C40-8CAFB8F0F364}" dt="2022-04-17T12:36:08.318" v="1453" actId="1076"/>
          <ac:grpSpMkLst>
            <pc:docMk/>
            <pc:sldMk cId="2877440882" sldId="343"/>
            <ac:grpSpMk id="38" creationId="{015D6849-EB87-4F8C-9D2C-91D7CF30FD27}"/>
          </ac:grpSpMkLst>
        </pc:grpChg>
        <pc:grpChg chg="add mod">
          <ac:chgData name="shesternya88@mail.ru" userId="0b25b0f87183ff80" providerId="LiveId" clId="{97E49ED6-CE8C-484C-9C40-8CAFB8F0F364}" dt="2022-04-17T12:35:58.852" v="1450" actId="1076"/>
          <ac:grpSpMkLst>
            <pc:docMk/>
            <pc:sldMk cId="2877440882" sldId="343"/>
            <ac:grpSpMk id="41" creationId="{3ACE2882-D571-462F-B25B-D9BE0DA35F39}"/>
          </ac:grpSpMkLst>
        </pc:grpChg>
      </pc:sldChg>
      <pc:sldChg chg="addSp delSp modSp new mod">
        <pc:chgData name="shesternya88@mail.ru" userId="0b25b0f87183ff80" providerId="LiveId" clId="{97E49ED6-CE8C-484C-9C40-8CAFB8F0F364}" dt="2022-04-17T12:51:05.883" v="1679" actId="20577"/>
        <pc:sldMkLst>
          <pc:docMk/>
          <pc:sldMk cId="4029127019" sldId="344"/>
        </pc:sldMkLst>
        <pc:spChg chg="del">
          <ac:chgData name="shesternya88@mail.ru" userId="0b25b0f87183ff80" providerId="LiveId" clId="{97E49ED6-CE8C-484C-9C40-8CAFB8F0F364}" dt="2022-04-17T12:44:21.489" v="1579" actId="478"/>
          <ac:spMkLst>
            <pc:docMk/>
            <pc:sldMk cId="4029127019" sldId="344"/>
            <ac:spMk id="2" creationId="{270F7F58-B821-498F-A768-7034DD3FBB22}"/>
          </ac:spMkLst>
        </pc:spChg>
        <pc:spChg chg="del">
          <ac:chgData name="shesternya88@mail.ru" userId="0b25b0f87183ff80" providerId="LiveId" clId="{97E49ED6-CE8C-484C-9C40-8CAFB8F0F364}" dt="2022-04-17T12:44:19.856" v="1578" actId="478"/>
          <ac:spMkLst>
            <pc:docMk/>
            <pc:sldMk cId="4029127019" sldId="344"/>
            <ac:spMk id="3" creationId="{D8929C46-F719-468E-9BFE-93A91830DD9B}"/>
          </ac:spMkLst>
        </pc:spChg>
        <pc:spChg chg="mod">
          <ac:chgData name="shesternya88@mail.ru" userId="0b25b0f87183ff80" providerId="LiveId" clId="{97E49ED6-CE8C-484C-9C40-8CAFB8F0F364}" dt="2022-04-17T12:43:49.900" v="1520"/>
          <ac:spMkLst>
            <pc:docMk/>
            <pc:sldMk cId="4029127019" sldId="344"/>
            <ac:spMk id="6" creationId="{D02E1773-CD8D-4541-8F1E-70BAE2F9D4B7}"/>
          </ac:spMkLst>
        </pc:spChg>
        <pc:spChg chg="mod">
          <ac:chgData name="shesternya88@mail.ru" userId="0b25b0f87183ff80" providerId="LiveId" clId="{97E49ED6-CE8C-484C-9C40-8CAFB8F0F364}" dt="2022-04-17T12:43:49.900" v="1520"/>
          <ac:spMkLst>
            <pc:docMk/>
            <pc:sldMk cId="4029127019" sldId="344"/>
            <ac:spMk id="8" creationId="{E8CCB44A-A1E6-4F96-8A30-78695C52EC2A}"/>
          </ac:spMkLst>
        </pc:spChg>
        <pc:spChg chg="add mod">
          <ac:chgData name="shesternya88@mail.ru" userId="0b25b0f87183ff80" providerId="LiveId" clId="{97E49ED6-CE8C-484C-9C40-8CAFB8F0F364}" dt="2022-04-17T12:44:08.610" v="1577" actId="20577"/>
          <ac:spMkLst>
            <pc:docMk/>
            <pc:sldMk cId="4029127019" sldId="344"/>
            <ac:spMk id="9" creationId="{8341DE31-020A-447F-8539-C56DA32F0CB6}"/>
          </ac:spMkLst>
        </pc:spChg>
        <pc:spChg chg="add mod">
          <ac:chgData name="shesternya88@mail.ru" userId="0b25b0f87183ff80" providerId="LiveId" clId="{97E49ED6-CE8C-484C-9C40-8CAFB8F0F364}" dt="2022-04-17T12:49:11.215" v="1648" actId="14100"/>
          <ac:spMkLst>
            <pc:docMk/>
            <pc:sldMk cId="4029127019" sldId="344"/>
            <ac:spMk id="10" creationId="{E069B1E0-A7EE-44D1-AD33-088C8CA8D12B}"/>
          </ac:spMkLst>
        </pc:spChg>
        <pc:spChg chg="add mod">
          <ac:chgData name="shesternya88@mail.ru" userId="0b25b0f87183ff80" providerId="LiveId" clId="{97E49ED6-CE8C-484C-9C40-8CAFB8F0F364}" dt="2022-04-17T12:50:59.141" v="1677" actId="1076"/>
          <ac:spMkLst>
            <pc:docMk/>
            <pc:sldMk cId="4029127019" sldId="344"/>
            <ac:spMk id="15" creationId="{9D20601F-9174-423F-942D-1DDB442E488D}"/>
          </ac:spMkLst>
        </pc:spChg>
        <pc:spChg chg="add mod">
          <ac:chgData name="shesternya88@mail.ru" userId="0b25b0f87183ff80" providerId="LiveId" clId="{97E49ED6-CE8C-484C-9C40-8CAFB8F0F364}" dt="2022-04-17T12:51:05.883" v="1679" actId="20577"/>
          <ac:spMkLst>
            <pc:docMk/>
            <pc:sldMk cId="4029127019" sldId="344"/>
            <ac:spMk id="16" creationId="{AE1999AD-55C0-40A7-984D-F64DCA7F2FB5}"/>
          </ac:spMkLst>
        </pc:spChg>
        <pc:spChg chg="add mod">
          <ac:chgData name="shesternya88@mail.ru" userId="0b25b0f87183ff80" providerId="LiveId" clId="{97E49ED6-CE8C-484C-9C40-8CAFB8F0F364}" dt="2022-04-17T12:50:42.264" v="1673" actId="20577"/>
          <ac:spMkLst>
            <pc:docMk/>
            <pc:sldMk cId="4029127019" sldId="344"/>
            <ac:spMk id="17" creationId="{BFAD00AD-FD22-487A-80CD-274CE1F81E84}"/>
          </ac:spMkLst>
        </pc:spChg>
        <pc:spChg chg="add mod">
          <ac:chgData name="shesternya88@mail.ru" userId="0b25b0f87183ff80" providerId="LiveId" clId="{97E49ED6-CE8C-484C-9C40-8CAFB8F0F364}" dt="2022-04-17T12:50:34.946" v="1671" actId="1076"/>
          <ac:spMkLst>
            <pc:docMk/>
            <pc:sldMk cId="4029127019" sldId="344"/>
            <ac:spMk id="18" creationId="{A475DC12-DF66-49F4-96FB-B8D1257DB2DE}"/>
          </ac:spMkLst>
        </pc:spChg>
        <pc:grpChg chg="add mod">
          <ac:chgData name="shesternya88@mail.ru" userId="0b25b0f87183ff80" providerId="LiveId" clId="{97E49ED6-CE8C-484C-9C40-8CAFB8F0F364}" dt="2022-04-17T12:43:49.900" v="1520"/>
          <ac:grpSpMkLst>
            <pc:docMk/>
            <pc:sldMk cId="4029127019" sldId="344"/>
            <ac:grpSpMk id="4" creationId="{422E1692-CDED-4B19-894D-AFC2E7801A1A}"/>
          </ac:grpSpMkLst>
        </pc:grpChg>
        <pc:grpChg chg="mod">
          <ac:chgData name="shesternya88@mail.ru" userId="0b25b0f87183ff80" providerId="LiveId" clId="{97E49ED6-CE8C-484C-9C40-8CAFB8F0F364}" dt="2022-04-17T12:43:49.900" v="1520"/>
          <ac:grpSpMkLst>
            <pc:docMk/>
            <pc:sldMk cId="4029127019" sldId="344"/>
            <ac:grpSpMk id="5" creationId="{8607D118-BBA6-4788-AA3C-FECB93C2FD59}"/>
          </ac:grpSpMkLst>
        </pc:grpChg>
        <pc:picChg chg="mod">
          <ac:chgData name="shesternya88@mail.ru" userId="0b25b0f87183ff80" providerId="LiveId" clId="{97E49ED6-CE8C-484C-9C40-8CAFB8F0F364}" dt="2022-04-17T12:43:49.900" v="1520"/>
          <ac:picMkLst>
            <pc:docMk/>
            <pc:sldMk cId="4029127019" sldId="344"/>
            <ac:picMk id="7" creationId="{1F4F4228-F5F2-48D9-A651-9AFA963CA5A2}"/>
          </ac:picMkLst>
        </pc:picChg>
        <pc:picChg chg="add mod">
          <ac:chgData name="shesternya88@mail.ru" userId="0b25b0f87183ff80" providerId="LiveId" clId="{97E49ED6-CE8C-484C-9C40-8CAFB8F0F364}" dt="2022-04-17T12:50:56.012" v="1676" actId="1076"/>
          <ac:picMkLst>
            <pc:docMk/>
            <pc:sldMk cId="4029127019" sldId="344"/>
            <ac:picMk id="11" creationId="{AEB0FF55-D720-47D0-8653-177C2E71FC16}"/>
          </ac:picMkLst>
        </pc:picChg>
        <pc:picChg chg="add mod">
          <ac:chgData name="shesternya88@mail.ru" userId="0b25b0f87183ff80" providerId="LiveId" clId="{97E49ED6-CE8C-484C-9C40-8CAFB8F0F364}" dt="2022-04-17T12:50:54.070" v="1675" actId="1076"/>
          <ac:picMkLst>
            <pc:docMk/>
            <pc:sldMk cId="4029127019" sldId="344"/>
            <ac:picMk id="12" creationId="{78220754-8A75-4756-8F11-3560F729AA9B}"/>
          </ac:picMkLst>
        </pc:picChg>
        <pc:picChg chg="add mod">
          <ac:chgData name="shesternya88@mail.ru" userId="0b25b0f87183ff80" providerId="LiveId" clId="{97E49ED6-CE8C-484C-9C40-8CAFB8F0F364}" dt="2022-04-17T12:50:29.747" v="1669" actId="1076"/>
          <ac:picMkLst>
            <pc:docMk/>
            <pc:sldMk cId="4029127019" sldId="344"/>
            <ac:picMk id="13" creationId="{169A0DF9-DDC8-42AD-BC2A-DBE83A9EB202}"/>
          </ac:picMkLst>
        </pc:picChg>
        <pc:picChg chg="add mod">
          <ac:chgData name="shesternya88@mail.ru" userId="0b25b0f87183ff80" providerId="LiveId" clId="{97E49ED6-CE8C-484C-9C40-8CAFB8F0F364}" dt="2022-04-17T12:50:31.607" v="1670" actId="1076"/>
          <ac:picMkLst>
            <pc:docMk/>
            <pc:sldMk cId="4029127019" sldId="344"/>
            <ac:picMk id="14" creationId="{09336DBB-B694-4186-B178-31294F646153}"/>
          </ac:picMkLst>
        </pc:picChg>
      </pc:sldChg>
      <pc:sldChg chg="addSp modSp new mod ord">
        <pc:chgData name="shesternya88@mail.ru" userId="0b25b0f87183ff80" providerId="LiveId" clId="{97E49ED6-CE8C-484C-9C40-8CAFB8F0F364}" dt="2022-04-17T15:48:21.888" v="3762"/>
        <pc:sldMkLst>
          <pc:docMk/>
          <pc:sldMk cId="314440374" sldId="345"/>
        </pc:sldMkLst>
        <pc:spChg chg="mod">
          <ac:chgData name="shesternya88@mail.ru" userId="0b25b0f87183ff80" providerId="LiveId" clId="{97E49ED6-CE8C-484C-9C40-8CAFB8F0F364}" dt="2022-04-17T14:28:16.229" v="2574" actId="14100"/>
          <ac:spMkLst>
            <pc:docMk/>
            <pc:sldMk cId="314440374" sldId="345"/>
            <ac:spMk id="2" creationId="{DEE34BFF-C9D0-4335-AA6F-489CB4440588}"/>
          </ac:spMkLst>
        </pc:spChg>
        <pc:spChg chg="mod">
          <ac:chgData name="shesternya88@mail.ru" userId="0b25b0f87183ff80" providerId="LiveId" clId="{97E49ED6-CE8C-484C-9C40-8CAFB8F0F364}" dt="2022-04-17T14:28:48.460" v="2654" actId="20577"/>
          <ac:spMkLst>
            <pc:docMk/>
            <pc:sldMk cId="314440374" sldId="345"/>
            <ac:spMk id="3" creationId="{E1DB4584-2091-4697-9260-F66D2BA840E1}"/>
          </ac:spMkLst>
        </pc:spChg>
        <pc:spChg chg="mod">
          <ac:chgData name="shesternya88@mail.ru" userId="0b25b0f87183ff80" providerId="LiveId" clId="{97E49ED6-CE8C-484C-9C40-8CAFB8F0F364}" dt="2022-04-17T13:04:25.236" v="1947"/>
          <ac:spMkLst>
            <pc:docMk/>
            <pc:sldMk cId="314440374" sldId="345"/>
            <ac:spMk id="6" creationId="{9E66C2C2-7BCB-401A-B2AF-435E48EAD8D3}"/>
          </ac:spMkLst>
        </pc:spChg>
        <pc:spChg chg="mod">
          <ac:chgData name="shesternya88@mail.ru" userId="0b25b0f87183ff80" providerId="LiveId" clId="{97E49ED6-CE8C-484C-9C40-8CAFB8F0F364}" dt="2022-04-17T13:04:25.236" v="1947"/>
          <ac:spMkLst>
            <pc:docMk/>
            <pc:sldMk cId="314440374" sldId="345"/>
            <ac:spMk id="8" creationId="{9170D294-2E7C-4FAF-B91B-4CC80FA432BE}"/>
          </ac:spMkLst>
        </pc:spChg>
        <pc:spChg chg="add mod">
          <ac:chgData name="shesternya88@mail.ru" userId="0b25b0f87183ff80" providerId="LiveId" clId="{97E49ED6-CE8C-484C-9C40-8CAFB8F0F364}" dt="2022-04-17T13:04:25.236" v="1947"/>
          <ac:spMkLst>
            <pc:docMk/>
            <pc:sldMk cId="314440374" sldId="345"/>
            <ac:spMk id="9" creationId="{2E4DBFC7-81F0-4E23-93FC-E24BCA37A26F}"/>
          </ac:spMkLst>
        </pc:spChg>
        <pc:grpChg chg="add mod">
          <ac:chgData name="shesternya88@mail.ru" userId="0b25b0f87183ff80" providerId="LiveId" clId="{97E49ED6-CE8C-484C-9C40-8CAFB8F0F364}" dt="2022-04-17T13:04:25.236" v="1947"/>
          <ac:grpSpMkLst>
            <pc:docMk/>
            <pc:sldMk cId="314440374" sldId="345"/>
            <ac:grpSpMk id="4" creationId="{2586527C-BBC6-4ADD-88C2-77A734836517}"/>
          </ac:grpSpMkLst>
        </pc:grpChg>
        <pc:grpChg chg="mod">
          <ac:chgData name="shesternya88@mail.ru" userId="0b25b0f87183ff80" providerId="LiveId" clId="{97E49ED6-CE8C-484C-9C40-8CAFB8F0F364}" dt="2022-04-17T13:04:25.236" v="1947"/>
          <ac:grpSpMkLst>
            <pc:docMk/>
            <pc:sldMk cId="314440374" sldId="345"/>
            <ac:grpSpMk id="5" creationId="{69209AE7-A7A0-4F05-882B-440FFB41A57F}"/>
          </ac:grpSpMkLst>
        </pc:grpChg>
        <pc:picChg chg="mod">
          <ac:chgData name="shesternya88@mail.ru" userId="0b25b0f87183ff80" providerId="LiveId" clId="{97E49ED6-CE8C-484C-9C40-8CAFB8F0F364}" dt="2022-04-17T13:04:25.236" v="1947"/>
          <ac:picMkLst>
            <pc:docMk/>
            <pc:sldMk cId="314440374" sldId="345"/>
            <ac:picMk id="7" creationId="{C3640853-2D07-4F68-A3BF-1A7547FB18C2}"/>
          </ac:picMkLst>
        </pc:picChg>
      </pc:sldChg>
      <pc:sldChg chg="modSp add mod ord">
        <pc:chgData name="shesternya88@mail.ru" userId="0b25b0f87183ff80" providerId="LiveId" clId="{97E49ED6-CE8C-484C-9C40-8CAFB8F0F364}" dt="2022-04-17T13:10:28.016" v="2005" actId="403"/>
        <pc:sldMkLst>
          <pc:docMk/>
          <pc:sldMk cId="1371364991" sldId="346"/>
        </pc:sldMkLst>
        <pc:spChg chg="mod">
          <ac:chgData name="shesternya88@mail.ru" userId="0b25b0f87183ff80" providerId="LiveId" clId="{97E49ED6-CE8C-484C-9C40-8CAFB8F0F364}" dt="2022-04-17T13:06:43.678" v="1987"/>
          <ac:spMkLst>
            <pc:docMk/>
            <pc:sldMk cId="1371364991" sldId="346"/>
            <ac:spMk id="13" creationId="{99B7C9A9-A457-4D10-B26E-248B63625783}"/>
          </ac:spMkLst>
        </pc:spChg>
        <pc:graphicFrameChg chg="modGraphic">
          <ac:chgData name="shesternya88@mail.ru" userId="0b25b0f87183ff80" providerId="LiveId" clId="{97E49ED6-CE8C-484C-9C40-8CAFB8F0F364}" dt="2022-04-17T13:10:28.016" v="2005" actId="403"/>
          <ac:graphicFrameMkLst>
            <pc:docMk/>
            <pc:sldMk cId="1371364991" sldId="346"/>
            <ac:graphicFrameMk id="16" creationId="{B7E486F6-E5A4-49EB-8308-30BB193BDC73}"/>
          </ac:graphicFrameMkLst>
        </pc:graphicFrameChg>
        <pc:picChg chg="mod">
          <ac:chgData name="shesternya88@mail.ru" userId="0b25b0f87183ff80" providerId="LiveId" clId="{97E49ED6-CE8C-484C-9C40-8CAFB8F0F364}" dt="2022-04-17T13:06:17.846" v="1965" actId="1076"/>
          <ac:picMkLst>
            <pc:docMk/>
            <pc:sldMk cId="1371364991" sldId="346"/>
            <ac:picMk id="12" creationId="{EC59C27C-85FA-4FD3-9B66-238F5668A713}"/>
          </ac:picMkLst>
        </pc:picChg>
      </pc:sldChg>
      <pc:sldChg chg="addSp delSp modSp new mod">
        <pc:chgData name="shesternya88@mail.ru" userId="0b25b0f87183ff80" providerId="LiveId" clId="{97E49ED6-CE8C-484C-9C40-8CAFB8F0F364}" dt="2022-04-17T13:09:36.496" v="2003" actId="1076"/>
        <pc:sldMkLst>
          <pc:docMk/>
          <pc:sldMk cId="1685684022" sldId="347"/>
        </pc:sldMkLst>
        <pc:spChg chg="del">
          <ac:chgData name="shesternya88@mail.ru" userId="0b25b0f87183ff80" providerId="LiveId" clId="{97E49ED6-CE8C-484C-9C40-8CAFB8F0F364}" dt="2022-04-17T13:07:34.090" v="1997" actId="478"/>
          <ac:spMkLst>
            <pc:docMk/>
            <pc:sldMk cId="1685684022" sldId="347"/>
            <ac:spMk id="2" creationId="{DC694B1A-3E2B-46A2-AA72-FFB00C56B42F}"/>
          </ac:spMkLst>
        </pc:spChg>
        <pc:spChg chg="del">
          <ac:chgData name="shesternya88@mail.ru" userId="0b25b0f87183ff80" providerId="LiveId" clId="{97E49ED6-CE8C-484C-9C40-8CAFB8F0F364}" dt="2022-04-17T13:07:32.836" v="1996" actId="478"/>
          <ac:spMkLst>
            <pc:docMk/>
            <pc:sldMk cId="1685684022" sldId="347"/>
            <ac:spMk id="3" creationId="{064E581D-B37B-45C4-A20C-13631439FA20}"/>
          </ac:spMkLst>
        </pc:spChg>
        <pc:spChg chg="add del mod">
          <ac:chgData name="shesternya88@mail.ru" userId="0b25b0f87183ff80" providerId="LiveId" clId="{97E49ED6-CE8C-484C-9C40-8CAFB8F0F364}" dt="2022-04-17T13:07:31.430" v="1995" actId="478"/>
          <ac:spMkLst>
            <pc:docMk/>
            <pc:sldMk cId="1685684022" sldId="347"/>
            <ac:spMk id="4" creationId="{B7E884CE-52E2-46BC-8E0F-5D2059D7AE10}"/>
          </ac:spMkLst>
        </pc:spChg>
        <pc:spChg chg="add mod">
          <ac:chgData name="shesternya88@mail.ru" userId="0b25b0f87183ff80" providerId="LiveId" clId="{97E49ED6-CE8C-484C-9C40-8CAFB8F0F364}" dt="2022-04-17T13:07:11.350" v="1991"/>
          <ac:spMkLst>
            <pc:docMk/>
            <pc:sldMk cId="1685684022" sldId="347"/>
            <ac:spMk id="5" creationId="{F29BB4C2-4122-4633-BD88-AEFADA7C6345}"/>
          </ac:spMkLst>
        </pc:spChg>
        <pc:spChg chg="add mod">
          <ac:chgData name="shesternya88@mail.ru" userId="0b25b0f87183ff80" providerId="LiveId" clId="{97E49ED6-CE8C-484C-9C40-8CAFB8F0F364}" dt="2022-04-17T13:07:11.350" v="1991"/>
          <ac:spMkLst>
            <pc:docMk/>
            <pc:sldMk cId="1685684022" sldId="347"/>
            <ac:spMk id="6" creationId="{3FB59771-4594-4836-B622-9DCBF871FFAE}"/>
          </ac:spMkLst>
        </pc:spChg>
        <pc:spChg chg="mod">
          <ac:chgData name="shesternya88@mail.ru" userId="0b25b0f87183ff80" providerId="LiveId" clId="{97E49ED6-CE8C-484C-9C40-8CAFB8F0F364}" dt="2022-04-17T13:07:20.041" v="1992"/>
          <ac:spMkLst>
            <pc:docMk/>
            <pc:sldMk cId="1685684022" sldId="347"/>
            <ac:spMk id="9" creationId="{18742407-8284-4A06-B525-C25CFDB6B9D6}"/>
          </ac:spMkLst>
        </pc:spChg>
        <pc:spChg chg="mod">
          <ac:chgData name="shesternya88@mail.ru" userId="0b25b0f87183ff80" providerId="LiveId" clId="{97E49ED6-CE8C-484C-9C40-8CAFB8F0F364}" dt="2022-04-17T13:07:20.041" v="1992"/>
          <ac:spMkLst>
            <pc:docMk/>
            <pc:sldMk cId="1685684022" sldId="347"/>
            <ac:spMk id="11" creationId="{EAC20865-F6DB-4F3D-AF0E-D7F9AB3B72F7}"/>
          </ac:spMkLst>
        </pc:spChg>
        <pc:grpChg chg="add mod ord">
          <ac:chgData name="shesternya88@mail.ru" userId="0b25b0f87183ff80" providerId="LiveId" clId="{97E49ED6-CE8C-484C-9C40-8CAFB8F0F364}" dt="2022-04-17T13:07:24.742" v="1993" actId="167"/>
          <ac:grpSpMkLst>
            <pc:docMk/>
            <pc:sldMk cId="1685684022" sldId="347"/>
            <ac:grpSpMk id="7" creationId="{1CDDFD59-EF4B-4819-B6DA-191E141C14FE}"/>
          </ac:grpSpMkLst>
        </pc:grpChg>
        <pc:grpChg chg="mod">
          <ac:chgData name="shesternya88@mail.ru" userId="0b25b0f87183ff80" providerId="LiveId" clId="{97E49ED6-CE8C-484C-9C40-8CAFB8F0F364}" dt="2022-04-17T13:07:20.041" v="1992"/>
          <ac:grpSpMkLst>
            <pc:docMk/>
            <pc:sldMk cId="1685684022" sldId="347"/>
            <ac:grpSpMk id="8" creationId="{B9E793FA-6F45-409E-9E49-07FD636DEFE6}"/>
          </ac:grpSpMkLst>
        </pc:grpChg>
        <pc:picChg chg="mod">
          <ac:chgData name="shesternya88@mail.ru" userId="0b25b0f87183ff80" providerId="LiveId" clId="{97E49ED6-CE8C-484C-9C40-8CAFB8F0F364}" dt="2022-04-17T13:07:20.041" v="1992"/>
          <ac:picMkLst>
            <pc:docMk/>
            <pc:sldMk cId="1685684022" sldId="347"/>
            <ac:picMk id="10" creationId="{DD310757-CD54-401E-9CC4-4F78A74F8480}"/>
          </ac:picMkLst>
        </pc:picChg>
        <pc:picChg chg="add mod modCrop">
          <ac:chgData name="shesternya88@mail.ru" userId="0b25b0f87183ff80" providerId="LiveId" clId="{97E49ED6-CE8C-484C-9C40-8CAFB8F0F364}" dt="2022-04-17T13:09:36.496" v="2003" actId="1076"/>
          <ac:picMkLst>
            <pc:docMk/>
            <pc:sldMk cId="1685684022" sldId="347"/>
            <ac:picMk id="13" creationId="{3631F9C3-7D15-4616-8D9B-C789BB242366}"/>
          </ac:picMkLst>
        </pc:picChg>
      </pc:sldChg>
      <pc:sldChg chg="addSp delSp modSp add mod">
        <pc:chgData name="shesternya88@mail.ru" userId="0b25b0f87183ff80" providerId="LiveId" clId="{97E49ED6-CE8C-484C-9C40-8CAFB8F0F364}" dt="2022-04-17T16:04:46.703" v="4172" actId="1076"/>
        <pc:sldMkLst>
          <pc:docMk/>
          <pc:sldMk cId="1587906956" sldId="348"/>
        </pc:sldMkLst>
        <pc:spChg chg="add mod">
          <ac:chgData name="shesternya88@mail.ru" userId="0b25b0f87183ff80" providerId="LiveId" clId="{97E49ED6-CE8C-484C-9C40-8CAFB8F0F364}" dt="2022-04-17T14:04:36.283" v="2397" actId="207"/>
          <ac:spMkLst>
            <pc:docMk/>
            <pc:sldMk cId="1587906956" sldId="348"/>
            <ac:spMk id="3" creationId="{CFC4B227-28A1-461F-B763-52BB2EC7350A}"/>
          </ac:spMkLst>
        </pc:spChg>
        <pc:spChg chg="mod">
          <ac:chgData name="shesternya88@mail.ru" userId="0b25b0f87183ff80" providerId="LiveId" clId="{97E49ED6-CE8C-484C-9C40-8CAFB8F0F364}" dt="2022-04-17T13:45:55.198" v="2218" actId="20577"/>
          <ac:spMkLst>
            <pc:docMk/>
            <pc:sldMk cId="1587906956" sldId="348"/>
            <ac:spMk id="6" creationId="{0ACC8F08-067A-425B-A168-913141A4A0DE}"/>
          </ac:spMkLst>
        </pc:spChg>
        <pc:spChg chg="add mod">
          <ac:chgData name="shesternya88@mail.ru" userId="0b25b0f87183ff80" providerId="LiveId" clId="{97E49ED6-CE8C-484C-9C40-8CAFB8F0F364}" dt="2022-04-17T15:52:47.801" v="3772" actId="1076"/>
          <ac:spMkLst>
            <pc:docMk/>
            <pc:sldMk cId="1587906956" sldId="348"/>
            <ac:spMk id="15" creationId="{66B8CBB9-7C22-4174-BB2A-F8B6B1761435}"/>
          </ac:spMkLst>
        </pc:spChg>
        <pc:spChg chg="add mod">
          <ac:chgData name="shesternya88@mail.ru" userId="0b25b0f87183ff80" providerId="LiveId" clId="{97E49ED6-CE8C-484C-9C40-8CAFB8F0F364}" dt="2022-04-17T14:04:53.818" v="2406" actId="1076"/>
          <ac:spMkLst>
            <pc:docMk/>
            <pc:sldMk cId="1587906956" sldId="348"/>
            <ac:spMk id="16" creationId="{46BC28E5-5BE9-412A-A74D-66DFFC35FC03}"/>
          </ac:spMkLst>
        </pc:spChg>
        <pc:spChg chg="add mod">
          <ac:chgData name="shesternya88@mail.ru" userId="0b25b0f87183ff80" providerId="LiveId" clId="{97E49ED6-CE8C-484C-9C40-8CAFB8F0F364}" dt="2022-04-17T14:05:06.073" v="2407" actId="1076"/>
          <ac:spMkLst>
            <pc:docMk/>
            <pc:sldMk cId="1587906956" sldId="348"/>
            <ac:spMk id="17" creationId="{415A94E4-7D8A-43C3-BD98-2F434267FFCB}"/>
          </ac:spMkLst>
        </pc:spChg>
        <pc:spChg chg="add mod">
          <ac:chgData name="shesternya88@mail.ru" userId="0b25b0f87183ff80" providerId="LiveId" clId="{97E49ED6-CE8C-484C-9C40-8CAFB8F0F364}" dt="2022-04-17T14:05:12.012" v="2408" actId="1076"/>
          <ac:spMkLst>
            <pc:docMk/>
            <pc:sldMk cId="1587906956" sldId="348"/>
            <ac:spMk id="18" creationId="{DD1DD952-ACA0-4844-B593-8A453AF0C7C2}"/>
          </ac:spMkLst>
        </pc:spChg>
        <pc:spChg chg="add mod">
          <ac:chgData name="shesternya88@mail.ru" userId="0b25b0f87183ff80" providerId="LiveId" clId="{97E49ED6-CE8C-484C-9C40-8CAFB8F0F364}" dt="2022-04-17T14:05:15.388" v="2409" actId="1076"/>
          <ac:spMkLst>
            <pc:docMk/>
            <pc:sldMk cId="1587906956" sldId="348"/>
            <ac:spMk id="19" creationId="{5CD7F9F9-CDD8-45BB-A86B-7AE5D9B0044A}"/>
          </ac:spMkLst>
        </pc:spChg>
        <pc:spChg chg="add mod">
          <ac:chgData name="shesternya88@mail.ru" userId="0b25b0f87183ff80" providerId="LiveId" clId="{97E49ED6-CE8C-484C-9C40-8CAFB8F0F364}" dt="2022-04-17T14:09:07.352" v="2446" actId="1076"/>
          <ac:spMkLst>
            <pc:docMk/>
            <pc:sldMk cId="1587906956" sldId="348"/>
            <ac:spMk id="20" creationId="{80B80FCF-9CAC-4DFD-B3B9-4B1C30F6D648}"/>
          </ac:spMkLst>
        </pc:spChg>
        <pc:spChg chg="add del mod">
          <ac:chgData name="shesternya88@mail.ru" userId="0b25b0f87183ff80" providerId="LiveId" clId="{97E49ED6-CE8C-484C-9C40-8CAFB8F0F364}" dt="2022-04-17T14:05:44.452" v="2411" actId="478"/>
          <ac:spMkLst>
            <pc:docMk/>
            <pc:sldMk cId="1587906956" sldId="348"/>
            <ac:spMk id="21" creationId="{0A62BCC0-B1AF-45AD-83C5-FD792859F7B4}"/>
          </ac:spMkLst>
        </pc:spChg>
        <pc:spChg chg="add del mod">
          <ac:chgData name="shesternya88@mail.ru" userId="0b25b0f87183ff80" providerId="LiveId" clId="{97E49ED6-CE8C-484C-9C40-8CAFB8F0F364}" dt="2022-04-17T14:05:45.321" v="2412" actId="478"/>
          <ac:spMkLst>
            <pc:docMk/>
            <pc:sldMk cId="1587906956" sldId="348"/>
            <ac:spMk id="22" creationId="{B36245C3-F145-4539-A4BF-2C05ADD10CA6}"/>
          </ac:spMkLst>
        </pc:spChg>
        <pc:spChg chg="add del mod">
          <ac:chgData name="shesternya88@mail.ru" userId="0b25b0f87183ff80" providerId="LiveId" clId="{97E49ED6-CE8C-484C-9C40-8CAFB8F0F364}" dt="2022-04-17T14:05:46.002" v="2413" actId="478"/>
          <ac:spMkLst>
            <pc:docMk/>
            <pc:sldMk cId="1587906956" sldId="348"/>
            <ac:spMk id="23" creationId="{010D1FCB-C3EC-463C-B847-A9D5EA5C06CD}"/>
          </ac:spMkLst>
        </pc:spChg>
        <pc:spChg chg="add del mod">
          <ac:chgData name="shesternya88@mail.ru" userId="0b25b0f87183ff80" providerId="LiveId" clId="{97E49ED6-CE8C-484C-9C40-8CAFB8F0F364}" dt="2022-04-17T14:06:54.436" v="2423" actId="478"/>
          <ac:spMkLst>
            <pc:docMk/>
            <pc:sldMk cId="1587906956" sldId="348"/>
            <ac:spMk id="24" creationId="{4FEA1A95-9975-45F0-BFC6-BFDDA5E8A70E}"/>
          </ac:spMkLst>
        </pc:spChg>
        <pc:spChg chg="add del mod">
          <ac:chgData name="shesternya88@mail.ru" userId="0b25b0f87183ff80" providerId="LiveId" clId="{97E49ED6-CE8C-484C-9C40-8CAFB8F0F364}" dt="2022-04-17T14:06:53.218" v="2422" actId="478"/>
          <ac:spMkLst>
            <pc:docMk/>
            <pc:sldMk cId="1587906956" sldId="348"/>
            <ac:spMk id="25" creationId="{D6DEEB29-0CBD-4B38-9E2D-6339EB9052DC}"/>
          </ac:spMkLst>
        </pc:spChg>
        <pc:spChg chg="add del mod">
          <ac:chgData name="shesternya88@mail.ru" userId="0b25b0f87183ff80" providerId="LiveId" clId="{97E49ED6-CE8C-484C-9C40-8CAFB8F0F364}" dt="2022-04-17T14:07:39.224" v="2439" actId="478"/>
          <ac:spMkLst>
            <pc:docMk/>
            <pc:sldMk cId="1587906956" sldId="348"/>
            <ac:spMk id="26" creationId="{767B7CB9-E405-4AC3-A662-E8701A9853D7}"/>
          </ac:spMkLst>
        </pc:spChg>
        <pc:spChg chg="add mod">
          <ac:chgData name="shesternya88@mail.ru" userId="0b25b0f87183ff80" providerId="LiveId" clId="{97E49ED6-CE8C-484C-9C40-8CAFB8F0F364}" dt="2022-04-17T15:52:01.272" v="3771" actId="1076"/>
          <ac:spMkLst>
            <pc:docMk/>
            <pc:sldMk cId="1587906956" sldId="348"/>
            <ac:spMk id="26" creationId="{930C3077-7629-4561-84AE-DC44BC186932}"/>
          </ac:spMkLst>
        </pc:spChg>
        <pc:spChg chg="add del mod">
          <ac:chgData name="shesternya88@mail.ru" userId="0b25b0f87183ff80" providerId="LiveId" clId="{97E49ED6-CE8C-484C-9C40-8CAFB8F0F364}" dt="2022-04-17T14:10:06.694" v="2453" actId="478"/>
          <ac:spMkLst>
            <pc:docMk/>
            <pc:sldMk cId="1587906956" sldId="348"/>
            <ac:spMk id="27" creationId="{441EB485-14BB-46B2-B61D-CFB76E1FCDAE}"/>
          </ac:spMkLst>
        </pc:spChg>
        <pc:spChg chg="add mod">
          <ac:chgData name="shesternya88@mail.ru" userId="0b25b0f87183ff80" providerId="LiveId" clId="{97E49ED6-CE8C-484C-9C40-8CAFB8F0F364}" dt="2022-04-17T14:07:58.120" v="2441" actId="14100"/>
          <ac:spMkLst>
            <pc:docMk/>
            <pc:sldMk cId="1587906956" sldId="348"/>
            <ac:spMk id="28" creationId="{C03FFAB6-61FA-48BD-AC18-472206E8F494}"/>
          </ac:spMkLst>
        </pc:spChg>
        <pc:spChg chg="add mod">
          <ac:chgData name="shesternya88@mail.ru" userId="0b25b0f87183ff80" providerId="LiveId" clId="{97E49ED6-CE8C-484C-9C40-8CAFB8F0F364}" dt="2022-04-17T14:10:48.146" v="2459" actId="1076"/>
          <ac:spMkLst>
            <pc:docMk/>
            <pc:sldMk cId="1587906956" sldId="348"/>
            <ac:spMk id="29" creationId="{1FD30842-D930-4421-A400-930CBB568704}"/>
          </ac:spMkLst>
        </pc:spChg>
        <pc:spChg chg="add mod">
          <ac:chgData name="shesternya88@mail.ru" userId="0b25b0f87183ff80" providerId="LiveId" clId="{97E49ED6-CE8C-484C-9C40-8CAFB8F0F364}" dt="2022-04-17T14:09:37.800" v="2449" actId="1076"/>
          <ac:spMkLst>
            <pc:docMk/>
            <pc:sldMk cId="1587906956" sldId="348"/>
            <ac:spMk id="30" creationId="{88F89E4C-FC9E-4C8F-94BC-C261A7DC33E7}"/>
          </ac:spMkLst>
        </pc:spChg>
        <pc:spChg chg="add del mod">
          <ac:chgData name="shesternya88@mail.ru" userId="0b25b0f87183ff80" providerId="LiveId" clId="{97E49ED6-CE8C-484C-9C40-8CAFB8F0F364}" dt="2022-04-17T15:51:44.645" v="3767" actId="478"/>
          <ac:spMkLst>
            <pc:docMk/>
            <pc:sldMk cId="1587906956" sldId="348"/>
            <ac:spMk id="31" creationId="{C8E0C8AF-66EE-466E-9976-113BA098DFA7}"/>
          </ac:spMkLst>
        </pc:spChg>
        <pc:spChg chg="add mod">
          <ac:chgData name="shesternya88@mail.ru" userId="0b25b0f87183ff80" providerId="LiveId" clId="{97E49ED6-CE8C-484C-9C40-8CAFB8F0F364}" dt="2022-04-17T14:10:52.541" v="2460" actId="1076"/>
          <ac:spMkLst>
            <pc:docMk/>
            <pc:sldMk cId="1587906956" sldId="348"/>
            <ac:spMk id="32" creationId="{FB6EFE76-BC90-4444-8357-794ABA5B9459}"/>
          </ac:spMkLst>
        </pc:spChg>
        <pc:spChg chg="add mod">
          <ac:chgData name="shesternya88@mail.ru" userId="0b25b0f87183ff80" providerId="LiveId" clId="{97E49ED6-CE8C-484C-9C40-8CAFB8F0F364}" dt="2022-04-17T14:10:18.886" v="2455" actId="1076"/>
          <ac:spMkLst>
            <pc:docMk/>
            <pc:sldMk cId="1587906956" sldId="348"/>
            <ac:spMk id="33" creationId="{B09AD714-F127-44E2-AA63-EA7B79D4FD40}"/>
          </ac:spMkLst>
        </pc:spChg>
        <pc:spChg chg="add mod">
          <ac:chgData name="shesternya88@mail.ru" userId="0b25b0f87183ff80" providerId="LiveId" clId="{97E49ED6-CE8C-484C-9C40-8CAFB8F0F364}" dt="2022-04-17T14:10:30.469" v="2457" actId="1076"/>
          <ac:spMkLst>
            <pc:docMk/>
            <pc:sldMk cId="1587906956" sldId="348"/>
            <ac:spMk id="34" creationId="{6F476F95-A552-444A-AE91-38BBD2CAD8FB}"/>
          </ac:spMkLst>
        </pc:spChg>
        <pc:graphicFrameChg chg="add mod modGraphic">
          <ac:chgData name="shesternya88@mail.ru" userId="0b25b0f87183ff80" providerId="LiveId" clId="{97E49ED6-CE8C-484C-9C40-8CAFB8F0F364}" dt="2022-04-17T14:11:32.413" v="2462" actId="113"/>
          <ac:graphicFrameMkLst>
            <pc:docMk/>
            <pc:sldMk cId="1587906956" sldId="348"/>
            <ac:graphicFrameMk id="13" creationId="{1BF6B3C2-B323-4E2D-8D37-65FA27FA646B}"/>
          </ac:graphicFrameMkLst>
        </pc:graphicFrameChg>
        <pc:graphicFrameChg chg="add del mod">
          <ac:chgData name="shesternya88@mail.ru" userId="0b25b0f87183ff80" providerId="LiveId" clId="{97E49ED6-CE8C-484C-9C40-8CAFB8F0F364}" dt="2022-04-17T14:03:10.916" v="2391" actId="478"/>
          <ac:graphicFrameMkLst>
            <pc:docMk/>
            <pc:sldMk cId="1587906956" sldId="348"/>
            <ac:graphicFrameMk id="14" creationId="{467090B2-810D-4492-8B4E-21CC909FDDC5}"/>
          </ac:graphicFrameMkLst>
        </pc:graphicFrameChg>
        <pc:picChg chg="mod">
          <ac:chgData name="shesternya88@mail.ru" userId="0b25b0f87183ff80" providerId="LiveId" clId="{97E49ED6-CE8C-484C-9C40-8CAFB8F0F364}" dt="2022-04-17T16:04:46.703" v="4172" actId="1076"/>
          <ac:picMkLst>
            <pc:docMk/>
            <pc:sldMk cId="1587906956" sldId="348"/>
            <ac:picMk id="4" creationId="{B06AD2DF-E442-4369-AE6B-217B1BF74ADB}"/>
          </ac:picMkLst>
        </pc:picChg>
      </pc:sldChg>
      <pc:sldChg chg="addSp delSp modSp new del mod">
        <pc:chgData name="shesternya88@mail.ru" userId="0b25b0f87183ff80" providerId="LiveId" clId="{97E49ED6-CE8C-484C-9C40-8CAFB8F0F364}" dt="2022-04-17T13:20:11.179" v="2063" actId="2696"/>
        <pc:sldMkLst>
          <pc:docMk/>
          <pc:sldMk cId="3668559168" sldId="348"/>
        </pc:sldMkLst>
        <pc:spChg chg="del">
          <ac:chgData name="shesternya88@mail.ru" userId="0b25b0f87183ff80" providerId="LiveId" clId="{97E49ED6-CE8C-484C-9C40-8CAFB8F0F364}" dt="2022-04-17T13:16:56.493" v="2025" actId="478"/>
          <ac:spMkLst>
            <pc:docMk/>
            <pc:sldMk cId="3668559168" sldId="348"/>
            <ac:spMk id="2" creationId="{AFFB7814-E158-4D6B-8A5A-E6376CB73C65}"/>
          </ac:spMkLst>
        </pc:spChg>
        <pc:spChg chg="del">
          <ac:chgData name="shesternya88@mail.ru" userId="0b25b0f87183ff80" providerId="LiveId" clId="{97E49ED6-CE8C-484C-9C40-8CAFB8F0F364}" dt="2022-04-17T13:16:51.804" v="2023" actId="478"/>
          <ac:spMkLst>
            <pc:docMk/>
            <pc:sldMk cId="3668559168" sldId="348"/>
            <ac:spMk id="3" creationId="{36D0A942-BE7B-4DB1-9334-7867C8938EF7}"/>
          </ac:spMkLst>
        </pc:spChg>
        <pc:spChg chg="add mod">
          <ac:chgData name="shesternya88@mail.ru" userId="0b25b0f87183ff80" providerId="LiveId" clId="{97E49ED6-CE8C-484C-9C40-8CAFB8F0F364}" dt="2022-04-17T13:17:57.038" v="2033" actId="113"/>
          <ac:spMkLst>
            <pc:docMk/>
            <pc:sldMk cId="3668559168" sldId="348"/>
            <ac:spMk id="6" creationId="{0ACC8F08-067A-425B-A168-913141A4A0DE}"/>
          </ac:spMkLst>
        </pc:spChg>
        <pc:spChg chg="mod">
          <ac:chgData name="shesternya88@mail.ru" userId="0b25b0f87183ff80" providerId="LiveId" clId="{97E49ED6-CE8C-484C-9C40-8CAFB8F0F364}" dt="2022-04-17T13:19:32.639" v="2034"/>
          <ac:spMkLst>
            <pc:docMk/>
            <pc:sldMk cId="3668559168" sldId="348"/>
            <ac:spMk id="9" creationId="{E6ADE836-3E31-473F-8F55-6F3C86BC134A}"/>
          </ac:spMkLst>
        </pc:spChg>
        <pc:spChg chg="mod">
          <ac:chgData name="shesternya88@mail.ru" userId="0b25b0f87183ff80" providerId="LiveId" clId="{97E49ED6-CE8C-484C-9C40-8CAFB8F0F364}" dt="2022-04-17T13:19:32.639" v="2034"/>
          <ac:spMkLst>
            <pc:docMk/>
            <pc:sldMk cId="3668559168" sldId="348"/>
            <ac:spMk id="11" creationId="{4017E498-AF3A-444F-A4B7-54EF0F671B42}"/>
          </ac:spMkLst>
        </pc:spChg>
        <pc:spChg chg="add mod">
          <ac:chgData name="shesternya88@mail.ru" userId="0b25b0f87183ff80" providerId="LiveId" clId="{97E49ED6-CE8C-484C-9C40-8CAFB8F0F364}" dt="2022-04-17T13:19:56.756" v="2062" actId="20577"/>
          <ac:spMkLst>
            <pc:docMk/>
            <pc:sldMk cId="3668559168" sldId="348"/>
            <ac:spMk id="12" creationId="{E9F4C9B3-C215-450B-B8F9-7932596D1DE8}"/>
          </ac:spMkLst>
        </pc:spChg>
        <pc:grpChg chg="add mod ord">
          <ac:chgData name="shesternya88@mail.ru" userId="0b25b0f87183ff80" providerId="LiveId" clId="{97E49ED6-CE8C-484C-9C40-8CAFB8F0F364}" dt="2022-04-17T13:19:40.121" v="2035" actId="167"/>
          <ac:grpSpMkLst>
            <pc:docMk/>
            <pc:sldMk cId="3668559168" sldId="348"/>
            <ac:grpSpMk id="7" creationId="{7C758591-7BDD-421A-B3E0-5E87B7789180}"/>
          </ac:grpSpMkLst>
        </pc:grpChg>
        <pc:grpChg chg="mod">
          <ac:chgData name="shesternya88@mail.ru" userId="0b25b0f87183ff80" providerId="LiveId" clId="{97E49ED6-CE8C-484C-9C40-8CAFB8F0F364}" dt="2022-04-17T13:19:32.639" v="2034"/>
          <ac:grpSpMkLst>
            <pc:docMk/>
            <pc:sldMk cId="3668559168" sldId="348"/>
            <ac:grpSpMk id="8" creationId="{476BA6B1-0FF2-4674-8C0E-8CCEAC242D50}"/>
          </ac:grpSpMkLst>
        </pc:grpChg>
        <pc:picChg chg="add mod">
          <ac:chgData name="shesternya88@mail.ru" userId="0b25b0f87183ff80" providerId="LiveId" clId="{97E49ED6-CE8C-484C-9C40-8CAFB8F0F364}" dt="2022-04-17T13:17:03.354" v="2027" actId="14100"/>
          <ac:picMkLst>
            <pc:docMk/>
            <pc:sldMk cId="3668559168" sldId="348"/>
            <ac:picMk id="4" creationId="{B06AD2DF-E442-4369-AE6B-217B1BF74ADB}"/>
          </ac:picMkLst>
        </pc:picChg>
        <pc:picChg chg="add mod">
          <ac:chgData name="shesternya88@mail.ru" userId="0b25b0f87183ff80" providerId="LiveId" clId="{97E49ED6-CE8C-484C-9C40-8CAFB8F0F364}" dt="2022-04-17T13:17:46.186" v="2030" actId="14100"/>
          <ac:picMkLst>
            <pc:docMk/>
            <pc:sldMk cId="3668559168" sldId="348"/>
            <ac:picMk id="5" creationId="{BF45C94C-B551-45AA-8A03-C8FF336172F7}"/>
          </ac:picMkLst>
        </pc:picChg>
        <pc:picChg chg="mod">
          <ac:chgData name="shesternya88@mail.ru" userId="0b25b0f87183ff80" providerId="LiveId" clId="{97E49ED6-CE8C-484C-9C40-8CAFB8F0F364}" dt="2022-04-17T13:19:32.639" v="2034"/>
          <ac:picMkLst>
            <pc:docMk/>
            <pc:sldMk cId="3668559168" sldId="348"/>
            <ac:picMk id="10" creationId="{3C97930A-55F8-4708-BECB-49D5F35DA592}"/>
          </ac:picMkLst>
        </pc:picChg>
      </pc:sldChg>
      <pc:sldChg chg="addSp delSp modSp new mod">
        <pc:chgData name="shesternya88@mail.ru" userId="0b25b0f87183ff80" providerId="LiveId" clId="{97E49ED6-CE8C-484C-9C40-8CAFB8F0F364}" dt="2022-04-17T14:12:14.312" v="2471" actId="20577"/>
        <pc:sldMkLst>
          <pc:docMk/>
          <pc:sldMk cId="1306705785" sldId="349"/>
        </pc:sldMkLst>
        <pc:spChg chg="mod">
          <ac:chgData name="shesternya88@mail.ru" userId="0b25b0f87183ff80" providerId="LiveId" clId="{97E49ED6-CE8C-484C-9C40-8CAFB8F0F364}" dt="2022-04-17T13:27:03.523" v="2205" actId="20577"/>
          <ac:spMkLst>
            <pc:docMk/>
            <pc:sldMk cId="1306705785" sldId="349"/>
            <ac:spMk id="2" creationId="{17F92E44-3153-4EA3-8840-C492F8AE6DB3}"/>
          </ac:spMkLst>
        </pc:spChg>
        <pc:spChg chg="del">
          <ac:chgData name="shesternya88@mail.ru" userId="0b25b0f87183ff80" providerId="LiveId" clId="{97E49ED6-CE8C-484C-9C40-8CAFB8F0F364}" dt="2022-04-17T13:21:38.094" v="2166" actId="478"/>
          <ac:spMkLst>
            <pc:docMk/>
            <pc:sldMk cId="1306705785" sldId="349"/>
            <ac:spMk id="3" creationId="{B9730077-F1DB-41CF-8DFD-4BAB6892AFFA}"/>
          </ac:spMkLst>
        </pc:spChg>
        <pc:spChg chg="mod">
          <ac:chgData name="shesternya88@mail.ru" userId="0b25b0f87183ff80" providerId="LiveId" clId="{97E49ED6-CE8C-484C-9C40-8CAFB8F0F364}" dt="2022-04-17T13:20:35.439" v="2066"/>
          <ac:spMkLst>
            <pc:docMk/>
            <pc:sldMk cId="1306705785" sldId="349"/>
            <ac:spMk id="6" creationId="{3CA3E712-F248-4C9B-A786-3107E2E4DE42}"/>
          </ac:spMkLst>
        </pc:spChg>
        <pc:spChg chg="mod">
          <ac:chgData name="shesternya88@mail.ru" userId="0b25b0f87183ff80" providerId="LiveId" clId="{97E49ED6-CE8C-484C-9C40-8CAFB8F0F364}" dt="2022-04-17T13:20:35.439" v="2066"/>
          <ac:spMkLst>
            <pc:docMk/>
            <pc:sldMk cId="1306705785" sldId="349"/>
            <ac:spMk id="8" creationId="{E1791DD6-5895-48ED-B667-29BC0B3C1D16}"/>
          </ac:spMkLst>
        </pc:spChg>
        <pc:spChg chg="add mod">
          <ac:chgData name="shesternya88@mail.ru" userId="0b25b0f87183ff80" providerId="LiveId" clId="{97E49ED6-CE8C-484C-9C40-8CAFB8F0F364}" dt="2022-04-17T14:12:14.312" v="2471" actId="20577"/>
          <ac:spMkLst>
            <pc:docMk/>
            <pc:sldMk cId="1306705785" sldId="349"/>
            <ac:spMk id="9" creationId="{031202A0-B014-40C8-B42C-CCC24AA89218}"/>
          </ac:spMkLst>
        </pc:spChg>
        <pc:spChg chg="add del">
          <ac:chgData name="shesternya88@mail.ru" userId="0b25b0f87183ff80" providerId="LiveId" clId="{97E49ED6-CE8C-484C-9C40-8CAFB8F0F364}" dt="2022-04-17T13:23:17.233" v="2172"/>
          <ac:spMkLst>
            <pc:docMk/>
            <pc:sldMk cId="1306705785" sldId="349"/>
            <ac:spMk id="12" creationId="{83C832DC-3C3B-4373-9B01-076DB6ACF6E1}"/>
          </ac:spMkLst>
        </pc:spChg>
        <pc:grpChg chg="add mod">
          <ac:chgData name="shesternya88@mail.ru" userId="0b25b0f87183ff80" providerId="LiveId" clId="{97E49ED6-CE8C-484C-9C40-8CAFB8F0F364}" dt="2022-04-17T13:20:35.439" v="2066"/>
          <ac:grpSpMkLst>
            <pc:docMk/>
            <pc:sldMk cId="1306705785" sldId="349"/>
            <ac:grpSpMk id="4" creationId="{2A3CEECE-7F05-4F5D-A76F-1D259F090867}"/>
          </ac:grpSpMkLst>
        </pc:grpChg>
        <pc:grpChg chg="mod">
          <ac:chgData name="shesternya88@mail.ru" userId="0b25b0f87183ff80" providerId="LiveId" clId="{97E49ED6-CE8C-484C-9C40-8CAFB8F0F364}" dt="2022-04-17T13:20:35.439" v="2066"/>
          <ac:grpSpMkLst>
            <pc:docMk/>
            <pc:sldMk cId="1306705785" sldId="349"/>
            <ac:grpSpMk id="5" creationId="{FECA99DD-1072-4928-8A51-0C30EE844336}"/>
          </ac:grpSpMkLst>
        </pc:grpChg>
        <pc:picChg chg="mod">
          <ac:chgData name="shesternya88@mail.ru" userId="0b25b0f87183ff80" providerId="LiveId" clId="{97E49ED6-CE8C-484C-9C40-8CAFB8F0F364}" dt="2022-04-17T13:20:35.439" v="2066"/>
          <ac:picMkLst>
            <pc:docMk/>
            <pc:sldMk cId="1306705785" sldId="349"/>
            <ac:picMk id="7" creationId="{06D3DF4F-7EE4-4C77-B386-7C28837E5D18}"/>
          </ac:picMkLst>
        </pc:picChg>
        <pc:picChg chg="add mod modCrop">
          <ac:chgData name="shesternya88@mail.ru" userId="0b25b0f87183ff80" providerId="LiveId" clId="{97E49ED6-CE8C-484C-9C40-8CAFB8F0F364}" dt="2022-04-17T13:27:28.666" v="2209" actId="732"/>
          <ac:picMkLst>
            <pc:docMk/>
            <pc:sldMk cId="1306705785" sldId="349"/>
            <ac:picMk id="11" creationId="{64DEB3A3-7682-410B-A3FE-E0CF6BB6C9EA}"/>
          </ac:picMkLst>
        </pc:picChg>
        <pc:picChg chg="add del mod">
          <ac:chgData name="shesternya88@mail.ru" userId="0b25b0f87183ff80" providerId="LiveId" clId="{97E49ED6-CE8C-484C-9C40-8CAFB8F0F364}" dt="2022-04-17T13:24:39.390" v="2176" actId="478"/>
          <ac:picMkLst>
            <pc:docMk/>
            <pc:sldMk cId="1306705785" sldId="349"/>
            <ac:picMk id="13" creationId="{F4DC99A4-BDA1-4D45-B040-7413D3DB2492}"/>
          </ac:picMkLst>
        </pc:picChg>
        <pc:picChg chg="add mod">
          <ac:chgData name="shesternya88@mail.ru" userId="0b25b0f87183ff80" providerId="LiveId" clId="{97E49ED6-CE8C-484C-9C40-8CAFB8F0F364}" dt="2022-04-17T13:27:53.042" v="2215" actId="1076"/>
          <ac:picMkLst>
            <pc:docMk/>
            <pc:sldMk cId="1306705785" sldId="349"/>
            <ac:picMk id="15" creationId="{B4E06F83-4CA8-4EE1-9E30-866FBC30FB5B}"/>
          </ac:picMkLst>
        </pc:picChg>
        <pc:picChg chg="add mod">
          <ac:chgData name="shesternya88@mail.ru" userId="0b25b0f87183ff80" providerId="LiveId" clId="{97E49ED6-CE8C-484C-9C40-8CAFB8F0F364}" dt="2022-04-17T13:27:08.751" v="2207" actId="1076"/>
          <ac:picMkLst>
            <pc:docMk/>
            <pc:sldMk cId="1306705785" sldId="349"/>
            <ac:picMk id="1028" creationId="{29E667F5-7BB0-4B4C-9A14-355949EED2D2}"/>
          </ac:picMkLst>
        </pc:picChg>
      </pc:sldChg>
      <pc:sldChg chg="addSp delSp modSp add mod">
        <pc:chgData name="shesternya88@mail.ru" userId="0b25b0f87183ff80" providerId="LiveId" clId="{97E49ED6-CE8C-484C-9C40-8CAFB8F0F364}" dt="2022-04-17T14:19:24.986" v="2539" actId="478"/>
        <pc:sldMkLst>
          <pc:docMk/>
          <pc:sldMk cId="206027788" sldId="350"/>
        </pc:sldMkLst>
        <pc:spChg chg="add del mod">
          <ac:chgData name="shesternya88@mail.ru" userId="0b25b0f87183ff80" providerId="LiveId" clId="{97E49ED6-CE8C-484C-9C40-8CAFB8F0F364}" dt="2022-04-17T13:51:43.884" v="2234" actId="478"/>
          <ac:spMkLst>
            <pc:docMk/>
            <pc:sldMk cId="206027788" sldId="350"/>
            <ac:spMk id="2" creationId="{C0A57CDC-C730-440A-A67E-7DC4A8941A0D}"/>
          </ac:spMkLst>
        </pc:spChg>
        <pc:spChg chg="add del mod topLvl">
          <ac:chgData name="shesternya88@mail.ru" userId="0b25b0f87183ff80" providerId="LiveId" clId="{97E49ED6-CE8C-484C-9C40-8CAFB8F0F364}" dt="2022-04-17T14:19:24.062" v="2538" actId="478"/>
          <ac:spMkLst>
            <pc:docMk/>
            <pc:sldMk cId="206027788" sldId="350"/>
            <ac:spMk id="6" creationId="{D02E1773-CD8D-4541-8F1E-70BAE2F9D4B7}"/>
          </ac:spMkLst>
        </pc:spChg>
        <pc:spChg chg="mod">
          <ac:chgData name="shesternya88@mail.ru" userId="0b25b0f87183ff80" providerId="LiveId" clId="{97E49ED6-CE8C-484C-9C40-8CAFB8F0F364}" dt="2022-04-17T14:19:21.370" v="2536" actId="165"/>
          <ac:spMkLst>
            <pc:docMk/>
            <pc:sldMk cId="206027788" sldId="350"/>
            <ac:spMk id="8" creationId="{E8CCB44A-A1E6-4F96-8A30-78695C52EC2A}"/>
          </ac:spMkLst>
        </pc:spChg>
        <pc:spChg chg="del">
          <ac:chgData name="shesternya88@mail.ru" userId="0b25b0f87183ff80" providerId="LiveId" clId="{97E49ED6-CE8C-484C-9C40-8CAFB8F0F364}" dt="2022-04-17T13:51:45.390" v="2235" actId="478"/>
          <ac:spMkLst>
            <pc:docMk/>
            <pc:sldMk cId="206027788" sldId="350"/>
            <ac:spMk id="10" creationId="{E069B1E0-A7EE-44D1-AD33-088C8CA8D12B}"/>
          </ac:spMkLst>
        </pc:spChg>
        <pc:spChg chg="del">
          <ac:chgData name="shesternya88@mail.ru" userId="0b25b0f87183ff80" providerId="LiveId" clId="{97E49ED6-CE8C-484C-9C40-8CAFB8F0F364}" dt="2022-04-17T13:51:51.820" v="2242" actId="478"/>
          <ac:spMkLst>
            <pc:docMk/>
            <pc:sldMk cId="206027788" sldId="350"/>
            <ac:spMk id="15" creationId="{9D20601F-9174-423F-942D-1DDB442E488D}"/>
          </ac:spMkLst>
        </pc:spChg>
        <pc:spChg chg="del">
          <ac:chgData name="shesternya88@mail.ru" userId="0b25b0f87183ff80" providerId="LiveId" clId="{97E49ED6-CE8C-484C-9C40-8CAFB8F0F364}" dt="2022-04-17T13:51:53.252" v="2243" actId="478"/>
          <ac:spMkLst>
            <pc:docMk/>
            <pc:sldMk cId="206027788" sldId="350"/>
            <ac:spMk id="16" creationId="{AE1999AD-55C0-40A7-984D-F64DCA7F2FB5}"/>
          </ac:spMkLst>
        </pc:spChg>
        <pc:spChg chg="del">
          <ac:chgData name="shesternya88@mail.ru" userId="0b25b0f87183ff80" providerId="LiveId" clId="{97E49ED6-CE8C-484C-9C40-8CAFB8F0F364}" dt="2022-04-17T13:51:50.110" v="2241" actId="478"/>
          <ac:spMkLst>
            <pc:docMk/>
            <pc:sldMk cId="206027788" sldId="350"/>
            <ac:spMk id="17" creationId="{BFAD00AD-FD22-487A-80CD-274CE1F81E84}"/>
          </ac:spMkLst>
        </pc:spChg>
        <pc:spChg chg="del mod">
          <ac:chgData name="shesternya88@mail.ru" userId="0b25b0f87183ff80" providerId="LiveId" clId="{97E49ED6-CE8C-484C-9C40-8CAFB8F0F364}" dt="2022-04-17T13:51:48.764" v="2240" actId="478"/>
          <ac:spMkLst>
            <pc:docMk/>
            <pc:sldMk cId="206027788" sldId="350"/>
            <ac:spMk id="18" creationId="{A475DC12-DF66-49F4-96FB-B8D1257DB2DE}"/>
          </ac:spMkLst>
        </pc:spChg>
        <pc:spChg chg="add del mod">
          <ac:chgData name="shesternya88@mail.ru" userId="0b25b0f87183ff80" providerId="LiveId" clId="{97E49ED6-CE8C-484C-9C40-8CAFB8F0F364}" dt="2022-04-17T13:51:54.671" v="2244" actId="478"/>
          <ac:spMkLst>
            <pc:docMk/>
            <pc:sldMk cId="206027788" sldId="350"/>
            <ac:spMk id="19" creationId="{402485B3-3AD4-4AF1-A83E-33CA268A215E}"/>
          </ac:spMkLst>
        </pc:spChg>
        <pc:grpChg chg="del">
          <ac:chgData name="shesternya88@mail.ru" userId="0b25b0f87183ff80" providerId="LiveId" clId="{97E49ED6-CE8C-484C-9C40-8CAFB8F0F364}" dt="2022-04-17T14:19:21.370" v="2536" actId="165"/>
          <ac:grpSpMkLst>
            <pc:docMk/>
            <pc:sldMk cId="206027788" sldId="350"/>
            <ac:grpSpMk id="4" creationId="{422E1692-CDED-4B19-894D-AFC2E7801A1A}"/>
          </ac:grpSpMkLst>
        </pc:grpChg>
        <pc:grpChg chg="del mod topLvl">
          <ac:chgData name="shesternya88@mail.ru" userId="0b25b0f87183ff80" providerId="LiveId" clId="{97E49ED6-CE8C-484C-9C40-8CAFB8F0F364}" dt="2022-04-17T14:19:24.986" v="2539" actId="478"/>
          <ac:grpSpMkLst>
            <pc:docMk/>
            <pc:sldMk cId="206027788" sldId="350"/>
            <ac:grpSpMk id="5" creationId="{8607D118-BBA6-4788-AA3C-FECB93C2FD59}"/>
          </ac:grpSpMkLst>
        </pc:grpChg>
        <pc:picChg chg="mod">
          <ac:chgData name="shesternya88@mail.ru" userId="0b25b0f87183ff80" providerId="LiveId" clId="{97E49ED6-CE8C-484C-9C40-8CAFB8F0F364}" dt="2022-04-17T14:19:21.370" v="2536" actId="165"/>
          <ac:picMkLst>
            <pc:docMk/>
            <pc:sldMk cId="206027788" sldId="350"/>
            <ac:picMk id="7" creationId="{1F4F4228-F5F2-48D9-A651-9AFA963CA5A2}"/>
          </ac:picMkLst>
        </pc:picChg>
        <pc:picChg chg="del">
          <ac:chgData name="shesternya88@mail.ru" userId="0b25b0f87183ff80" providerId="LiveId" clId="{97E49ED6-CE8C-484C-9C40-8CAFB8F0F364}" dt="2022-04-17T13:51:41.519" v="2233" actId="478"/>
          <ac:picMkLst>
            <pc:docMk/>
            <pc:sldMk cId="206027788" sldId="350"/>
            <ac:picMk id="11" creationId="{AEB0FF55-D720-47D0-8653-177C2E71FC16}"/>
          </ac:picMkLst>
        </pc:picChg>
        <pc:picChg chg="del">
          <ac:chgData name="shesternya88@mail.ru" userId="0b25b0f87183ff80" providerId="LiveId" clId="{97E49ED6-CE8C-484C-9C40-8CAFB8F0F364}" dt="2022-04-17T13:51:45.966" v="2236" actId="478"/>
          <ac:picMkLst>
            <pc:docMk/>
            <pc:sldMk cId="206027788" sldId="350"/>
            <ac:picMk id="12" creationId="{78220754-8A75-4756-8F11-3560F729AA9B}"/>
          </ac:picMkLst>
        </pc:picChg>
        <pc:picChg chg="del">
          <ac:chgData name="shesternya88@mail.ru" userId="0b25b0f87183ff80" providerId="LiveId" clId="{97E49ED6-CE8C-484C-9C40-8CAFB8F0F364}" dt="2022-04-17T13:51:46.509" v="2237" actId="478"/>
          <ac:picMkLst>
            <pc:docMk/>
            <pc:sldMk cId="206027788" sldId="350"/>
            <ac:picMk id="13" creationId="{169A0DF9-DDC8-42AD-BC2A-DBE83A9EB202}"/>
          </ac:picMkLst>
        </pc:picChg>
        <pc:picChg chg="del">
          <ac:chgData name="shesternya88@mail.ru" userId="0b25b0f87183ff80" providerId="LiveId" clId="{97E49ED6-CE8C-484C-9C40-8CAFB8F0F364}" dt="2022-04-17T13:51:46.894" v="2238" actId="478"/>
          <ac:picMkLst>
            <pc:docMk/>
            <pc:sldMk cId="206027788" sldId="350"/>
            <ac:picMk id="14" creationId="{09336DBB-B694-4186-B178-31294F646153}"/>
          </ac:picMkLst>
        </pc:picChg>
        <pc:picChg chg="add del mod">
          <ac:chgData name="shesternya88@mail.ru" userId="0b25b0f87183ff80" providerId="LiveId" clId="{97E49ED6-CE8C-484C-9C40-8CAFB8F0F364}" dt="2022-04-17T14:16:22.070" v="2485" actId="21"/>
          <ac:picMkLst>
            <pc:docMk/>
            <pc:sldMk cId="206027788" sldId="350"/>
            <ac:picMk id="20" creationId="{0C0FCD9F-3DCF-4F19-9978-20A8EDB6BE6B}"/>
          </ac:picMkLst>
        </pc:picChg>
        <pc:picChg chg="add del mod">
          <ac:chgData name="shesternya88@mail.ru" userId="0b25b0f87183ff80" providerId="LiveId" clId="{97E49ED6-CE8C-484C-9C40-8CAFB8F0F364}" dt="2022-04-17T14:16:45.443" v="2490"/>
          <ac:picMkLst>
            <pc:docMk/>
            <pc:sldMk cId="206027788" sldId="350"/>
            <ac:picMk id="21" creationId="{A1AA8DEC-CC3F-465B-9F66-A13F6EAC185C}"/>
          </ac:picMkLst>
        </pc:picChg>
        <pc:picChg chg="add mod">
          <ac:chgData name="shesternya88@mail.ru" userId="0b25b0f87183ff80" providerId="LiveId" clId="{97E49ED6-CE8C-484C-9C40-8CAFB8F0F364}" dt="2022-04-17T14:19:07.889" v="2535" actId="1076"/>
          <ac:picMkLst>
            <pc:docMk/>
            <pc:sldMk cId="206027788" sldId="350"/>
            <ac:picMk id="22" creationId="{9F15FEEB-1C42-4B88-8803-48D62BC994B4}"/>
          </ac:picMkLst>
        </pc:picChg>
      </pc:sldChg>
      <pc:sldChg chg="add">
        <pc:chgData name="shesternya88@mail.ru" userId="0b25b0f87183ff80" providerId="LiveId" clId="{97E49ED6-CE8C-484C-9C40-8CAFB8F0F364}" dt="2022-04-17T16:04:24.719" v="4169"/>
        <pc:sldMkLst>
          <pc:docMk/>
          <pc:sldMk cId="1550265380" sldId="351"/>
        </pc:sldMkLst>
      </pc:sldChg>
      <pc:sldChg chg="addSp delSp modSp new del mod ord">
        <pc:chgData name="shesternya88@mail.ru" userId="0b25b0f87183ff80" providerId="LiveId" clId="{97E49ED6-CE8C-484C-9C40-8CAFB8F0F364}" dt="2022-04-17T16:04:21.454" v="4168" actId="2696"/>
        <pc:sldMkLst>
          <pc:docMk/>
          <pc:sldMk cId="3033144508" sldId="351"/>
        </pc:sldMkLst>
        <pc:spChg chg="del">
          <ac:chgData name="shesternya88@mail.ru" userId="0b25b0f87183ff80" providerId="LiveId" clId="{97E49ED6-CE8C-484C-9C40-8CAFB8F0F364}" dt="2022-04-17T13:52:25.182" v="2247" actId="478"/>
          <ac:spMkLst>
            <pc:docMk/>
            <pc:sldMk cId="3033144508" sldId="351"/>
            <ac:spMk id="2" creationId="{6F6CD4E6-542C-4511-946D-4AA817C06ED6}"/>
          </ac:spMkLst>
        </pc:spChg>
        <pc:spChg chg="del">
          <ac:chgData name="shesternya88@mail.ru" userId="0b25b0f87183ff80" providerId="LiveId" clId="{97E49ED6-CE8C-484C-9C40-8CAFB8F0F364}" dt="2022-04-17T13:52:23.751" v="2246" actId="478"/>
          <ac:spMkLst>
            <pc:docMk/>
            <pc:sldMk cId="3033144508" sldId="351"/>
            <ac:spMk id="3" creationId="{ED9B868F-5C76-4F4F-ABD3-C6E217826920}"/>
          </ac:spMkLst>
        </pc:spChg>
        <pc:spChg chg="add mod">
          <ac:chgData name="shesternya88@mail.ru" userId="0b25b0f87183ff80" providerId="LiveId" clId="{97E49ED6-CE8C-484C-9C40-8CAFB8F0F364}" dt="2022-04-17T16:03:33.321" v="4160" actId="403"/>
          <ac:spMkLst>
            <pc:docMk/>
            <pc:sldMk cId="3033144508" sldId="351"/>
            <ac:spMk id="5" creationId="{BCEF6A5C-2338-41F9-B530-01FB831AC0C1}"/>
          </ac:spMkLst>
        </pc:spChg>
        <pc:spChg chg="add mod">
          <ac:chgData name="shesternya88@mail.ru" userId="0b25b0f87183ff80" providerId="LiveId" clId="{97E49ED6-CE8C-484C-9C40-8CAFB8F0F364}" dt="2022-04-17T16:02:05.340" v="4137" actId="113"/>
          <ac:spMkLst>
            <pc:docMk/>
            <pc:sldMk cId="3033144508" sldId="351"/>
            <ac:spMk id="6" creationId="{9352CBCD-78F9-441B-BE0B-F5957F85CBAB}"/>
          </ac:spMkLst>
        </pc:spChg>
        <pc:spChg chg="add mod">
          <ac:chgData name="shesternya88@mail.ru" userId="0b25b0f87183ff80" providerId="LiveId" clId="{97E49ED6-CE8C-484C-9C40-8CAFB8F0F364}" dt="2022-04-17T16:02:01.318" v="4136" actId="1076"/>
          <ac:spMkLst>
            <pc:docMk/>
            <pc:sldMk cId="3033144508" sldId="351"/>
            <ac:spMk id="7" creationId="{F6E4CCBA-DB25-4347-87B3-BC81D700B1DA}"/>
          </ac:spMkLst>
        </pc:spChg>
        <pc:spChg chg="add mod">
          <ac:chgData name="shesternya88@mail.ru" userId="0b25b0f87183ff80" providerId="LiveId" clId="{97E49ED6-CE8C-484C-9C40-8CAFB8F0F364}" dt="2022-04-17T16:03:26.576" v="4159" actId="113"/>
          <ac:spMkLst>
            <pc:docMk/>
            <pc:sldMk cId="3033144508" sldId="351"/>
            <ac:spMk id="8" creationId="{D762AC8A-B381-4BEA-94B0-F5B445D7A6B4}"/>
          </ac:spMkLst>
        </pc:spChg>
        <pc:picChg chg="add mod">
          <ac:chgData name="shesternya88@mail.ru" userId="0b25b0f87183ff80" providerId="LiveId" clId="{97E49ED6-CE8C-484C-9C40-8CAFB8F0F364}" dt="2022-04-17T16:03:57.272" v="4166" actId="688"/>
          <ac:picMkLst>
            <pc:docMk/>
            <pc:sldMk cId="3033144508" sldId="351"/>
            <ac:picMk id="9" creationId="{1D966006-BDB1-4B4C-B253-EF230A63ED8F}"/>
          </ac:picMkLst>
        </pc:picChg>
        <pc:picChg chg="add mod">
          <ac:chgData name="shesternya88@mail.ru" userId="0b25b0f87183ff80" providerId="LiveId" clId="{97E49ED6-CE8C-484C-9C40-8CAFB8F0F364}" dt="2022-04-17T16:03:10.263" v="4152" actId="1076"/>
          <ac:picMkLst>
            <pc:docMk/>
            <pc:sldMk cId="3033144508" sldId="351"/>
            <ac:picMk id="3074" creationId="{600D9603-8F0A-4AFC-8FAA-140930F364E1}"/>
          </ac:picMkLst>
        </pc:picChg>
      </pc:sldChg>
      <pc:sldChg chg="addSp delSp modSp new mod ord">
        <pc:chgData name="shesternya88@mail.ru" userId="0b25b0f87183ff80" providerId="LiveId" clId="{97E49ED6-CE8C-484C-9C40-8CAFB8F0F364}" dt="2022-04-17T15:08:53.962" v="2962" actId="403"/>
        <pc:sldMkLst>
          <pc:docMk/>
          <pc:sldMk cId="812278053" sldId="352"/>
        </pc:sldMkLst>
        <pc:spChg chg="del">
          <ac:chgData name="shesternya88@mail.ru" userId="0b25b0f87183ff80" providerId="LiveId" clId="{97E49ED6-CE8C-484C-9C40-8CAFB8F0F364}" dt="2022-04-17T14:31:23.333" v="2658" actId="478"/>
          <ac:spMkLst>
            <pc:docMk/>
            <pc:sldMk cId="812278053" sldId="352"/>
            <ac:spMk id="2" creationId="{9DB1E851-9538-4639-A3CC-5E4B03FF719A}"/>
          </ac:spMkLst>
        </pc:spChg>
        <pc:spChg chg="del">
          <ac:chgData name="shesternya88@mail.ru" userId="0b25b0f87183ff80" providerId="LiveId" clId="{97E49ED6-CE8C-484C-9C40-8CAFB8F0F364}" dt="2022-04-17T14:31:20.899" v="2657" actId="478"/>
          <ac:spMkLst>
            <pc:docMk/>
            <pc:sldMk cId="812278053" sldId="352"/>
            <ac:spMk id="3" creationId="{2E9981BD-A47E-47C5-8620-613717167BA7}"/>
          </ac:spMkLst>
        </pc:spChg>
        <pc:spChg chg="mod">
          <ac:chgData name="shesternya88@mail.ru" userId="0b25b0f87183ff80" providerId="LiveId" clId="{97E49ED6-CE8C-484C-9C40-8CAFB8F0F364}" dt="2022-04-17T14:31:42.154" v="2661"/>
          <ac:spMkLst>
            <pc:docMk/>
            <pc:sldMk cId="812278053" sldId="352"/>
            <ac:spMk id="7" creationId="{BFDC9703-D7EC-4B8D-BAD6-6AE65FADE9CA}"/>
          </ac:spMkLst>
        </pc:spChg>
        <pc:spChg chg="mod">
          <ac:chgData name="shesternya88@mail.ru" userId="0b25b0f87183ff80" providerId="LiveId" clId="{97E49ED6-CE8C-484C-9C40-8CAFB8F0F364}" dt="2022-04-17T14:31:42.154" v="2661"/>
          <ac:spMkLst>
            <pc:docMk/>
            <pc:sldMk cId="812278053" sldId="352"/>
            <ac:spMk id="9" creationId="{395FF7AE-D572-493B-A420-14728E7C252D}"/>
          </ac:spMkLst>
        </pc:spChg>
        <pc:spChg chg="add mod">
          <ac:chgData name="shesternya88@mail.ru" userId="0b25b0f87183ff80" providerId="LiveId" clId="{97E49ED6-CE8C-484C-9C40-8CAFB8F0F364}" dt="2022-04-17T14:31:49.226" v="2671" actId="20577"/>
          <ac:spMkLst>
            <pc:docMk/>
            <pc:sldMk cId="812278053" sldId="352"/>
            <ac:spMk id="10" creationId="{59CE23D1-4A53-420E-AB6B-0C12020C741E}"/>
          </ac:spMkLst>
        </pc:spChg>
        <pc:spChg chg="add mod">
          <ac:chgData name="shesternya88@mail.ru" userId="0b25b0f87183ff80" providerId="LiveId" clId="{97E49ED6-CE8C-484C-9C40-8CAFB8F0F364}" dt="2022-04-17T14:44:58.329" v="2780" actId="14100"/>
          <ac:spMkLst>
            <pc:docMk/>
            <pc:sldMk cId="812278053" sldId="352"/>
            <ac:spMk id="11" creationId="{C02A4F28-5F70-4620-B74B-99DB71469D7D}"/>
          </ac:spMkLst>
        </pc:spChg>
        <pc:grpChg chg="add mod">
          <ac:chgData name="shesternya88@mail.ru" userId="0b25b0f87183ff80" providerId="LiveId" clId="{97E49ED6-CE8C-484C-9C40-8CAFB8F0F364}" dt="2022-04-17T14:31:42.154" v="2661"/>
          <ac:grpSpMkLst>
            <pc:docMk/>
            <pc:sldMk cId="812278053" sldId="352"/>
            <ac:grpSpMk id="5" creationId="{D67839E2-8AE3-4DA4-8E35-1DE73F2029F4}"/>
          </ac:grpSpMkLst>
        </pc:grpChg>
        <pc:grpChg chg="mod">
          <ac:chgData name="shesternya88@mail.ru" userId="0b25b0f87183ff80" providerId="LiveId" clId="{97E49ED6-CE8C-484C-9C40-8CAFB8F0F364}" dt="2022-04-17T14:31:42.154" v="2661"/>
          <ac:grpSpMkLst>
            <pc:docMk/>
            <pc:sldMk cId="812278053" sldId="352"/>
            <ac:grpSpMk id="6" creationId="{A10B1348-9C9F-4A05-8829-B23335F08445}"/>
          </ac:grpSpMkLst>
        </pc:grpChg>
        <pc:graphicFrameChg chg="add mod modGraphic">
          <ac:chgData name="shesternya88@mail.ru" userId="0b25b0f87183ff80" providerId="LiveId" clId="{97E49ED6-CE8C-484C-9C40-8CAFB8F0F364}" dt="2022-04-17T15:08:53.962" v="2962" actId="403"/>
          <ac:graphicFrameMkLst>
            <pc:docMk/>
            <pc:sldMk cId="812278053" sldId="352"/>
            <ac:graphicFrameMk id="4" creationId="{93FBC496-DF6C-4FEB-A53A-5EC270E49E6F}"/>
          </ac:graphicFrameMkLst>
        </pc:graphicFrameChg>
        <pc:picChg chg="mod">
          <ac:chgData name="shesternya88@mail.ru" userId="0b25b0f87183ff80" providerId="LiveId" clId="{97E49ED6-CE8C-484C-9C40-8CAFB8F0F364}" dt="2022-04-17T14:31:42.154" v="2661"/>
          <ac:picMkLst>
            <pc:docMk/>
            <pc:sldMk cId="812278053" sldId="352"/>
            <ac:picMk id="8" creationId="{671A08A1-71DE-4A85-8526-D21D3642EE70}"/>
          </ac:picMkLst>
        </pc:picChg>
        <pc:picChg chg="add del mod">
          <ac:chgData name="shesternya88@mail.ru" userId="0b25b0f87183ff80" providerId="LiveId" clId="{97E49ED6-CE8C-484C-9C40-8CAFB8F0F364}" dt="2022-04-17T15:08:37.695" v="2959" actId="478"/>
          <ac:picMkLst>
            <pc:docMk/>
            <pc:sldMk cId="812278053" sldId="352"/>
            <ac:picMk id="12" creationId="{78E0F6AE-6EC2-4CB1-9092-779695AA8626}"/>
          </ac:picMkLst>
        </pc:picChg>
        <pc:picChg chg="add mod">
          <ac:chgData name="shesternya88@mail.ru" userId="0b25b0f87183ff80" providerId="LiveId" clId="{97E49ED6-CE8C-484C-9C40-8CAFB8F0F364}" dt="2022-04-17T15:07:05.550" v="2921" actId="1076"/>
          <ac:picMkLst>
            <pc:docMk/>
            <pc:sldMk cId="812278053" sldId="352"/>
            <ac:picMk id="13" creationId="{7EE65B3B-05C4-4FDC-AA93-5DC4E6492BF1}"/>
          </ac:picMkLst>
        </pc:picChg>
      </pc:sldChg>
      <pc:sldChg chg="addSp delSp modSp new mod">
        <pc:chgData name="shesternya88@mail.ru" userId="0b25b0f87183ff80" providerId="LiveId" clId="{97E49ED6-CE8C-484C-9C40-8CAFB8F0F364}" dt="2022-04-17T14:38:04.670" v="2735" actId="20577"/>
        <pc:sldMkLst>
          <pc:docMk/>
          <pc:sldMk cId="4230423692" sldId="353"/>
        </pc:sldMkLst>
        <pc:spChg chg="del">
          <ac:chgData name="shesternya88@mail.ru" userId="0b25b0f87183ff80" providerId="LiveId" clId="{97E49ED6-CE8C-484C-9C40-8CAFB8F0F364}" dt="2022-04-17T14:32:33.978" v="2674" actId="478"/>
          <ac:spMkLst>
            <pc:docMk/>
            <pc:sldMk cId="4230423692" sldId="353"/>
            <ac:spMk id="2" creationId="{2D7BC57E-1391-4BF6-A1B1-85A39A245AAD}"/>
          </ac:spMkLst>
        </pc:spChg>
        <pc:spChg chg="del">
          <ac:chgData name="shesternya88@mail.ru" userId="0b25b0f87183ff80" providerId="LiveId" clId="{97E49ED6-CE8C-484C-9C40-8CAFB8F0F364}" dt="2022-04-17T14:32:32.300" v="2673" actId="478"/>
          <ac:spMkLst>
            <pc:docMk/>
            <pc:sldMk cId="4230423692" sldId="353"/>
            <ac:spMk id="3" creationId="{A16A1784-8E52-40FA-B258-A9AC1F9B83E5}"/>
          </ac:spMkLst>
        </pc:spChg>
        <pc:spChg chg="add mod">
          <ac:chgData name="shesternya88@mail.ru" userId="0b25b0f87183ff80" providerId="LiveId" clId="{97E49ED6-CE8C-484C-9C40-8CAFB8F0F364}" dt="2022-04-17T14:35:40.328" v="2698" actId="207"/>
          <ac:spMkLst>
            <pc:docMk/>
            <pc:sldMk cId="4230423692" sldId="353"/>
            <ac:spMk id="4" creationId="{2E194B70-5A52-4FDE-8CDB-237A1A985A1A}"/>
          </ac:spMkLst>
        </pc:spChg>
        <pc:spChg chg="mod topLvl">
          <ac:chgData name="shesternya88@mail.ru" userId="0b25b0f87183ff80" providerId="LiveId" clId="{97E49ED6-CE8C-484C-9C40-8CAFB8F0F364}" dt="2022-04-17T14:33:01.807" v="2678" actId="165"/>
          <ac:spMkLst>
            <pc:docMk/>
            <pc:sldMk cId="4230423692" sldId="353"/>
            <ac:spMk id="11" creationId="{29094D7F-035A-4286-A2EB-D3A3B2B17518}"/>
          </ac:spMkLst>
        </pc:spChg>
        <pc:spChg chg="mod">
          <ac:chgData name="shesternya88@mail.ru" userId="0b25b0f87183ff80" providerId="LiveId" clId="{97E49ED6-CE8C-484C-9C40-8CAFB8F0F364}" dt="2022-04-17T14:33:01.807" v="2678" actId="165"/>
          <ac:spMkLst>
            <pc:docMk/>
            <pc:sldMk cId="4230423692" sldId="353"/>
            <ac:spMk id="13" creationId="{B8CB6F31-352B-4AA5-8FF0-35775E07E2B4}"/>
          </ac:spMkLst>
        </pc:spChg>
        <pc:spChg chg="add mod">
          <ac:chgData name="shesternya88@mail.ru" userId="0b25b0f87183ff80" providerId="LiveId" clId="{97E49ED6-CE8C-484C-9C40-8CAFB8F0F364}" dt="2022-04-17T14:32:49.949" v="2677"/>
          <ac:spMkLst>
            <pc:docMk/>
            <pc:sldMk cId="4230423692" sldId="353"/>
            <ac:spMk id="14" creationId="{15CAB120-80E5-46B9-892F-FB82023E1BAB}"/>
          </ac:spMkLst>
        </pc:spChg>
        <pc:grpChg chg="add del mod">
          <ac:chgData name="shesternya88@mail.ru" userId="0b25b0f87183ff80" providerId="LiveId" clId="{97E49ED6-CE8C-484C-9C40-8CAFB8F0F364}" dt="2022-04-17T14:33:01.807" v="2678" actId="165"/>
          <ac:grpSpMkLst>
            <pc:docMk/>
            <pc:sldMk cId="4230423692" sldId="353"/>
            <ac:grpSpMk id="9" creationId="{B86F1ADB-E054-40CD-9819-BB8CFEA0883D}"/>
          </ac:grpSpMkLst>
        </pc:grpChg>
        <pc:grpChg chg="del mod topLvl">
          <ac:chgData name="shesternya88@mail.ru" userId="0b25b0f87183ff80" providerId="LiveId" clId="{97E49ED6-CE8C-484C-9C40-8CAFB8F0F364}" dt="2022-04-17T14:33:05.437" v="2679" actId="478"/>
          <ac:grpSpMkLst>
            <pc:docMk/>
            <pc:sldMk cId="4230423692" sldId="353"/>
            <ac:grpSpMk id="10" creationId="{C7BD4FC8-CA0F-4611-9068-D38FDB508287}"/>
          </ac:grpSpMkLst>
        </pc:grpChg>
        <pc:graphicFrameChg chg="add mod modGraphic">
          <ac:chgData name="shesternya88@mail.ru" userId="0b25b0f87183ff80" providerId="LiveId" clId="{97E49ED6-CE8C-484C-9C40-8CAFB8F0F364}" dt="2022-04-17T14:38:04.670" v="2735" actId="20577"/>
          <ac:graphicFrameMkLst>
            <pc:docMk/>
            <pc:sldMk cId="4230423692" sldId="353"/>
            <ac:graphicFrameMk id="5" creationId="{40B326ED-C741-4857-BE4F-3135D350AFD6}"/>
          </ac:graphicFrameMkLst>
        </pc:graphicFrameChg>
        <pc:graphicFrameChg chg="add mod">
          <ac:chgData name="shesternya88@mail.ru" userId="0b25b0f87183ff80" providerId="LiveId" clId="{97E49ED6-CE8C-484C-9C40-8CAFB8F0F364}" dt="2022-04-17T14:33:14.833" v="2680" actId="1076"/>
          <ac:graphicFrameMkLst>
            <pc:docMk/>
            <pc:sldMk cId="4230423692" sldId="353"/>
            <ac:graphicFrameMk id="6" creationId="{E6D58DF9-4EAF-40D8-8174-33D3992B4138}"/>
          </ac:graphicFrameMkLst>
        </pc:graphicFrameChg>
        <pc:picChg chg="add mod">
          <ac:chgData name="shesternya88@mail.ru" userId="0b25b0f87183ff80" providerId="LiveId" clId="{97E49ED6-CE8C-484C-9C40-8CAFB8F0F364}" dt="2022-04-17T14:35:25.552" v="2695" actId="1076"/>
          <ac:picMkLst>
            <pc:docMk/>
            <pc:sldMk cId="4230423692" sldId="353"/>
            <ac:picMk id="7" creationId="{A0D7AE24-1729-4659-BF48-75EAFF901061}"/>
          </ac:picMkLst>
        </pc:picChg>
        <pc:picChg chg="add mod">
          <ac:chgData name="shesternya88@mail.ru" userId="0b25b0f87183ff80" providerId="LiveId" clId="{97E49ED6-CE8C-484C-9C40-8CAFB8F0F364}" dt="2022-04-17T14:35:26.791" v="2696" actId="1076"/>
          <ac:picMkLst>
            <pc:docMk/>
            <pc:sldMk cId="4230423692" sldId="353"/>
            <ac:picMk id="8" creationId="{8667D1E7-40C7-4AFE-8B59-8D991919D072}"/>
          </ac:picMkLst>
        </pc:picChg>
        <pc:picChg chg="mod">
          <ac:chgData name="shesternya88@mail.ru" userId="0b25b0f87183ff80" providerId="LiveId" clId="{97E49ED6-CE8C-484C-9C40-8CAFB8F0F364}" dt="2022-04-17T14:33:01.807" v="2678" actId="165"/>
          <ac:picMkLst>
            <pc:docMk/>
            <pc:sldMk cId="4230423692" sldId="353"/>
            <ac:picMk id="12" creationId="{2BE45F9A-BCA2-4039-8476-E6B07FC16629}"/>
          </ac:picMkLst>
        </pc:picChg>
      </pc:sldChg>
      <pc:sldChg chg="add">
        <pc:chgData name="shesternya88@mail.ru" userId="0b25b0f87183ff80" providerId="LiveId" clId="{97E49ED6-CE8C-484C-9C40-8CAFB8F0F364}" dt="2022-04-17T15:04:09.311" v="2882"/>
        <pc:sldMkLst>
          <pc:docMk/>
          <pc:sldMk cId="1640024721" sldId="354"/>
        </pc:sldMkLst>
      </pc:sldChg>
      <pc:sldChg chg="delSp new del mod">
        <pc:chgData name="shesternya88@mail.ru" userId="0b25b0f87183ff80" providerId="LiveId" clId="{97E49ED6-CE8C-484C-9C40-8CAFB8F0F364}" dt="2022-04-17T14:51:27.135" v="2820" actId="47"/>
        <pc:sldMkLst>
          <pc:docMk/>
          <pc:sldMk cId="2177368910" sldId="354"/>
        </pc:sldMkLst>
        <pc:spChg chg="del">
          <ac:chgData name="shesternya88@mail.ru" userId="0b25b0f87183ff80" providerId="LiveId" clId="{97E49ED6-CE8C-484C-9C40-8CAFB8F0F364}" dt="2022-04-17T14:51:23.130" v="2818" actId="478"/>
          <ac:spMkLst>
            <pc:docMk/>
            <pc:sldMk cId="2177368910" sldId="354"/>
            <ac:spMk id="2" creationId="{723EF667-D5FF-4211-99F6-4DC47DE4902F}"/>
          </ac:spMkLst>
        </pc:spChg>
        <pc:spChg chg="del">
          <ac:chgData name="shesternya88@mail.ru" userId="0b25b0f87183ff80" providerId="LiveId" clId="{97E49ED6-CE8C-484C-9C40-8CAFB8F0F364}" dt="2022-04-17T14:51:21.907" v="2817" actId="478"/>
          <ac:spMkLst>
            <pc:docMk/>
            <pc:sldMk cId="2177368910" sldId="354"/>
            <ac:spMk id="3" creationId="{492D25B3-5495-480E-9B85-D992E3E2E7C1}"/>
          </ac:spMkLst>
        </pc:spChg>
      </pc:sldChg>
      <pc:sldChg chg="delSp add del">
        <pc:chgData name="shesternya88@mail.ru" userId="0b25b0f87183ff80" providerId="LiveId" clId="{97E49ED6-CE8C-484C-9C40-8CAFB8F0F364}" dt="2022-04-17T15:09:10.270" v="2963" actId="47"/>
        <pc:sldMkLst>
          <pc:docMk/>
          <pc:sldMk cId="2964823877" sldId="355"/>
        </pc:sldMkLst>
        <pc:picChg chg="del">
          <ac:chgData name="shesternya88@mail.ru" userId="0b25b0f87183ff80" providerId="LiveId" clId="{97E49ED6-CE8C-484C-9C40-8CAFB8F0F364}" dt="2022-04-17T15:06:32.469" v="2915" actId="21"/>
          <ac:picMkLst>
            <pc:docMk/>
            <pc:sldMk cId="2964823877" sldId="355"/>
            <ac:picMk id="11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5:06:55.587" v="2918" actId="21"/>
          <ac:picMkLst>
            <pc:docMk/>
            <pc:sldMk cId="2964823877" sldId="355"/>
            <ac:picMk id="1030" creationId="{00000000-0000-0000-0000-000000000000}"/>
          </ac:picMkLst>
        </pc:picChg>
      </pc:sldChg>
      <pc:sldChg chg="addSp modSp new mod">
        <pc:chgData name="shesternya88@mail.ru" userId="0b25b0f87183ff80" providerId="LiveId" clId="{97E49ED6-CE8C-484C-9C40-8CAFB8F0F364}" dt="2022-04-17T14:53:07.415" v="2824" actId="14100"/>
        <pc:sldMkLst>
          <pc:docMk/>
          <pc:sldMk cId="3933459674" sldId="356"/>
        </pc:sldMkLst>
        <pc:spChg chg="mod">
          <ac:chgData name="shesternya88@mail.ru" userId="0b25b0f87183ff80" providerId="LiveId" clId="{97E49ED6-CE8C-484C-9C40-8CAFB8F0F364}" dt="2022-04-17T14:53:07.415" v="2824" actId="14100"/>
          <ac:spMkLst>
            <pc:docMk/>
            <pc:sldMk cId="3933459674" sldId="356"/>
            <ac:spMk id="2" creationId="{B748B5C9-47E7-4A68-83D1-4FABD8DF6815}"/>
          </ac:spMkLst>
        </pc:spChg>
        <pc:spChg chg="mod">
          <ac:chgData name="shesternya88@mail.ru" userId="0b25b0f87183ff80" providerId="LiveId" clId="{97E49ED6-CE8C-484C-9C40-8CAFB8F0F364}" dt="2022-04-17T14:53:04.256" v="2823" actId="14100"/>
          <ac:spMkLst>
            <pc:docMk/>
            <pc:sldMk cId="3933459674" sldId="356"/>
            <ac:spMk id="3" creationId="{A6B009C6-5694-404B-A156-D04FBFF30F7F}"/>
          </ac:spMkLst>
        </pc:spChg>
        <pc:spChg chg="mod">
          <ac:chgData name="shesternya88@mail.ru" userId="0b25b0f87183ff80" providerId="LiveId" clId="{97E49ED6-CE8C-484C-9C40-8CAFB8F0F364}" dt="2022-04-17T14:53:00.064" v="2822"/>
          <ac:spMkLst>
            <pc:docMk/>
            <pc:sldMk cId="3933459674" sldId="356"/>
            <ac:spMk id="6" creationId="{51AB384A-21E7-4237-9BFB-D5ACF7DF4A9E}"/>
          </ac:spMkLst>
        </pc:spChg>
        <pc:spChg chg="mod">
          <ac:chgData name="shesternya88@mail.ru" userId="0b25b0f87183ff80" providerId="LiveId" clId="{97E49ED6-CE8C-484C-9C40-8CAFB8F0F364}" dt="2022-04-17T14:53:00.064" v="2822"/>
          <ac:spMkLst>
            <pc:docMk/>
            <pc:sldMk cId="3933459674" sldId="356"/>
            <ac:spMk id="8" creationId="{19FEDA33-DBEB-46DA-8080-757B78B6621A}"/>
          </ac:spMkLst>
        </pc:spChg>
        <pc:spChg chg="add mod">
          <ac:chgData name="shesternya88@mail.ru" userId="0b25b0f87183ff80" providerId="LiveId" clId="{97E49ED6-CE8C-484C-9C40-8CAFB8F0F364}" dt="2022-04-17T14:53:00.064" v="2822"/>
          <ac:spMkLst>
            <pc:docMk/>
            <pc:sldMk cId="3933459674" sldId="356"/>
            <ac:spMk id="9" creationId="{5E5CE27A-BF5F-4FBE-A475-E166A5DDB1A7}"/>
          </ac:spMkLst>
        </pc:spChg>
        <pc:grpChg chg="add mod">
          <ac:chgData name="shesternya88@mail.ru" userId="0b25b0f87183ff80" providerId="LiveId" clId="{97E49ED6-CE8C-484C-9C40-8CAFB8F0F364}" dt="2022-04-17T14:53:00.064" v="2822"/>
          <ac:grpSpMkLst>
            <pc:docMk/>
            <pc:sldMk cId="3933459674" sldId="356"/>
            <ac:grpSpMk id="4" creationId="{B480BEB8-F4DD-4208-99C6-2015F1494A00}"/>
          </ac:grpSpMkLst>
        </pc:grpChg>
        <pc:grpChg chg="mod">
          <ac:chgData name="shesternya88@mail.ru" userId="0b25b0f87183ff80" providerId="LiveId" clId="{97E49ED6-CE8C-484C-9C40-8CAFB8F0F364}" dt="2022-04-17T14:53:00.064" v="2822"/>
          <ac:grpSpMkLst>
            <pc:docMk/>
            <pc:sldMk cId="3933459674" sldId="356"/>
            <ac:grpSpMk id="5" creationId="{C510C38B-B769-4B7B-8668-0D2555F02999}"/>
          </ac:grpSpMkLst>
        </pc:grpChg>
        <pc:picChg chg="mod">
          <ac:chgData name="shesternya88@mail.ru" userId="0b25b0f87183ff80" providerId="LiveId" clId="{97E49ED6-CE8C-484C-9C40-8CAFB8F0F364}" dt="2022-04-17T14:53:00.064" v="2822"/>
          <ac:picMkLst>
            <pc:docMk/>
            <pc:sldMk cId="3933459674" sldId="356"/>
            <ac:picMk id="7" creationId="{733A0300-9923-4BF7-9B03-F70F64B15203}"/>
          </ac:picMkLst>
        </pc:picChg>
      </pc:sldChg>
      <pc:sldChg chg="addSp modSp new mod">
        <pc:chgData name="shesternya88@mail.ru" userId="0b25b0f87183ff80" providerId="LiveId" clId="{97E49ED6-CE8C-484C-9C40-8CAFB8F0F364}" dt="2022-04-17T14:53:47.390" v="2875" actId="20577"/>
        <pc:sldMkLst>
          <pc:docMk/>
          <pc:sldMk cId="2065587735" sldId="357"/>
        </pc:sldMkLst>
        <pc:spChg chg="mod">
          <ac:chgData name="shesternya88@mail.ru" userId="0b25b0f87183ff80" providerId="LiveId" clId="{97E49ED6-CE8C-484C-9C40-8CAFB8F0F364}" dt="2022-04-17T14:53:29.979" v="2826"/>
          <ac:spMkLst>
            <pc:docMk/>
            <pc:sldMk cId="2065587735" sldId="357"/>
            <ac:spMk id="6" creationId="{52B869DE-C23A-4933-8A9C-ACB76B66B48F}"/>
          </ac:spMkLst>
        </pc:spChg>
        <pc:spChg chg="mod">
          <ac:chgData name="shesternya88@mail.ru" userId="0b25b0f87183ff80" providerId="LiveId" clId="{97E49ED6-CE8C-484C-9C40-8CAFB8F0F364}" dt="2022-04-17T14:53:29.979" v="2826"/>
          <ac:spMkLst>
            <pc:docMk/>
            <pc:sldMk cId="2065587735" sldId="357"/>
            <ac:spMk id="8" creationId="{346CA93A-9DDF-4159-B850-B11AFA79F833}"/>
          </ac:spMkLst>
        </pc:spChg>
        <pc:spChg chg="add mod">
          <ac:chgData name="shesternya88@mail.ru" userId="0b25b0f87183ff80" providerId="LiveId" clId="{97E49ED6-CE8C-484C-9C40-8CAFB8F0F364}" dt="2022-04-17T14:53:47.390" v="2875" actId="20577"/>
          <ac:spMkLst>
            <pc:docMk/>
            <pc:sldMk cId="2065587735" sldId="357"/>
            <ac:spMk id="9" creationId="{6F741414-E3C2-46D7-AF0B-483F6DB227F8}"/>
          </ac:spMkLst>
        </pc:spChg>
        <pc:grpChg chg="add mod">
          <ac:chgData name="shesternya88@mail.ru" userId="0b25b0f87183ff80" providerId="LiveId" clId="{97E49ED6-CE8C-484C-9C40-8CAFB8F0F364}" dt="2022-04-17T14:53:29.979" v="2826"/>
          <ac:grpSpMkLst>
            <pc:docMk/>
            <pc:sldMk cId="2065587735" sldId="357"/>
            <ac:grpSpMk id="4" creationId="{C4018F84-B35D-464A-92BA-BE05872F7A2E}"/>
          </ac:grpSpMkLst>
        </pc:grpChg>
        <pc:grpChg chg="mod">
          <ac:chgData name="shesternya88@mail.ru" userId="0b25b0f87183ff80" providerId="LiveId" clId="{97E49ED6-CE8C-484C-9C40-8CAFB8F0F364}" dt="2022-04-17T14:53:29.979" v="2826"/>
          <ac:grpSpMkLst>
            <pc:docMk/>
            <pc:sldMk cId="2065587735" sldId="357"/>
            <ac:grpSpMk id="5" creationId="{E30E8B1E-1DEC-4F87-9810-525E3221F3A5}"/>
          </ac:grpSpMkLst>
        </pc:grpChg>
        <pc:picChg chg="mod">
          <ac:chgData name="shesternya88@mail.ru" userId="0b25b0f87183ff80" providerId="LiveId" clId="{97E49ED6-CE8C-484C-9C40-8CAFB8F0F364}" dt="2022-04-17T14:53:29.979" v="2826"/>
          <ac:picMkLst>
            <pc:docMk/>
            <pc:sldMk cId="2065587735" sldId="357"/>
            <ac:picMk id="7" creationId="{E6B540D0-802B-4AD2-8FEB-F61D18ABE906}"/>
          </ac:picMkLst>
        </pc:picChg>
      </pc:sldChg>
      <pc:sldChg chg="addSp delSp modSp new mod setBg setClrOvrMap">
        <pc:chgData name="shesternya88@mail.ru" userId="0b25b0f87183ff80" providerId="LiveId" clId="{97E49ED6-CE8C-484C-9C40-8CAFB8F0F364}" dt="2022-04-17T16:06:42.286" v="4180" actId="14100"/>
        <pc:sldMkLst>
          <pc:docMk/>
          <pc:sldMk cId="2115487915" sldId="358"/>
        </pc:sldMkLst>
        <pc:spChg chg="mod">
          <ac:chgData name="shesternya88@mail.ru" userId="0b25b0f87183ff80" providerId="LiveId" clId="{97E49ED6-CE8C-484C-9C40-8CAFB8F0F364}" dt="2022-04-17T15:15:15.892" v="3120" actId="26606"/>
          <ac:spMkLst>
            <pc:docMk/>
            <pc:sldMk cId="2115487915" sldId="358"/>
            <ac:spMk id="2" creationId="{C1CA0630-8977-4813-8EFC-C248ECFB6DF8}"/>
          </ac:spMkLst>
        </pc:spChg>
        <pc:spChg chg="mod ord">
          <ac:chgData name="shesternya88@mail.ru" userId="0b25b0f87183ff80" providerId="LiveId" clId="{97E49ED6-CE8C-484C-9C40-8CAFB8F0F364}" dt="2022-04-17T15:15:15.892" v="3120" actId="26606"/>
          <ac:spMkLst>
            <pc:docMk/>
            <pc:sldMk cId="2115487915" sldId="358"/>
            <ac:spMk id="3" creationId="{FA3E8727-53E9-460B-9EB6-34C2E4D87121}"/>
          </ac:spMkLst>
        </pc:spChg>
        <pc:spChg chg="add del">
          <ac:chgData name="shesternya88@mail.ru" userId="0b25b0f87183ff80" providerId="LiveId" clId="{97E49ED6-CE8C-484C-9C40-8CAFB8F0F364}" dt="2022-04-17T15:15:15.892" v="3120" actId="26606"/>
          <ac:spMkLst>
            <pc:docMk/>
            <pc:sldMk cId="2115487915" sldId="358"/>
            <ac:spMk id="71" creationId="{9B76D444-2756-434F-AE61-96D69830C13E}"/>
          </ac:spMkLst>
        </pc:spChg>
        <pc:spChg chg="add del">
          <ac:chgData name="shesternya88@mail.ru" userId="0b25b0f87183ff80" providerId="LiveId" clId="{97E49ED6-CE8C-484C-9C40-8CAFB8F0F364}" dt="2022-04-17T15:15:15.892" v="3120" actId="26606"/>
          <ac:spMkLst>
            <pc:docMk/>
            <pc:sldMk cId="2115487915" sldId="358"/>
            <ac:spMk id="73" creationId="{0AF80B57-54E2-4D01-8731-3F38B0C56C95}"/>
          </ac:spMkLst>
        </pc:spChg>
        <pc:picChg chg="add mod">
          <ac:chgData name="shesternya88@mail.ru" userId="0b25b0f87183ff80" providerId="LiveId" clId="{97E49ED6-CE8C-484C-9C40-8CAFB8F0F364}" dt="2022-04-17T16:06:42.286" v="4180" actId="14100"/>
          <ac:picMkLst>
            <pc:docMk/>
            <pc:sldMk cId="2115487915" sldId="358"/>
            <ac:picMk id="2050" creationId="{2EE3E498-217B-4F7F-A276-7D946F2658E2}"/>
          </ac:picMkLst>
        </pc:picChg>
      </pc:sldChg>
      <pc:sldChg chg="new del">
        <pc:chgData name="shesternya88@mail.ru" userId="0b25b0f87183ff80" providerId="LiveId" clId="{97E49ED6-CE8C-484C-9C40-8CAFB8F0F364}" dt="2022-04-17T16:04:26.842" v="4170" actId="47"/>
        <pc:sldMkLst>
          <pc:docMk/>
          <pc:sldMk cId="881536845" sldId="359"/>
        </pc:sldMkLst>
      </pc:sldChg>
      <pc:sldChg chg="delSp modSp add del">
        <pc:chgData name="shesternya88@mail.ru" userId="0b25b0f87183ff80" providerId="LiveId" clId="{97E49ED6-CE8C-484C-9C40-8CAFB8F0F364}" dt="2022-04-17T15:46:40.408" v="3725" actId="47"/>
        <pc:sldMkLst>
          <pc:docMk/>
          <pc:sldMk cId="970280412" sldId="360"/>
        </pc:sldMkLst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0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2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4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5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1026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051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45:21.893" v="3705" actId="21"/>
          <ac:picMkLst>
            <pc:docMk/>
            <pc:sldMk cId="970280412" sldId="360"/>
            <ac:picMk id="2052" creationId="{00000000-0000-0000-0000-000000000000}"/>
          </ac:picMkLst>
        </pc:picChg>
      </pc:sldChg>
      <pc:sldChg chg="delSp modSp add del mod">
        <pc:chgData name="shesternya88@mail.ru" userId="0b25b0f87183ff80" providerId="LiveId" clId="{97E49ED6-CE8C-484C-9C40-8CAFB8F0F364}" dt="2022-04-17T15:30:10.582" v="3438" actId="47"/>
        <pc:sldMkLst>
          <pc:docMk/>
          <pc:sldMk cId="2199286653" sldId="361"/>
        </pc:sldMkLst>
        <pc:grpChg chg="del mod">
          <ac:chgData name="shesternya88@mail.ru" userId="0b25b0f87183ff80" providerId="LiveId" clId="{97E49ED6-CE8C-484C-9C40-8CAFB8F0F364}" dt="2022-04-17T15:22:18.850" v="3198" actId="478"/>
          <ac:grpSpMkLst>
            <pc:docMk/>
            <pc:sldMk cId="2199286653" sldId="361"/>
            <ac:grpSpMk id="8" creationId="{00000000-0000-0000-0000-000000000000}"/>
          </ac:grpSpMkLst>
        </pc:grpChg>
        <pc:picChg chg="mod">
          <ac:chgData name="shesternya88@mail.ru" userId="0b25b0f87183ff80" providerId="LiveId" clId="{97E49ED6-CE8C-484C-9C40-8CAFB8F0F364}" dt="2022-04-17T15:22:25.670" v="3199" actId="1076"/>
          <ac:picMkLst>
            <pc:docMk/>
            <pc:sldMk cId="2199286653" sldId="361"/>
            <ac:picMk id="4" creationId="{00000000-0000-0000-0000-000000000000}"/>
          </ac:picMkLst>
        </pc:picChg>
        <pc:picChg chg="del mod">
          <ac:chgData name="shesternya88@mail.ru" userId="0b25b0f87183ff80" providerId="LiveId" clId="{97E49ED6-CE8C-484C-9C40-8CAFB8F0F364}" dt="2022-04-17T15:28:46.493" v="3420" actId="21"/>
          <ac:picMkLst>
            <pc:docMk/>
            <pc:sldMk cId="2199286653" sldId="361"/>
            <ac:picMk id="14" creationId="{00000000-0000-0000-0000-000000000000}"/>
          </ac:picMkLst>
        </pc:picChg>
      </pc:sldChg>
      <pc:sldChg chg="addSp delSp modSp add del mod">
        <pc:chgData name="shesternya88@mail.ru" userId="0b25b0f87183ff80" providerId="LiveId" clId="{97E49ED6-CE8C-484C-9C40-8CAFB8F0F364}" dt="2022-04-17T15:38:52.934" v="3620" actId="47"/>
        <pc:sldMkLst>
          <pc:docMk/>
          <pc:sldMk cId="813604888" sldId="362"/>
        </pc:sldMkLst>
        <pc:spChg chg="mod">
          <ac:chgData name="shesternya88@mail.ru" userId="0b25b0f87183ff80" providerId="LiveId" clId="{97E49ED6-CE8C-484C-9C40-8CAFB8F0F364}" dt="2022-04-17T15:32:04.904" v="3441" actId="1076"/>
          <ac:spMkLst>
            <pc:docMk/>
            <pc:sldMk cId="813604888" sldId="362"/>
            <ac:spMk id="2" creationId="{00000000-0000-0000-0000-000000000000}"/>
          </ac:spMkLst>
        </pc:spChg>
        <pc:spChg chg="add mod">
          <ac:chgData name="shesternya88@mail.ru" userId="0b25b0f87183ff80" providerId="LiveId" clId="{97E49ED6-CE8C-484C-9C40-8CAFB8F0F364}" dt="2022-04-17T15:32:25.244" v="3445" actId="21"/>
          <ac:spMkLst>
            <pc:docMk/>
            <pc:sldMk cId="813604888" sldId="362"/>
            <ac:spMk id="3" creationId="{91CD541B-A900-4515-AC52-155630FDE40D}"/>
          </ac:spMkLst>
        </pc:spChg>
        <pc:spChg chg="del">
          <ac:chgData name="shesternya88@mail.ru" userId="0b25b0f87183ff80" providerId="LiveId" clId="{97E49ED6-CE8C-484C-9C40-8CAFB8F0F364}" dt="2022-04-17T15:32:25.244" v="3445" actId="21"/>
          <ac:spMkLst>
            <pc:docMk/>
            <pc:sldMk cId="813604888" sldId="362"/>
            <ac:spMk id="15" creationId="{00000000-0000-0000-0000-000000000000}"/>
          </ac:spMkLst>
        </pc:spChg>
        <pc:picChg chg="del">
          <ac:chgData name="shesternya88@mail.ru" userId="0b25b0f87183ff80" providerId="LiveId" clId="{97E49ED6-CE8C-484C-9C40-8CAFB8F0F364}" dt="2022-04-17T15:32:25.244" v="3445" actId="21"/>
          <ac:picMkLst>
            <pc:docMk/>
            <pc:sldMk cId="813604888" sldId="362"/>
            <ac:picMk id="4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5:32:25.244" v="3445" actId="21"/>
          <ac:picMkLst>
            <pc:docMk/>
            <pc:sldMk cId="813604888" sldId="362"/>
            <ac:picMk id="7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5:32:25.244" v="3445" actId="21"/>
          <ac:picMkLst>
            <pc:docMk/>
            <pc:sldMk cId="813604888" sldId="362"/>
            <ac:picMk id="9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5:32:25.244" v="3445" actId="21"/>
          <ac:picMkLst>
            <pc:docMk/>
            <pc:sldMk cId="813604888" sldId="362"/>
            <ac:picMk id="10" creationId="{00000000-0000-0000-0000-000000000000}"/>
          </ac:picMkLst>
        </pc:picChg>
        <pc:picChg chg="del">
          <ac:chgData name="shesternya88@mail.ru" userId="0b25b0f87183ff80" providerId="LiveId" clId="{97E49ED6-CE8C-484C-9C40-8CAFB8F0F364}" dt="2022-04-17T15:32:25.244" v="3445" actId="21"/>
          <ac:picMkLst>
            <pc:docMk/>
            <pc:sldMk cId="813604888" sldId="362"/>
            <ac:picMk id="2050" creationId="{00000000-0000-0000-0000-000000000000}"/>
          </ac:picMkLst>
        </pc:picChg>
      </pc:sldChg>
      <pc:sldChg chg="add">
        <pc:chgData name="shesternya88@mail.ru" userId="0b25b0f87183ff80" providerId="LiveId" clId="{97E49ED6-CE8C-484C-9C40-8CAFB8F0F364}" dt="2022-04-17T15:04:09.311" v="2882"/>
        <pc:sldMkLst>
          <pc:docMk/>
          <pc:sldMk cId="2711142870" sldId="363"/>
        </pc:sldMkLst>
      </pc:sldChg>
      <pc:sldChg chg="add">
        <pc:chgData name="shesternya88@mail.ru" userId="0b25b0f87183ff80" providerId="LiveId" clId="{97E49ED6-CE8C-484C-9C40-8CAFB8F0F364}" dt="2022-04-17T16:14:32.858" v="4220"/>
        <pc:sldMkLst>
          <pc:docMk/>
          <pc:sldMk cId="1958490394" sldId="364"/>
        </pc:sldMkLst>
      </pc:sldChg>
      <pc:sldChg chg="add del ord">
        <pc:chgData name="shesternya88@mail.ru" userId="0b25b0f87183ff80" providerId="LiveId" clId="{97E49ED6-CE8C-484C-9C40-8CAFB8F0F364}" dt="2022-04-17T16:14:28.589" v="4219" actId="2696"/>
        <pc:sldMkLst>
          <pc:docMk/>
          <pc:sldMk cId="2017515396" sldId="364"/>
        </pc:sldMkLst>
      </pc:sldChg>
      <pc:sldChg chg="addSp modSp add mod">
        <pc:chgData name="shesternya88@mail.ru" userId="0b25b0f87183ff80" providerId="LiveId" clId="{97E49ED6-CE8C-484C-9C40-8CAFB8F0F364}" dt="2022-04-17T15:45:00.208" v="3703" actId="14100"/>
        <pc:sldMkLst>
          <pc:docMk/>
          <pc:sldMk cId="1703173472" sldId="365"/>
        </pc:sldMkLst>
        <pc:spChg chg="add mod">
          <ac:chgData name="shesternya88@mail.ru" userId="0b25b0f87183ff80" providerId="LiveId" clId="{97E49ED6-CE8C-484C-9C40-8CAFB8F0F364}" dt="2022-04-17T15:40:50.381" v="3621"/>
          <ac:spMkLst>
            <pc:docMk/>
            <pc:sldMk cId="1703173472" sldId="365"/>
            <ac:spMk id="20" creationId="{80EAEAFA-27A6-42BB-A521-68DADB7490A7}"/>
          </ac:spMkLst>
        </pc:spChg>
        <pc:spChg chg="add mod">
          <ac:chgData name="shesternya88@mail.ru" userId="0b25b0f87183ff80" providerId="LiveId" clId="{97E49ED6-CE8C-484C-9C40-8CAFB8F0F364}" dt="2022-04-17T15:42:02.090" v="3634" actId="20577"/>
          <ac:spMkLst>
            <pc:docMk/>
            <pc:sldMk cId="1703173472" sldId="365"/>
            <ac:spMk id="22" creationId="{186C9650-25C6-4E11-9A6F-7FB602DF3B2B}"/>
          </ac:spMkLst>
        </pc:spChg>
        <pc:spChg chg="add mod">
          <ac:chgData name="shesternya88@mail.ru" userId="0b25b0f87183ff80" providerId="LiveId" clId="{97E49ED6-CE8C-484C-9C40-8CAFB8F0F364}" dt="2022-04-17T15:43:10.851" v="3660" actId="1076"/>
          <ac:spMkLst>
            <pc:docMk/>
            <pc:sldMk cId="1703173472" sldId="365"/>
            <ac:spMk id="25" creationId="{882EB8B8-072C-4848-B5BD-7ABF72E41B1C}"/>
          </ac:spMkLst>
        </pc:spChg>
        <pc:spChg chg="mod">
          <ac:chgData name="shesternya88@mail.ru" userId="0b25b0f87183ff80" providerId="LiveId" clId="{97E49ED6-CE8C-484C-9C40-8CAFB8F0F364}" dt="2022-04-17T15:43:26.603" v="3664" actId="1076"/>
          <ac:spMkLst>
            <pc:docMk/>
            <pc:sldMk cId="1703173472" sldId="365"/>
            <ac:spMk id="35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5:43:14.106" v="3661" actId="1076"/>
          <ac:spMkLst>
            <pc:docMk/>
            <pc:sldMk cId="1703173472" sldId="365"/>
            <ac:spMk id="37" creationId="{00000000-0000-0000-0000-000000000000}"/>
          </ac:spMkLst>
        </pc:spChg>
        <pc:spChg chg="mod">
          <ac:chgData name="shesternya88@mail.ru" userId="0b25b0f87183ff80" providerId="LiveId" clId="{97E49ED6-CE8C-484C-9C40-8CAFB8F0F364}" dt="2022-04-17T15:45:00.208" v="3703" actId="14100"/>
          <ac:spMkLst>
            <pc:docMk/>
            <pc:sldMk cId="1703173472" sldId="365"/>
            <ac:spMk id="38" creationId="{CD6BB9A5-65BB-4E89-B23F-2814CC7FFC26}"/>
          </ac:spMkLst>
        </pc:spChg>
        <pc:picChg chg="mod">
          <ac:chgData name="shesternya88@mail.ru" userId="0b25b0f87183ff80" providerId="LiveId" clId="{97E49ED6-CE8C-484C-9C40-8CAFB8F0F364}" dt="2022-04-17T15:43:18.484" v="3662" actId="1076"/>
          <ac:picMkLst>
            <pc:docMk/>
            <pc:sldMk cId="1703173472" sldId="365"/>
            <ac:picMk id="26" creationId="{00000000-0000-0000-0000-000000000000}"/>
          </ac:picMkLst>
        </pc:picChg>
        <pc:picChg chg="mod">
          <ac:chgData name="shesternya88@mail.ru" userId="0b25b0f87183ff80" providerId="LiveId" clId="{97E49ED6-CE8C-484C-9C40-8CAFB8F0F364}" dt="2022-04-17T15:43:06.373" v="3659" actId="1076"/>
          <ac:picMkLst>
            <pc:docMk/>
            <pc:sldMk cId="1703173472" sldId="365"/>
            <ac:picMk id="1026" creationId="{00000000-0000-0000-0000-000000000000}"/>
          </ac:picMkLst>
        </pc:picChg>
      </pc:sldChg>
      <pc:sldChg chg="addSp delSp modSp add mod">
        <pc:chgData name="shesternya88@mail.ru" userId="0b25b0f87183ff80" providerId="LiveId" clId="{97E49ED6-CE8C-484C-9C40-8CAFB8F0F364}" dt="2022-04-17T15:46:27.226" v="3724" actId="14100"/>
        <pc:sldMkLst>
          <pc:docMk/>
          <pc:sldMk cId="4018797187" sldId="366"/>
        </pc:sldMkLst>
        <pc:spChg chg="add mod">
          <ac:chgData name="shesternya88@mail.ru" userId="0b25b0f87183ff80" providerId="LiveId" clId="{97E49ED6-CE8C-484C-9C40-8CAFB8F0F364}" dt="2022-04-17T15:41:38.355" v="3625"/>
          <ac:spMkLst>
            <pc:docMk/>
            <pc:sldMk cId="4018797187" sldId="366"/>
            <ac:spMk id="6" creationId="{64D3AF7A-DBB0-4004-9594-6EB8C26892E9}"/>
          </ac:spMkLst>
        </pc:spChg>
        <pc:spChg chg="add mod">
          <ac:chgData name="shesternya88@mail.ru" userId="0b25b0f87183ff80" providerId="LiveId" clId="{97E49ED6-CE8C-484C-9C40-8CAFB8F0F364}" dt="2022-04-17T15:41:38.355" v="3625"/>
          <ac:spMkLst>
            <pc:docMk/>
            <pc:sldMk cId="4018797187" sldId="366"/>
            <ac:spMk id="7" creationId="{21E8A438-662B-42F7-A073-6022F8CC9EB8}"/>
          </ac:spMkLst>
        </pc:spChg>
        <pc:spChg chg="add mod">
          <ac:chgData name="shesternya88@mail.ru" userId="0b25b0f87183ff80" providerId="LiveId" clId="{97E49ED6-CE8C-484C-9C40-8CAFB8F0F364}" dt="2022-04-17T15:44:53.023" v="3701" actId="14100"/>
          <ac:spMkLst>
            <pc:docMk/>
            <pc:sldMk cId="4018797187" sldId="366"/>
            <ac:spMk id="8" creationId="{F410A418-0A92-4C43-A8DE-8330DEBECDD6}"/>
          </ac:spMkLst>
        </pc:spChg>
        <pc:spChg chg="mod">
          <ac:chgData name="shesternya88@mail.ru" userId="0b25b0f87183ff80" providerId="LiveId" clId="{97E49ED6-CE8C-484C-9C40-8CAFB8F0F364}" dt="2022-04-17T15:46:27.226" v="3724" actId="14100"/>
          <ac:spMkLst>
            <pc:docMk/>
            <pc:sldMk cId="4018797187" sldId="366"/>
            <ac:spMk id="38" creationId="{CD6BB9A5-65BB-4E89-B23F-2814CC7FFC26}"/>
          </ac:spMkLst>
        </pc:spChg>
        <pc:picChg chg="add mod">
          <ac:chgData name="shesternya88@mail.ru" userId="0b25b0f87183ff80" providerId="LiveId" clId="{97E49ED6-CE8C-484C-9C40-8CAFB8F0F364}" dt="2022-04-17T15:45:31.251" v="3709" actId="14100"/>
          <ac:picMkLst>
            <pc:docMk/>
            <pc:sldMk cId="4018797187" sldId="366"/>
            <ac:picMk id="9" creationId="{D8FEF637-0050-4CC8-8348-410C6B33EEE0}"/>
          </ac:picMkLst>
        </pc:picChg>
        <pc:picChg chg="add del mod">
          <ac:chgData name="shesternya88@mail.ru" userId="0b25b0f87183ff80" providerId="LiveId" clId="{97E49ED6-CE8C-484C-9C40-8CAFB8F0F364}" dt="2022-04-17T15:46:08.373" v="3718" actId="478"/>
          <ac:picMkLst>
            <pc:docMk/>
            <pc:sldMk cId="4018797187" sldId="366"/>
            <ac:picMk id="10" creationId="{6AE9950F-F3D5-463D-82D3-FC8C9AB76816}"/>
          </ac:picMkLst>
        </pc:picChg>
        <pc:picChg chg="add mod">
          <ac:chgData name="shesternya88@mail.ru" userId="0b25b0f87183ff80" providerId="LiveId" clId="{97E49ED6-CE8C-484C-9C40-8CAFB8F0F364}" dt="2022-04-17T15:45:59.801" v="3716" actId="1076"/>
          <ac:picMkLst>
            <pc:docMk/>
            <pc:sldMk cId="4018797187" sldId="366"/>
            <ac:picMk id="11" creationId="{C49BC423-D5BE-48FB-BC3A-FAE39C2B832C}"/>
          </ac:picMkLst>
        </pc:picChg>
        <pc:picChg chg="add mod">
          <ac:chgData name="shesternya88@mail.ru" userId="0b25b0f87183ff80" providerId="LiveId" clId="{97E49ED6-CE8C-484C-9C40-8CAFB8F0F364}" dt="2022-04-17T15:46:20.406" v="3723" actId="1076"/>
          <ac:picMkLst>
            <pc:docMk/>
            <pc:sldMk cId="4018797187" sldId="366"/>
            <ac:picMk id="12" creationId="{0239CED9-7356-4452-BA68-491783B3E0EB}"/>
          </ac:picMkLst>
        </pc:picChg>
        <pc:picChg chg="add mod">
          <ac:chgData name="shesternya88@mail.ru" userId="0b25b0f87183ff80" providerId="LiveId" clId="{97E49ED6-CE8C-484C-9C40-8CAFB8F0F364}" dt="2022-04-17T15:46:17.608" v="3722" actId="167"/>
          <ac:picMkLst>
            <pc:docMk/>
            <pc:sldMk cId="4018797187" sldId="366"/>
            <ac:picMk id="13" creationId="{1ED1270C-21DC-4B32-A1E3-A315F28F5C37}"/>
          </ac:picMkLst>
        </pc:picChg>
        <pc:picChg chg="add mod">
          <ac:chgData name="shesternya88@mail.ru" userId="0b25b0f87183ff80" providerId="LiveId" clId="{97E49ED6-CE8C-484C-9C40-8CAFB8F0F364}" dt="2022-04-17T15:45:44.895" v="3713" actId="14100"/>
          <ac:picMkLst>
            <pc:docMk/>
            <pc:sldMk cId="4018797187" sldId="366"/>
            <ac:picMk id="14" creationId="{750E0B81-0084-44E2-8F4A-F6A8F6DBEEF6}"/>
          </ac:picMkLst>
        </pc:picChg>
        <pc:picChg chg="add mod">
          <ac:chgData name="shesternya88@mail.ru" userId="0b25b0f87183ff80" providerId="LiveId" clId="{97E49ED6-CE8C-484C-9C40-8CAFB8F0F364}" dt="2022-04-17T15:45:36.989" v="3711" actId="14100"/>
          <ac:picMkLst>
            <pc:docMk/>
            <pc:sldMk cId="4018797187" sldId="366"/>
            <ac:picMk id="16" creationId="{D068B89F-1D43-4FDB-8EA8-052D595423CE}"/>
          </ac:picMkLst>
        </pc:picChg>
        <pc:picChg chg="mod">
          <ac:chgData name="shesternya88@mail.ru" userId="0b25b0f87183ff80" providerId="LiveId" clId="{97E49ED6-CE8C-484C-9C40-8CAFB8F0F364}" dt="2022-04-17T15:45:52.353" v="3715" actId="1076"/>
          <ac:picMkLst>
            <pc:docMk/>
            <pc:sldMk cId="4018797187" sldId="366"/>
            <ac:picMk id="22" creationId="{00000000-0000-0000-0000-000000000000}"/>
          </ac:picMkLst>
        </pc:picChg>
      </pc:sldChg>
      <pc:sldChg chg="modSp new mod">
        <pc:chgData name="shesternya88@mail.ru" userId="0b25b0f87183ff80" providerId="LiveId" clId="{97E49ED6-CE8C-484C-9C40-8CAFB8F0F364}" dt="2022-04-17T15:09:32.870" v="2977" actId="20577"/>
        <pc:sldMkLst>
          <pc:docMk/>
          <pc:sldMk cId="4288198403" sldId="367"/>
        </pc:sldMkLst>
        <pc:spChg chg="mod">
          <ac:chgData name="shesternya88@mail.ru" userId="0b25b0f87183ff80" providerId="LiveId" clId="{97E49ED6-CE8C-484C-9C40-8CAFB8F0F364}" dt="2022-04-17T15:09:32.870" v="2977" actId="20577"/>
          <ac:spMkLst>
            <pc:docMk/>
            <pc:sldMk cId="4288198403" sldId="367"/>
            <ac:spMk id="3" creationId="{1348B75B-01EE-4C1A-AE01-B5AC63E7D18A}"/>
          </ac:spMkLst>
        </pc:spChg>
      </pc:sldChg>
      <pc:sldChg chg="modSp new mod">
        <pc:chgData name="shesternya88@mail.ru" userId="0b25b0f87183ff80" providerId="LiveId" clId="{97E49ED6-CE8C-484C-9C40-8CAFB8F0F364}" dt="2022-04-17T15:20:00.160" v="3188" actId="20577"/>
        <pc:sldMkLst>
          <pc:docMk/>
          <pc:sldMk cId="3423390093" sldId="368"/>
        </pc:sldMkLst>
        <pc:spChg chg="mod">
          <ac:chgData name="shesternya88@mail.ru" userId="0b25b0f87183ff80" providerId="LiveId" clId="{97E49ED6-CE8C-484C-9C40-8CAFB8F0F364}" dt="2022-04-17T15:20:00.160" v="3188" actId="20577"/>
          <ac:spMkLst>
            <pc:docMk/>
            <pc:sldMk cId="3423390093" sldId="368"/>
            <ac:spMk id="3" creationId="{582D9759-987F-4E7F-AC7D-3FBEBE7C4370}"/>
          </ac:spMkLst>
        </pc:spChg>
      </pc:sldChg>
      <pc:sldChg chg="modSp new mod">
        <pc:chgData name="shesternya88@mail.ru" userId="0b25b0f87183ff80" providerId="LiveId" clId="{97E49ED6-CE8C-484C-9C40-8CAFB8F0F364}" dt="2022-04-17T15:20:07.149" v="3192" actId="20577"/>
        <pc:sldMkLst>
          <pc:docMk/>
          <pc:sldMk cId="789656340" sldId="369"/>
        </pc:sldMkLst>
        <pc:spChg chg="mod">
          <ac:chgData name="shesternya88@mail.ru" userId="0b25b0f87183ff80" providerId="LiveId" clId="{97E49ED6-CE8C-484C-9C40-8CAFB8F0F364}" dt="2022-04-17T15:20:07.149" v="3192" actId="20577"/>
          <ac:spMkLst>
            <pc:docMk/>
            <pc:sldMk cId="789656340" sldId="369"/>
            <ac:spMk id="3" creationId="{838B5844-C77C-48C7-A6A9-1DA5A2396B05}"/>
          </ac:spMkLst>
        </pc:spChg>
      </pc:sldChg>
      <pc:sldChg chg="addSp delSp modSp new mod setBg">
        <pc:chgData name="shesternya88@mail.ru" userId="0b25b0f87183ff80" providerId="LiveId" clId="{97E49ED6-CE8C-484C-9C40-8CAFB8F0F364}" dt="2022-04-17T15:50:02.660" v="3765" actId="20577"/>
        <pc:sldMkLst>
          <pc:docMk/>
          <pc:sldMk cId="1960545545" sldId="370"/>
        </pc:sldMkLst>
        <pc:spChg chg="mod">
          <ac:chgData name="shesternya88@mail.ru" userId="0b25b0f87183ff80" providerId="LiveId" clId="{97E49ED6-CE8C-484C-9C40-8CAFB8F0F364}" dt="2022-04-17T15:50:02.660" v="3765" actId="20577"/>
          <ac:spMkLst>
            <pc:docMk/>
            <pc:sldMk cId="1960545545" sldId="370"/>
            <ac:spMk id="2" creationId="{B1AEF5CE-7377-4370-AEEE-3877BD854184}"/>
          </ac:spMkLst>
        </pc:spChg>
        <pc:spChg chg="del">
          <ac:chgData name="shesternya88@mail.ru" userId="0b25b0f87183ff80" providerId="LiveId" clId="{97E49ED6-CE8C-484C-9C40-8CAFB8F0F364}" dt="2022-04-17T15:22:35.193" v="3201" actId="478"/>
          <ac:spMkLst>
            <pc:docMk/>
            <pc:sldMk cId="1960545545" sldId="370"/>
            <ac:spMk id="3" creationId="{3FEE5993-E5A4-407E-BD4C-F95120EF69F3}"/>
          </ac:spMkLst>
        </pc:spChg>
        <pc:spChg chg="add mod">
          <ac:chgData name="shesternya88@mail.ru" userId="0b25b0f87183ff80" providerId="LiveId" clId="{97E49ED6-CE8C-484C-9C40-8CAFB8F0F364}" dt="2022-04-17T15:24:58.493" v="3319" actId="1076"/>
          <ac:spMkLst>
            <pc:docMk/>
            <pc:sldMk cId="1960545545" sldId="370"/>
            <ac:spMk id="6" creationId="{E54F6C4F-A9E0-4346-B866-A0CB81CA8BA3}"/>
          </ac:spMkLst>
        </pc:spChg>
        <pc:spChg chg="add mod">
          <ac:chgData name="shesternya88@mail.ru" userId="0b25b0f87183ff80" providerId="LiveId" clId="{97E49ED6-CE8C-484C-9C40-8CAFB8F0F364}" dt="2022-04-17T15:27:30.770" v="3387" actId="14100"/>
          <ac:spMkLst>
            <pc:docMk/>
            <pc:sldMk cId="1960545545" sldId="370"/>
            <ac:spMk id="7" creationId="{CBF94872-CD24-4C27-AFF2-BB3069B9F4BF}"/>
          </ac:spMkLst>
        </pc:spChg>
        <pc:spChg chg="add del">
          <ac:chgData name="shesternya88@mail.ru" userId="0b25b0f87183ff80" providerId="LiveId" clId="{97E49ED6-CE8C-484C-9C40-8CAFB8F0F364}" dt="2022-04-17T15:24:46.539" v="3317" actId="26606"/>
          <ac:spMkLst>
            <pc:docMk/>
            <pc:sldMk cId="1960545545" sldId="370"/>
            <ac:spMk id="11" creationId="{73DE2CFE-42F2-48F0-8706-5264E012B10C}"/>
          </ac:spMkLst>
        </pc:spChg>
        <pc:spChg chg="mod topLvl">
          <ac:chgData name="shesternya88@mail.ru" userId="0b25b0f87183ff80" providerId="LiveId" clId="{97E49ED6-CE8C-484C-9C40-8CAFB8F0F364}" dt="2022-04-17T15:27:59.198" v="3390" actId="165"/>
          <ac:spMkLst>
            <pc:docMk/>
            <pc:sldMk cId="1960545545" sldId="370"/>
            <ac:spMk id="12" creationId="{7486F63D-A035-4EE6-8617-B84C9CC357AF}"/>
          </ac:spMkLst>
        </pc:spChg>
        <pc:spChg chg="mod">
          <ac:chgData name="shesternya88@mail.ru" userId="0b25b0f87183ff80" providerId="LiveId" clId="{97E49ED6-CE8C-484C-9C40-8CAFB8F0F364}" dt="2022-04-17T15:27:59.198" v="3390" actId="165"/>
          <ac:spMkLst>
            <pc:docMk/>
            <pc:sldMk cId="1960545545" sldId="370"/>
            <ac:spMk id="14" creationId="{FE3602CB-8C37-40F5-845E-74A0C8AFE29C}"/>
          </ac:spMkLst>
        </pc:spChg>
        <pc:spChg chg="add mod">
          <ac:chgData name="shesternya88@mail.ru" userId="0b25b0f87183ff80" providerId="LiveId" clId="{97E49ED6-CE8C-484C-9C40-8CAFB8F0F364}" dt="2022-04-17T15:28:28.268" v="3419" actId="20577"/>
          <ac:spMkLst>
            <pc:docMk/>
            <pc:sldMk cId="1960545545" sldId="370"/>
            <ac:spMk id="15" creationId="{40767D19-8B6E-4602-A247-52FCEE7C81F6}"/>
          </ac:spMkLst>
        </pc:spChg>
        <pc:grpChg chg="add del mod">
          <ac:chgData name="shesternya88@mail.ru" userId="0b25b0f87183ff80" providerId="LiveId" clId="{97E49ED6-CE8C-484C-9C40-8CAFB8F0F364}" dt="2022-04-17T15:27:59.198" v="3390" actId="165"/>
          <ac:grpSpMkLst>
            <pc:docMk/>
            <pc:sldMk cId="1960545545" sldId="370"/>
            <ac:grpSpMk id="9" creationId="{0DA42C16-12E5-4387-B14E-79F692A38CA4}"/>
          </ac:grpSpMkLst>
        </pc:grpChg>
        <pc:grpChg chg="del mod topLvl">
          <ac:chgData name="shesternya88@mail.ru" userId="0b25b0f87183ff80" providerId="LiveId" clId="{97E49ED6-CE8C-484C-9C40-8CAFB8F0F364}" dt="2022-04-17T15:28:01.527" v="3391" actId="478"/>
          <ac:grpSpMkLst>
            <pc:docMk/>
            <pc:sldMk cId="1960545545" sldId="370"/>
            <ac:grpSpMk id="10" creationId="{D162A4CD-9081-4610-9A1B-CBC125F79125}"/>
          </ac:grpSpMkLst>
        </pc:grpChg>
        <pc:picChg chg="add mod ord modCrop">
          <ac:chgData name="shesternya88@mail.ru" userId="0b25b0f87183ff80" providerId="LiveId" clId="{97E49ED6-CE8C-484C-9C40-8CAFB8F0F364}" dt="2022-04-17T15:24:54.205" v="3318" actId="1076"/>
          <ac:picMkLst>
            <pc:docMk/>
            <pc:sldMk cId="1960545545" sldId="370"/>
            <ac:picMk id="5" creationId="{FD50E34A-D39F-41DD-A318-DEB8103E4062}"/>
          </ac:picMkLst>
        </pc:picChg>
        <pc:picChg chg="mod">
          <ac:chgData name="shesternya88@mail.ru" userId="0b25b0f87183ff80" providerId="LiveId" clId="{97E49ED6-CE8C-484C-9C40-8CAFB8F0F364}" dt="2022-04-17T15:27:59.198" v="3390" actId="165"/>
          <ac:picMkLst>
            <pc:docMk/>
            <pc:sldMk cId="1960545545" sldId="370"/>
            <ac:picMk id="13" creationId="{8B538696-0FA3-4A7D-B815-020B22757996}"/>
          </ac:picMkLst>
        </pc:picChg>
      </pc:sldChg>
      <pc:sldChg chg="addSp delSp modSp new mod setBg">
        <pc:chgData name="shesternya88@mail.ru" userId="0b25b0f87183ff80" providerId="LiveId" clId="{97E49ED6-CE8C-484C-9C40-8CAFB8F0F364}" dt="2022-04-17T15:50:18.981" v="3766" actId="14100"/>
        <pc:sldMkLst>
          <pc:docMk/>
          <pc:sldMk cId="1235721935" sldId="371"/>
        </pc:sldMkLst>
        <pc:spChg chg="del">
          <ac:chgData name="shesternya88@mail.ru" userId="0b25b0f87183ff80" providerId="LiveId" clId="{97E49ED6-CE8C-484C-9C40-8CAFB8F0F364}" dt="2022-04-17T15:28:54.758" v="3423" actId="478"/>
          <ac:spMkLst>
            <pc:docMk/>
            <pc:sldMk cId="1235721935" sldId="371"/>
            <ac:spMk id="2" creationId="{E8131F45-4103-42F6-AB3F-EEC61F1EAA83}"/>
          </ac:spMkLst>
        </pc:spChg>
        <pc:spChg chg="del">
          <ac:chgData name="shesternya88@mail.ru" userId="0b25b0f87183ff80" providerId="LiveId" clId="{97E49ED6-CE8C-484C-9C40-8CAFB8F0F364}" dt="2022-04-17T15:28:53.577" v="3422" actId="478"/>
          <ac:spMkLst>
            <pc:docMk/>
            <pc:sldMk cId="1235721935" sldId="371"/>
            <ac:spMk id="3" creationId="{984AE695-FB40-4B95-B3C7-963AC53740E5}"/>
          </ac:spMkLst>
        </pc:spChg>
        <pc:spChg chg="add del">
          <ac:chgData name="shesternya88@mail.ru" userId="0b25b0f87183ff80" providerId="LiveId" clId="{97E49ED6-CE8C-484C-9C40-8CAFB8F0F364}" dt="2022-04-17T15:29:17.467" v="3432" actId="26606"/>
          <ac:spMkLst>
            <pc:docMk/>
            <pc:sldMk cId="1235721935" sldId="371"/>
            <ac:spMk id="6" creationId="{726908CC-6AC4-4222-8250-B90B6072E8AC}"/>
          </ac:spMkLst>
        </pc:spChg>
        <pc:spChg chg="add del">
          <ac:chgData name="shesternya88@mail.ru" userId="0b25b0f87183ff80" providerId="LiveId" clId="{97E49ED6-CE8C-484C-9C40-8CAFB8F0F364}" dt="2022-04-17T15:29:17.467" v="3432" actId="26606"/>
          <ac:spMkLst>
            <pc:docMk/>
            <pc:sldMk cId="1235721935" sldId="371"/>
            <ac:spMk id="7" creationId="{F2F606D8-696E-4B76-BB10-43672AA1475A}"/>
          </ac:spMkLst>
        </pc:spChg>
        <pc:spChg chg="add del">
          <ac:chgData name="shesternya88@mail.ru" userId="0b25b0f87183ff80" providerId="LiveId" clId="{97E49ED6-CE8C-484C-9C40-8CAFB8F0F364}" dt="2022-04-17T15:29:17.467" v="3432" actId="26606"/>
          <ac:spMkLst>
            <pc:docMk/>
            <pc:sldMk cId="1235721935" sldId="371"/>
            <ac:spMk id="8" creationId="{3ABF1881-5AFD-48F9-979A-19EE2FE30A33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9" creationId="{F3060C83-F051-4F0E-ABAD-AA0DFC48B218}"/>
          </ac:spMkLst>
        </pc:spChg>
        <pc:spChg chg="add">
          <ac:chgData name="shesternya88@mail.ru" userId="0b25b0f87183ff80" providerId="LiveId" clId="{97E49ED6-CE8C-484C-9C40-8CAFB8F0F364}" dt="2022-04-17T15:29:24.109" v="3435" actId="26606"/>
          <ac:spMkLst>
            <pc:docMk/>
            <pc:sldMk cId="1235721935" sldId="371"/>
            <ac:spMk id="10" creationId="{E8692C0E-60E1-439F-A1D6-F1CABA5F9653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11" creationId="{83C98ABE-055B-441F-B07E-44F97F083C39}"/>
          </ac:spMkLst>
        </pc:spChg>
        <pc:spChg chg="add">
          <ac:chgData name="shesternya88@mail.ru" userId="0b25b0f87183ff80" providerId="LiveId" clId="{97E49ED6-CE8C-484C-9C40-8CAFB8F0F364}" dt="2022-04-17T15:29:24.109" v="3435" actId="26606"/>
          <ac:spMkLst>
            <pc:docMk/>
            <pc:sldMk cId="1235721935" sldId="371"/>
            <ac:spMk id="12" creationId="{11DC99DB-7E80-4D1E-9069-4489287AE7A6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13" creationId="{29FDB030-9B49-4CED-8CCD-4D99382388AC}"/>
          </ac:spMkLst>
        </pc:spChg>
        <pc:spChg chg="add">
          <ac:chgData name="shesternya88@mail.ru" userId="0b25b0f87183ff80" providerId="LiveId" clId="{97E49ED6-CE8C-484C-9C40-8CAFB8F0F364}" dt="2022-04-17T15:29:24.109" v="3435" actId="26606"/>
          <ac:spMkLst>
            <pc:docMk/>
            <pc:sldMk cId="1235721935" sldId="371"/>
            <ac:spMk id="14" creationId="{E1B0B4C7-ED1F-47FB-AA86-5C0CF97DC40A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15" creationId="{3783CA14-24A1-485C-8B30-D6A5D87987AD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17" creationId="{9A97C86A-04D6-40F7-AE84-31AB43E6A846}"/>
          </ac:spMkLst>
        </pc:spChg>
        <pc:spChg chg="add mod">
          <ac:chgData name="shesternya88@mail.ru" userId="0b25b0f87183ff80" providerId="LiveId" clId="{97E49ED6-CE8C-484C-9C40-8CAFB8F0F364}" dt="2022-04-17T15:29:47.198" v="3437"/>
          <ac:spMkLst>
            <pc:docMk/>
            <pc:sldMk cId="1235721935" sldId="371"/>
            <ac:spMk id="18" creationId="{6F757DE4-832C-4B03-B63C-18BA8E5F0213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19" creationId="{FF9F2414-84E8-453E-B1F3-389FDE8192D9}"/>
          </ac:spMkLst>
        </pc:spChg>
        <pc:spChg chg="add mod">
          <ac:chgData name="shesternya88@mail.ru" userId="0b25b0f87183ff80" providerId="LiveId" clId="{97E49ED6-CE8C-484C-9C40-8CAFB8F0F364}" dt="2022-04-17T15:29:47.198" v="3437"/>
          <ac:spMkLst>
            <pc:docMk/>
            <pc:sldMk cId="1235721935" sldId="371"/>
            <ac:spMk id="20" creationId="{60F40354-BCF0-4EDF-821C-172B5E0DCA8A}"/>
          </ac:spMkLst>
        </pc:spChg>
        <pc:spChg chg="add del">
          <ac:chgData name="shesternya88@mail.ru" userId="0b25b0f87183ff80" providerId="LiveId" clId="{97E49ED6-CE8C-484C-9C40-8CAFB8F0F364}" dt="2022-04-17T15:29:05.407" v="3428" actId="26606"/>
          <ac:spMkLst>
            <pc:docMk/>
            <pc:sldMk cId="1235721935" sldId="371"/>
            <ac:spMk id="21" creationId="{3ECA69A1-7536-43AC-85EF-C7106179F5ED}"/>
          </ac:spMkLst>
        </pc:spChg>
        <pc:picChg chg="add mod">
          <ac:chgData name="shesternya88@mail.ru" userId="0b25b0f87183ff80" providerId="LiveId" clId="{97E49ED6-CE8C-484C-9C40-8CAFB8F0F364}" dt="2022-04-17T15:50:18.981" v="3766" actId="14100"/>
          <ac:picMkLst>
            <pc:docMk/>
            <pc:sldMk cId="1235721935" sldId="371"/>
            <ac:picMk id="4" creationId="{59372536-1587-46EC-958D-FAE6290A1BB7}"/>
          </ac:picMkLst>
        </pc:picChg>
      </pc:sldChg>
      <pc:sldChg chg="addSp delSp modSp add mod setBg delDesignElem">
        <pc:chgData name="shesternya88@mail.ru" userId="0b25b0f87183ff80" providerId="LiveId" clId="{97E49ED6-CE8C-484C-9C40-8CAFB8F0F364}" dt="2022-04-17T16:06:01.450" v="4175" actId="1076"/>
        <pc:sldMkLst>
          <pc:docMk/>
          <pc:sldMk cId="964241186" sldId="372"/>
        </pc:sldMkLst>
        <pc:spChg chg="del">
          <ac:chgData name="shesternya88@mail.ru" userId="0b25b0f87183ff80" providerId="LiveId" clId="{97E49ED6-CE8C-484C-9C40-8CAFB8F0F364}" dt="2022-04-17T15:32:12.043" v="3443"/>
          <ac:spMkLst>
            <pc:docMk/>
            <pc:sldMk cId="964241186" sldId="372"/>
            <ac:spMk id="10" creationId="{E8692C0E-60E1-439F-A1D6-F1CABA5F9653}"/>
          </ac:spMkLst>
        </pc:spChg>
        <pc:spChg chg="del">
          <ac:chgData name="shesternya88@mail.ru" userId="0b25b0f87183ff80" providerId="LiveId" clId="{97E49ED6-CE8C-484C-9C40-8CAFB8F0F364}" dt="2022-04-17T15:32:12.043" v="3443"/>
          <ac:spMkLst>
            <pc:docMk/>
            <pc:sldMk cId="964241186" sldId="372"/>
            <ac:spMk id="12" creationId="{11DC99DB-7E80-4D1E-9069-4489287AE7A6}"/>
          </ac:spMkLst>
        </pc:spChg>
        <pc:spChg chg="del">
          <ac:chgData name="shesternya88@mail.ru" userId="0b25b0f87183ff80" providerId="LiveId" clId="{97E49ED6-CE8C-484C-9C40-8CAFB8F0F364}" dt="2022-04-17T15:32:12.043" v="3443"/>
          <ac:spMkLst>
            <pc:docMk/>
            <pc:sldMk cId="964241186" sldId="372"/>
            <ac:spMk id="14" creationId="{E1B0B4C7-ED1F-47FB-AA86-5C0CF97DC40A}"/>
          </ac:spMkLst>
        </pc:spChg>
        <pc:spChg chg="add mod">
          <ac:chgData name="shesternya88@mail.ru" userId="0b25b0f87183ff80" providerId="LiveId" clId="{97E49ED6-CE8C-484C-9C40-8CAFB8F0F364}" dt="2022-04-17T15:38:14.863" v="3617" actId="207"/>
          <ac:spMkLst>
            <pc:docMk/>
            <pc:sldMk cId="964241186" sldId="372"/>
            <ac:spMk id="16" creationId="{B3EB4ACA-05AF-4DCF-AB1B-699761369834}"/>
          </ac:spMkLst>
        </pc:spChg>
        <pc:picChg chg="del">
          <ac:chgData name="shesternya88@mail.ru" userId="0b25b0f87183ff80" providerId="LiveId" clId="{97E49ED6-CE8C-484C-9C40-8CAFB8F0F364}" dt="2022-04-17T15:32:14.247" v="3444" actId="478"/>
          <ac:picMkLst>
            <pc:docMk/>
            <pc:sldMk cId="964241186" sldId="372"/>
            <ac:picMk id="4" creationId="{59372536-1587-46EC-958D-FAE6290A1BB7}"/>
          </ac:picMkLst>
        </pc:picChg>
        <pc:picChg chg="add mod">
          <ac:chgData name="shesternya88@mail.ru" userId="0b25b0f87183ff80" providerId="LiveId" clId="{97E49ED6-CE8C-484C-9C40-8CAFB8F0F364}" dt="2022-04-17T15:33:21.765" v="3459" actId="14100"/>
          <ac:picMkLst>
            <pc:docMk/>
            <pc:sldMk cId="964241186" sldId="372"/>
            <ac:picMk id="8" creationId="{07B3A4D1-04ED-4095-9DD7-DC6CB665AB02}"/>
          </ac:picMkLst>
        </pc:picChg>
        <pc:picChg chg="add mod ord">
          <ac:chgData name="shesternya88@mail.ru" userId="0b25b0f87183ff80" providerId="LiveId" clId="{97E49ED6-CE8C-484C-9C40-8CAFB8F0F364}" dt="2022-04-17T15:34:02.452" v="3470" actId="1076"/>
          <ac:picMkLst>
            <pc:docMk/>
            <pc:sldMk cId="964241186" sldId="372"/>
            <ac:picMk id="9" creationId="{07A9B72E-EC44-487B-8C6A-4614579162A7}"/>
          </ac:picMkLst>
        </pc:picChg>
        <pc:picChg chg="add mod ord">
          <ac:chgData name="shesternya88@mail.ru" userId="0b25b0f87183ff80" providerId="LiveId" clId="{97E49ED6-CE8C-484C-9C40-8CAFB8F0F364}" dt="2022-04-17T15:33:54.988" v="3467" actId="166"/>
          <ac:picMkLst>
            <pc:docMk/>
            <pc:sldMk cId="964241186" sldId="372"/>
            <ac:picMk id="11" creationId="{27DB1744-F281-4DAF-90A6-E2A66AC5500F}"/>
          </ac:picMkLst>
        </pc:picChg>
        <pc:picChg chg="add mod">
          <ac:chgData name="shesternya88@mail.ru" userId="0b25b0f87183ff80" providerId="LiveId" clId="{97E49ED6-CE8C-484C-9C40-8CAFB8F0F364}" dt="2022-04-17T15:33:50.727" v="3466" actId="14100"/>
          <ac:picMkLst>
            <pc:docMk/>
            <pc:sldMk cId="964241186" sldId="372"/>
            <ac:picMk id="13" creationId="{D4F04B95-3846-4135-B9D2-866DA19759B0}"/>
          </ac:picMkLst>
        </pc:picChg>
        <pc:picChg chg="add mod">
          <ac:chgData name="shesternya88@mail.ru" userId="0b25b0f87183ff80" providerId="LiveId" clId="{97E49ED6-CE8C-484C-9C40-8CAFB8F0F364}" dt="2022-04-17T16:06:01.450" v="4175" actId="1076"/>
          <ac:picMkLst>
            <pc:docMk/>
            <pc:sldMk cId="964241186" sldId="372"/>
            <ac:picMk id="15" creationId="{C2ECB7DA-9174-4902-B4BA-CB5309A8D310}"/>
          </ac:picMkLst>
        </pc:picChg>
      </pc:sldChg>
      <pc:sldChg chg="addSp delSp modSp add mod">
        <pc:chgData name="shesternya88@mail.ru" userId="0b25b0f87183ff80" providerId="LiveId" clId="{97E49ED6-CE8C-484C-9C40-8CAFB8F0F364}" dt="2022-04-17T15:47:35.938" v="3758" actId="27636"/>
        <pc:sldMkLst>
          <pc:docMk/>
          <pc:sldMk cId="3866977591" sldId="373"/>
        </pc:sldMkLst>
        <pc:spChg chg="del">
          <ac:chgData name="shesternya88@mail.ru" userId="0b25b0f87183ff80" providerId="LiveId" clId="{97E49ED6-CE8C-484C-9C40-8CAFB8F0F364}" dt="2022-04-17T15:47:20.724" v="3729" actId="478"/>
          <ac:spMkLst>
            <pc:docMk/>
            <pc:sldMk cId="3866977591" sldId="373"/>
            <ac:spMk id="2" creationId="{B1AEF5CE-7377-4370-AEEE-3877BD854184}"/>
          </ac:spMkLst>
        </pc:spChg>
        <pc:spChg chg="add mod">
          <ac:chgData name="shesternya88@mail.ru" userId="0b25b0f87183ff80" providerId="LiveId" clId="{97E49ED6-CE8C-484C-9C40-8CAFB8F0F364}" dt="2022-04-17T15:47:35.938" v="3758" actId="27636"/>
          <ac:spMkLst>
            <pc:docMk/>
            <pc:sldMk cId="3866977591" sldId="373"/>
            <ac:spMk id="4" creationId="{CEB7EC1B-47B2-414D-AE86-A45488A8BBE6}"/>
          </ac:spMkLst>
        </pc:spChg>
        <pc:spChg chg="del">
          <ac:chgData name="shesternya88@mail.ru" userId="0b25b0f87183ff80" providerId="LiveId" clId="{97E49ED6-CE8C-484C-9C40-8CAFB8F0F364}" dt="2022-04-17T15:47:26.072" v="3732" actId="478"/>
          <ac:spMkLst>
            <pc:docMk/>
            <pc:sldMk cId="3866977591" sldId="373"/>
            <ac:spMk id="6" creationId="{E54F6C4F-A9E0-4346-B866-A0CB81CA8BA3}"/>
          </ac:spMkLst>
        </pc:spChg>
        <pc:spChg chg="del">
          <ac:chgData name="shesternya88@mail.ru" userId="0b25b0f87183ff80" providerId="LiveId" clId="{97E49ED6-CE8C-484C-9C40-8CAFB8F0F364}" dt="2022-04-17T15:47:24.116" v="3731" actId="478"/>
          <ac:spMkLst>
            <pc:docMk/>
            <pc:sldMk cId="3866977591" sldId="373"/>
            <ac:spMk id="7" creationId="{CBF94872-CD24-4C27-AFF2-BB3069B9F4BF}"/>
          </ac:spMkLst>
        </pc:spChg>
        <pc:picChg chg="del">
          <ac:chgData name="shesternya88@mail.ru" userId="0b25b0f87183ff80" providerId="LiveId" clId="{97E49ED6-CE8C-484C-9C40-8CAFB8F0F364}" dt="2022-04-17T15:47:22.428" v="3730" actId="478"/>
          <ac:picMkLst>
            <pc:docMk/>
            <pc:sldMk cId="3866977591" sldId="373"/>
            <ac:picMk id="5" creationId="{FD50E34A-D39F-41DD-A318-DEB8103E4062}"/>
          </ac:picMkLst>
        </pc:picChg>
      </pc:sldChg>
      <pc:sldChg chg="add">
        <pc:chgData name="shesternya88@mail.ru" userId="0b25b0f87183ff80" providerId="LiveId" clId="{97E49ED6-CE8C-484C-9C40-8CAFB8F0F364}" dt="2022-04-17T15:47:48.716" v="3759"/>
        <pc:sldMkLst>
          <pc:docMk/>
          <pc:sldMk cId="856888611" sldId="374"/>
        </pc:sldMkLst>
      </pc:sldChg>
      <pc:sldChg chg="add">
        <pc:chgData name="shesternya88@mail.ru" userId="0b25b0f87183ff80" providerId="LiveId" clId="{97E49ED6-CE8C-484C-9C40-8CAFB8F0F364}" dt="2022-04-17T15:47:50.192" v="3760"/>
        <pc:sldMkLst>
          <pc:docMk/>
          <pc:sldMk cId="390951061" sldId="375"/>
        </pc:sldMkLst>
      </pc:sldChg>
      <pc:sldChg chg="add del">
        <pc:chgData name="shesternya88@mail.ru" userId="0b25b0f87183ff80" providerId="LiveId" clId="{97E49ED6-CE8C-484C-9C40-8CAFB8F0F364}" dt="2022-04-17T16:09:07.521" v="4191"/>
        <pc:sldMkLst>
          <pc:docMk/>
          <pc:sldMk cId="562196209" sldId="376"/>
        </pc:sldMkLst>
      </pc:sldChg>
      <pc:sldChg chg="addSp delSp modSp add del">
        <pc:chgData name="shesternya88@mail.ru" userId="0b25b0f87183ff80" providerId="LiveId" clId="{97E49ED6-CE8C-484C-9C40-8CAFB8F0F364}" dt="2022-04-17T16:04:11.106" v="4167" actId="47"/>
        <pc:sldMkLst>
          <pc:docMk/>
          <pc:sldMk cId="613158231" sldId="376"/>
        </pc:sldMkLst>
        <pc:spChg chg="del">
          <ac:chgData name="shesternya88@mail.ru" userId="0b25b0f87183ff80" providerId="LiveId" clId="{97E49ED6-CE8C-484C-9C40-8CAFB8F0F364}" dt="2022-04-17T16:00:59.448" v="4118" actId="21"/>
          <ac:spMkLst>
            <pc:docMk/>
            <pc:sldMk cId="613158231" sldId="376"/>
            <ac:spMk id="2" creationId="{C1CA0630-8977-4813-8EFC-C248ECFB6DF8}"/>
          </ac:spMkLst>
        </pc:spChg>
        <pc:spChg chg="del">
          <ac:chgData name="shesternya88@mail.ru" userId="0b25b0f87183ff80" providerId="LiveId" clId="{97E49ED6-CE8C-484C-9C40-8CAFB8F0F364}" dt="2022-04-17T16:00:59.448" v="4118" actId="21"/>
          <ac:spMkLst>
            <pc:docMk/>
            <pc:sldMk cId="613158231" sldId="376"/>
            <ac:spMk id="3" creationId="{FA3E8727-53E9-460B-9EB6-34C2E4D87121}"/>
          </ac:spMkLst>
        </pc:spChg>
        <pc:spChg chg="add mod">
          <ac:chgData name="shesternya88@mail.ru" userId="0b25b0f87183ff80" providerId="LiveId" clId="{97E49ED6-CE8C-484C-9C40-8CAFB8F0F364}" dt="2022-04-17T16:00:59.448" v="4118" actId="21"/>
          <ac:spMkLst>
            <pc:docMk/>
            <pc:sldMk cId="613158231" sldId="376"/>
            <ac:spMk id="4" creationId="{ED23D4E8-903B-4D7D-9FF0-503D4CAA0341}"/>
          </ac:spMkLst>
        </pc:spChg>
        <pc:spChg chg="add mod">
          <ac:chgData name="shesternya88@mail.ru" userId="0b25b0f87183ff80" providerId="LiveId" clId="{97E49ED6-CE8C-484C-9C40-8CAFB8F0F364}" dt="2022-04-17T16:00:59.448" v="4118" actId="21"/>
          <ac:spMkLst>
            <pc:docMk/>
            <pc:sldMk cId="613158231" sldId="376"/>
            <ac:spMk id="5" creationId="{E0E4A866-37C0-437B-A097-E788D9BBFBA0}"/>
          </ac:spMkLst>
        </pc:spChg>
        <pc:picChg chg="del">
          <ac:chgData name="shesternya88@mail.ru" userId="0b25b0f87183ff80" providerId="LiveId" clId="{97E49ED6-CE8C-484C-9C40-8CAFB8F0F364}" dt="2022-04-17T16:00:59.448" v="4118" actId="21"/>
          <ac:picMkLst>
            <pc:docMk/>
            <pc:sldMk cId="613158231" sldId="376"/>
            <ac:picMk id="1026" creationId="{6D4521A0-AB07-4738-8DC7-6B7E648DD881}"/>
          </ac:picMkLst>
        </pc:picChg>
      </pc:sldChg>
      <pc:sldChg chg="addSp delSp modSp add mod">
        <pc:chgData name="shesternya88@mail.ru" userId="0b25b0f87183ff80" providerId="LiveId" clId="{97E49ED6-CE8C-484C-9C40-8CAFB8F0F364}" dt="2022-04-17T16:18:49.853" v="4227"/>
        <pc:sldMkLst>
          <pc:docMk/>
          <pc:sldMk cId="1082393361" sldId="376"/>
        </pc:sldMkLst>
        <pc:spChg chg="add mod">
          <ac:chgData name="shesternya88@mail.ru" userId="0b25b0f87183ff80" providerId="LiveId" clId="{97E49ED6-CE8C-484C-9C40-8CAFB8F0F364}" dt="2022-04-17T16:18:49.853" v="4227"/>
          <ac:spMkLst>
            <pc:docMk/>
            <pc:sldMk cId="1082393361" sldId="376"/>
            <ac:spMk id="16" creationId="{EA48073F-7660-4BA9-A70F-23D244C80D7F}"/>
          </ac:spMkLst>
        </pc:spChg>
        <pc:spChg chg="del">
          <ac:chgData name="shesternya88@mail.ru" userId="0b25b0f87183ff80" providerId="LiveId" clId="{97E49ED6-CE8C-484C-9C40-8CAFB8F0F364}" dt="2022-04-17T16:18:48.781" v="4226" actId="478"/>
          <ac:spMkLst>
            <pc:docMk/>
            <pc:sldMk cId="1082393361" sldId="376"/>
            <ac:spMk id="22" creationId="{1ACF29D2-32EF-4E80-BFEA-C405CBA7F734}"/>
          </ac:spMkLst>
        </pc:spChg>
      </pc:sldChg>
      <pc:sldChg chg="addSp delSp modSp add del mod">
        <pc:chgData name="shesternya88@mail.ru" userId="0b25b0f87183ff80" providerId="LiveId" clId="{97E49ED6-CE8C-484C-9C40-8CAFB8F0F364}" dt="2022-04-17T16:00:22.271" v="4112" actId="2696"/>
        <pc:sldMkLst>
          <pc:docMk/>
          <pc:sldMk cId="2107642504" sldId="376"/>
        </pc:sldMkLst>
        <pc:spChg chg="mod">
          <ac:chgData name="shesternya88@mail.ru" userId="0b25b0f87183ff80" providerId="LiveId" clId="{97E49ED6-CE8C-484C-9C40-8CAFB8F0F364}" dt="2022-04-17T15:54:07.295" v="3789" actId="1076"/>
          <ac:spMkLst>
            <pc:docMk/>
            <pc:sldMk cId="2107642504" sldId="376"/>
            <ac:spMk id="2" creationId="{C1CA0630-8977-4813-8EFC-C248ECFB6DF8}"/>
          </ac:spMkLst>
        </pc:spChg>
        <pc:spChg chg="mod">
          <ac:chgData name="shesternya88@mail.ru" userId="0b25b0f87183ff80" providerId="LiveId" clId="{97E49ED6-CE8C-484C-9C40-8CAFB8F0F364}" dt="2022-04-17T15:58:25.773" v="4094" actId="20577"/>
          <ac:spMkLst>
            <pc:docMk/>
            <pc:sldMk cId="2107642504" sldId="376"/>
            <ac:spMk id="3" creationId="{FA3E8727-53E9-460B-9EB6-34C2E4D87121}"/>
          </ac:spMkLst>
        </pc:spChg>
        <pc:picChg chg="add mod">
          <ac:chgData name="shesternya88@mail.ru" userId="0b25b0f87183ff80" providerId="LiveId" clId="{97E49ED6-CE8C-484C-9C40-8CAFB8F0F364}" dt="2022-04-17T15:55:07.219" v="3797" actId="14100"/>
          <ac:picMkLst>
            <pc:docMk/>
            <pc:sldMk cId="2107642504" sldId="376"/>
            <ac:picMk id="1026" creationId="{6D4521A0-AB07-4738-8DC7-6B7E648DD881}"/>
          </ac:picMkLst>
        </pc:picChg>
        <pc:picChg chg="del">
          <ac:chgData name="shesternya88@mail.ru" userId="0b25b0f87183ff80" providerId="LiveId" clId="{97E49ED6-CE8C-484C-9C40-8CAFB8F0F364}" dt="2022-04-17T15:54:40.797" v="3791" actId="478"/>
          <ac:picMkLst>
            <pc:docMk/>
            <pc:sldMk cId="2107642504" sldId="376"/>
            <ac:picMk id="2050" creationId="{2EE3E498-217B-4F7F-A276-7D946F2658E2}"/>
          </ac:picMkLst>
        </pc:picChg>
      </pc:sldChg>
      <pc:sldChg chg="add">
        <pc:chgData name="shesternya88@mail.ru" userId="0b25b0f87183ff80" providerId="LiveId" clId="{97E49ED6-CE8C-484C-9C40-8CAFB8F0F364}" dt="2022-04-17T16:17:11.366" v="4221"/>
        <pc:sldMkLst>
          <pc:docMk/>
          <pc:sldMk cId="783461367" sldId="377"/>
        </pc:sldMkLst>
      </pc:sldChg>
      <pc:sldChg chg="addSp delSp modSp add mod">
        <pc:chgData name="shesternya88@mail.ru" userId="0b25b0f87183ff80" providerId="LiveId" clId="{97E49ED6-CE8C-484C-9C40-8CAFB8F0F364}" dt="2022-04-17T16:18:58.577" v="4229"/>
        <pc:sldMkLst>
          <pc:docMk/>
          <pc:sldMk cId="2970435300" sldId="378"/>
        </pc:sldMkLst>
        <pc:spChg chg="add mod">
          <ac:chgData name="shesternya88@mail.ru" userId="0b25b0f87183ff80" providerId="LiveId" clId="{97E49ED6-CE8C-484C-9C40-8CAFB8F0F364}" dt="2022-04-17T16:18:58.577" v="4229"/>
          <ac:spMkLst>
            <pc:docMk/>
            <pc:sldMk cId="2970435300" sldId="378"/>
            <ac:spMk id="13" creationId="{94672244-43E2-4572-86F9-225E5A9E6FED}"/>
          </ac:spMkLst>
        </pc:spChg>
        <pc:spChg chg="del">
          <ac:chgData name="shesternya88@mail.ru" userId="0b25b0f87183ff80" providerId="LiveId" clId="{97E49ED6-CE8C-484C-9C40-8CAFB8F0F364}" dt="2022-04-17T16:18:57.438" v="4228" actId="478"/>
          <ac:spMkLst>
            <pc:docMk/>
            <pc:sldMk cId="2970435300" sldId="378"/>
            <ac:spMk id="27" creationId="{B804E291-AECD-411E-9F3E-6F874D9A013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2BF-440A-A724-9EBCECB1A2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2BF-440A-A724-9EBCECB1A2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2BF-440A-A724-9EBCECB1A2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2BF-440A-A724-9EBCECB1A2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2BF-440A-A724-9EBCECB1A2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2BF-440A-A724-9EBCECB1A2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2BF-440A-A724-9EBCECB1A2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2BF-440A-A724-9EBCECB1A2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2BF-440A-A724-9EBCECB1A2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2BF-440A-A724-9EBCECB1A2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72BF-440A-A724-9EBCECB1A238}"/>
              </c:ext>
            </c:extLst>
          </c:dPt>
          <c:dLbls>
            <c:dLbl>
              <c:idx val="0"/>
              <c:layout>
                <c:manualLayout>
                  <c:x val="-0.20464602526485695"/>
                  <c:y val="0.12300138214992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BF-440A-A724-9EBCECB1A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КрасГМУ</c:v>
                </c:pt>
                <c:pt idx="1">
                  <c:v>МГЦ, Мск</c:v>
                </c:pt>
                <c:pt idx="2">
                  <c:v>НГМУ</c:v>
                </c:pt>
                <c:pt idx="3">
                  <c:v>СибГМУ</c:v>
                </c:pt>
                <c:pt idx="4">
                  <c:v>ЧГМА</c:v>
                </c:pt>
                <c:pt idx="5">
                  <c:v>ИГМУ</c:v>
                </c:pt>
                <c:pt idx="6">
                  <c:v>НИИ Севера</c:v>
                </c:pt>
                <c:pt idx="7">
                  <c:v>ККБ</c:v>
                </c:pt>
                <c:pt idx="8">
                  <c:v>АГМУ</c:v>
                </c:pt>
                <c:pt idx="9">
                  <c:v>КемГМУ</c:v>
                </c:pt>
                <c:pt idx="10">
                  <c:v>Другие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32</c:v>
                </c:pt>
                <c:pt idx="1">
                  <c:v>13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2BF-440A-A724-9EBCECB1A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32098765432098E-3"/>
          <c:y val="1.8950065644444916E-2"/>
          <c:w val="0.61500181221872852"/>
          <c:h val="0.886298102304792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explosion val="21"/>
            <c:extLst>
              <c:ext xmlns:c16="http://schemas.microsoft.com/office/drawing/2014/chart" uri="{C3380CC4-5D6E-409C-BE32-E72D297353CC}">
                <c16:uniqueId val="{00000000-8890-4524-A095-4A6151DA84D2}"/>
              </c:ext>
            </c:extLst>
          </c:dPt>
          <c:dPt>
            <c:idx val="2"/>
            <c:bubble3D val="0"/>
            <c:explosion val="16"/>
            <c:extLst>
              <c:ext xmlns:c16="http://schemas.microsoft.com/office/drawing/2014/chart" uri="{C3380CC4-5D6E-409C-BE32-E72D297353CC}">
                <c16:uniqueId val="{00000001-8890-4524-A095-4A6151DA84D2}"/>
              </c:ext>
            </c:extLst>
          </c:dPt>
          <c:dPt>
            <c:idx val="3"/>
            <c:bubble3D val="0"/>
            <c:explosion val="10"/>
            <c:extLst>
              <c:ext xmlns:c16="http://schemas.microsoft.com/office/drawing/2014/chart" uri="{C3380CC4-5D6E-409C-BE32-E72D297353CC}">
                <c16:uniqueId val="{00000002-8890-4524-A095-4A6151DA84D2}"/>
              </c:ext>
            </c:extLst>
          </c:dPt>
          <c:dPt>
            <c:idx val="4"/>
            <c:bubble3D val="0"/>
            <c:explosion val="14"/>
            <c:extLst>
              <c:ext xmlns:c16="http://schemas.microsoft.com/office/drawing/2014/chart" uri="{C3380CC4-5D6E-409C-BE32-E72D297353CC}">
                <c16:uniqueId val="{00000003-8890-4524-A095-4A6151DA84D2}"/>
              </c:ext>
            </c:extLst>
          </c:dPt>
          <c:cat>
            <c:strRef>
              <c:f>Лист1!$A$2:$A$6</c:f>
              <c:strCache>
                <c:ptCount val="5"/>
                <c:pt idx="0">
                  <c:v>Статьи Q1</c:v>
                </c:pt>
                <c:pt idx="1">
                  <c:v>Статьи Q2</c:v>
                </c:pt>
                <c:pt idx="2">
                  <c:v>Статьи Q3</c:v>
                </c:pt>
                <c:pt idx="3">
                  <c:v>Учебные пособия</c:v>
                </c:pt>
                <c:pt idx="4">
                  <c:v>Гранты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2700000</c:v>
                </c:pt>
                <c:pt idx="1">
                  <c:v>960000</c:v>
                </c:pt>
                <c:pt idx="2">
                  <c:v>690000</c:v>
                </c:pt>
                <c:pt idx="3">
                  <c:v>600000</c:v>
                </c:pt>
                <c:pt idx="4">
                  <c:v>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90-4524-A095-4A6151DA8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5907416453071346"/>
          <c:y val="6.6755163613911414E-2"/>
          <c:w val="0.29249450588718756"/>
          <c:h val="0.33441867223082372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34</c:v>
                </c:pt>
                <c:pt idx="2">
                  <c:v>39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F-4252-B913-FA6DB33CC7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</c:v>
                </c:pt>
                <c:pt idx="1">
                  <c:v>30</c:v>
                </c:pt>
                <c:pt idx="2">
                  <c:v>49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4F-4252-B913-FA6DB33CC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05952"/>
        <c:axId val="159407488"/>
      </c:barChart>
      <c:catAx>
        <c:axId val="15940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407488"/>
        <c:crosses val="autoZero"/>
        <c:auto val="1"/>
        <c:lblAlgn val="ctr"/>
        <c:lblOffset val="100"/>
        <c:noMultiLvlLbl val="0"/>
      </c:catAx>
      <c:valAx>
        <c:axId val="1594074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9405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E51-4758-B082-E1E4B2A475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51-4758-B082-E1E4B2A475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E51-4758-B082-E1E4B2A475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E51-4758-B082-E1E4B2A475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E51-4758-B082-E1E4B2A475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E51-4758-B082-E1E4B2A475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E51-4758-B082-E1E4B2A4753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E51-4758-B082-E1E4B2A4753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E51-4758-B082-E1E4B2A4753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E51-4758-B082-E1E4B2A4753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0E51-4758-B082-E1E4B2A4753D}"/>
              </c:ext>
            </c:extLst>
          </c:dPt>
          <c:dLbls>
            <c:dLbl>
              <c:idx val="0"/>
              <c:layout>
                <c:manualLayout>
                  <c:x val="-0.1992410589638805"/>
                  <c:y val="4.3424375964513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51-4758-B082-E1E4B2A475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КрасГМУ</c:v>
                </c:pt>
                <c:pt idx="1">
                  <c:v>ЧГМА</c:v>
                </c:pt>
                <c:pt idx="2">
                  <c:v>ИГМУ</c:v>
                </c:pt>
                <c:pt idx="3">
                  <c:v>ККБ</c:v>
                </c:pt>
                <c:pt idx="4">
                  <c:v>ИГМАПО</c:v>
                </c:pt>
                <c:pt idx="5">
                  <c:v>ТГМУ</c:v>
                </c:pt>
                <c:pt idx="6">
                  <c:v>ФМБА Красноярск</c:v>
                </c:pt>
                <c:pt idx="7">
                  <c:v>НИИ Кемерово</c:v>
                </c:pt>
                <c:pt idx="8">
                  <c:v>РМАПО</c:v>
                </c:pt>
                <c:pt idx="9">
                  <c:v>ККБ№2</c:v>
                </c:pt>
                <c:pt idx="10">
                  <c:v>Другие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38</c:v>
                </c:pt>
                <c:pt idx="1">
                  <c:v>9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2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E51-4758-B082-E1E4B2A47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34-4CDE-BB1A-068BA4F329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34-4CDE-BB1A-068BA4F329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34-4CDE-BB1A-068BA4F329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34-4CDE-BB1A-068BA4F329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334-4CDE-BB1A-068BA4F329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334-4CDE-BB1A-068BA4F329D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334-4CDE-BB1A-068BA4F329D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334-4CDE-BB1A-068BA4F329D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334-4CDE-BB1A-068BA4F329D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334-4CDE-BB1A-068BA4F329D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334-4CDE-BB1A-068BA4F329DB}"/>
              </c:ext>
            </c:extLst>
          </c:dPt>
          <c:dLbls>
            <c:dLbl>
              <c:idx val="0"/>
              <c:layout>
                <c:manualLayout>
                  <c:x val="-0.16670244527091155"/>
                  <c:y val="0.146512596380399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34-4CDE-BB1A-068BA4F329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КрасГМУ</c:v>
                </c:pt>
                <c:pt idx="1">
                  <c:v>ЧГМА</c:v>
                </c:pt>
                <c:pt idx="2">
                  <c:v>СПб</c:v>
                </c:pt>
                <c:pt idx="3">
                  <c:v>СибГМУ</c:v>
                </c:pt>
                <c:pt idx="4">
                  <c:v>РМАПО</c:v>
                </c:pt>
                <c:pt idx="5">
                  <c:v>НМИЦ травматологии</c:v>
                </c:pt>
                <c:pt idx="6">
                  <c:v>НИИ Кемерово</c:v>
                </c:pt>
                <c:pt idx="7">
                  <c:v>ККБ</c:v>
                </c:pt>
                <c:pt idx="8">
                  <c:v>СМГУ</c:v>
                </c:pt>
                <c:pt idx="9">
                  <c:v>СВФУ</c:v>
                </c:pt>
                <c:pt idx="10">
                  <c:v>Другие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23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334-4CDE-BB1A-068BA4F32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33740892113272E-2"/>
          <c:y val="4.1113077921246528E-2"/>
          <c:w val="0.7286676144648585"/>
          <c:h val="0.79087321287832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публикации сотрудников КрасГМУ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0%</c:formatCode>
                <c:ptCount val="5"/>
                <c:pt idx="0">
                  <c:v>0.23</c:v>
                </c:pt>
                <c:pt idx="1">
                  <c:v>0.36</c:v>
                </c:pt>
                <c:pt idx="2">
                  <c:v>0.35</c:v>
                </c:pt>
                <c:pt idx="3">
                  <c:v>0.4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F-4F40-A8CA-8BA11870F4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публикации на английском языке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AF-4F40-A8CA-8BA11870F44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AF-4F40-A8CA-8BA11870F44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AF-4F40-A8CA-8BA11870F4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0%</c:formatCode>
                <c:ptCount val="5"/>
                <c:pt idx="0">
                  <c:v>0.01</c:v>
                </c:pt>
                <c:pt idx="1">
                  <c:v>0</c:v>
                </c:pt>
                <c:pt idx="2">
                  <c:v>0</c:v>
                </c:pt>
                <c:pt idx="3">
                  <c:v>0.03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AF-4F40-A8CA-8BA11870F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27680"/>
        <c:axId val="31937664"/>
      </c:barChart>
      <c:catAx>
        <c:axId val="3192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937664"/>
        <c:crosses val="autoZero"/>
        <c:auto val="1"/>
        <c:lblAlgn val="ctr"/>
        <c:lblOffset val="100"/>
        <c:noMultiLvlLbl val="0"/>
      </c:catAx>
      <c:valAx>
        <c:axId val="319376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one"/>
        <c:crossAx val="31927680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79621229401256299"/>
          <c:y val="0.22821671589604126"/>
          <c:w val="0.20378770598743698"/>
          <c:h val="0.4757715446450585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WoS Core Collection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</c:v>
                </c:pt>
                <c:pt idx="1">
                  <c:v>88</c:v>
                </c:pt>
                <c:pt idx="2">
                  <c:v>97</c:v>
                </c:pt>
                <c:pt idx="3">
                  <c:v>112</c:v>
                </c:pt>
                <c:pt idx="4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6-41E9-BCCB-4A2440F136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171</c:v>
                </c:pt>
                <c:pt idx="1">
                  <c:v>141</c:v>
                </c:pt>
                <c:pt idx="2">
                  <c:v>141</c:v>
                </c:pt>
                <c:pt idx="3">
                  <c:v>187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6-41E9-BCCB-4A2440F13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278976"/>
        <c:axId val="61441152"/>
        <c:axId val="0"/>
      </c:bar3DChart>
      <c:catAx>
        <c:axId val="55278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441152"/>
        <c:crosses val="autoZero"/>
        <c:auto val="1"/>
        <c:lblAlgn val="ctr"/>
        <c:lblOffset val="100"/>
        <c:noMultiLvlLbl val="0"/>
      </c:catAx>
      <c:valAx>
        <c:axId val="6144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2789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968306841525012E-2"/>
          <c:y val="5.341986126372459E-2"/>
          <c:w val="0.68824063799370416"/>
          <c:h val="0.85767658106447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Патенты на изобретения и полезные модели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4-496E-8465-0E8E9FD4B5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Свидетельства на программы для ЭВМ и базы данных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</c:v>
                </c:pt>
                <c:pt idx="1">
                  <c:v>26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4-496E-8465-0E8E9FD4B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522688"/>
        <c:axId val="63524224"/>
      </c:barChart>
      <c:catAx>
        <c:axId val="6352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3524224"/>
        <c:crosses val="autoZero"/>
        <c:auto val="1"/>
        <c:lblAlgn val="ctr"/>
        <c:lblOffset val="100"/>
        <c:noMultiLvlLbl val="0"/>
      </c:catAx>
      <c:valAx>
        <c:axId val="6352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6352268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8602623162583962"/>
          <c:y val="0.32084474300784288"/>
          <c:w val="0.21397371913204694"/>
          <c:h val="0.49084338019875917"/>
        </c:manualLayout>
      </c:layout>
      <c:overlay val="0"/>
      <c:txPr>
        <a:bodyPr/>
        <a:lstStyle/>
        <a:p>
          <a:pPr>
            <a:defRPr sz="1400" baseline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1800"/>
            </a:pPr>
            <a:r>
              <a:rPr lang="ru-RU" sz="1600" b="1" i="0" u="none" strike="noStrike" baseline="0" dirty="0" err="1">
                <a:effectLst/>
              </a:rPr>
              <a:t>КрасГМУ</a:t>
            </a:r>
            <a:r>
              <a:rPr lang="ru-RU" sz="1600" b="1" i="0" u="none" strike="noStrike" baseline="0" dirty="0">
                <a:effectLst/>
              </a:rPr>
              <a:t> является правообладателем исключительных прав на 211 действующих РИД</a:t>
            </a:r>
            <a:endParaRPr lang="ru-RU" sz="1600" baseline="0" dirty="0"/>
          </a:p>
        </c:rich>
      </c:tx>
      <c:layout>
        <c:manualLayout>
          <c:xMode val="edge"/>
          <c:yMode val="edge"/>
          <c:x val="0.22026722810395691"/>
          <c:y val="2.7450603314046612E-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96525667736624"/>
          <c:y val="4.3248809908694634E-3"/>
          <c:w val="0.89903474332263378"/>
          <c:h val="0.995675119009130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Действующие РИД</c:v>
                </c:pt>
              </c:strCache>
            </c:strRef>
          </c:tx>
          <c:dLbls>
            <c:dLbl>
              <c:idx val="0"/>
              <c:layout>
                <c:manualLayout>
                  <c:x val="-7.5452478415511851E-2"/>
                  <c:y val="4.6498102914562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2F-498A-9FF9-9F64A57DA1A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7D4-494D-920E-275B701247FB}"/>
                </c:ext>
              </c:extLst>
            </c:dLbl>
            <c:dLbl>
              <c:idx val="2"/>
              <c:layout>
                <c:manualLayout>
                  <c:x val="-4.6257502608880605E-2"/>
                  <c:y val="-0.18240092379926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6C-4A09-A37F-CAE35FCC08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  <c:pt idx="3">
                  <c:v>Базы данных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10</c:v>
                </c:pt>
                <c:pt idx="2">
                  <c:v>125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6C-4A09-A37F-CAE35FCC0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6743624643149383E-2"/>
          <c:y val="0.74862921177121999"/>
          <c:w val="0.70379766595721671"/>
          <c:h val="0.25137078822877995"/>
        </c:manualLayout>
      </c:layout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Импортное</a:t>
            </a:r>
            <a:r>
              <a:rPr lang="ru-RU" sz="1200" baseline="0" dirty="0"/>
              <a:t> н</a:t>
            </a:r>
            <a:r>
              <a:rPr lang="ru-RU" sz="1200" dirty="0"/>
              <a:t>аучное</a:t>
            </a:r>
            <a:r>
              <a:rPr lang="ru-RU" sz="1200" baseline="0" dirty="0"/>
              <a:t> </a:t>
            </a:r>
            <a:r>
              <a:rPr lang="ru-RU" sz="1200" dirty="0"/>
              <a:t>оборудование по странам производителям</a:t>
            </a:r>
          </a:p>
        </c:rich>
      </c:tx>
      <c:layout>
        <c:manualLayout>
          <c:xMode val="edge"/>
          <c:yMode val="edge"/>
          <c:x val="4.1090244288104025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'[Диаграммы оборудование(2).xlsx]Лист3'!$A$2:$A$21</c:f>
              <c:strCache>
                <c:ptCount val="18"/>
                <c:pt idx="0">
                  <c:v> Германия</c:v>
                </c:pt>
                <c:pt idx="1">
                  <c:v> США</c:v>
                </c:pt>
                <c:pt idx="2">
                  <c:v>Франция</c:v>
                </c:pt>
                <c:pt idx="3">
                  <c:v>Латвия</c:v>
                </c:pt>
                <c:pt idx="4">
                  <c:v>Япония</c:v>
                </c:pt>
                <c:pt idx="5">
                  <c:v>Китай</c:v>
                </c:pt>
                <c:pt idx="6">
                  <c:v>Финляндия</c:v>
                </c:pt>
                <c:pt idx="7">
                  <c:v>Великобритания</c:v>
                </c:pt>
                <c:pt idx="8">
                  <c:v>Дания</c:v>
                </c:pt>
                <c:pt idx="9">
                  <c:v>Щвейцария</c:v>
                </c:pt>
                <c:pt idx="10">
                  <c:v>Италия</c:v>
                </c:pt>
                <c:pt idx="11">
                  <c:v>Беларусь</c:v>
                </c:pt>
                <c:pt idx="12">
                  <c:v>Южная Корея</c:v>
                </c:pt>
                <c:pt idx="13">
                  <c:v>Австралия</c:v>
                </c:pt>
                <c:pt idx="14">
                  <c:v>Швеция</c:v>
                </c:pt>
                <c:pt idx="15">
                  <c:v>Украина</c:v>
                </c:pt>
                <c:pt idx="16">
                  <c:v>Сингапур</c:v>
                </c:pt>
                <c:pt idx="17">
                  <c:v>Польша </c:v>
                </c:pt>
              </c:strCache>
            </c:strRef>
          </c:cat>
          <c:val>
            <c:numRef>
              <c:f>'[Диаграммы оборудование(2).xlsx]Лист3'!$B$2:$B$21</c:f>
              <c:numCache>
                <c:formatCode>0.00%</c:formatCode>
                <c:ptCount val="20"/>
                <c:pt idx="0">
                  <c:v>0.2621</c:v>
                </c:pt>
                <c:pt idx="1">
                  <c:v>0.2419</c:v>
                </c:pt>
                <c:pt idx="2">
                  <c:v>0.1169</c:v>
                </c:pt>
                <c:pt idx="3">
                  <c:v>0.1129</c:v>
                </c:pt>
                <c:pt idx="4">
                  <c:v>8.0600000000000005E-2</c:v>
                </c:pt>
                <c:pt idx="5">
                  <c:v>5.2400000000000002E-2</c:v>
                </c:pt>
                <c:pt idx="6">
                  <c:v>3.2300000000000002E-2</c:v>
                </c:pt>
                <c:pt idx="7">
                  <c:v>2.4199999999999999E-2</c:v>
                </c:pt>
                <c:pt idx="8">
                  <c:v>1.6199999999999999E-2</c:v>
                </c:pt>
                <c:pt idx="9">
                  <c:v>1.2200000000000001E-2</c:v>
                </c:pt>
                <c:pt idx="10">
                  <c:v>1.21E-2</c:v>
                </c:pt>
                <c:pt idx="11">
                  <c:v>8.0999999999999996E-3</c:v>
                </c:pt>
                <c:pt idx="12">
                  <c:v>8.0999999999999996E-3</c:v>
                </c:pt>
                <c:pt idx="13">
                  <c:v>4.0000000000000001E-3</c:v>
                </c:pt>
                <c:pt idx="14">
                  <c:v>4.0000000000000001E-3</c:v>
                </c:pt>
                <c:pt idx="15">
                  <c:v>4.0000000000000001E-3</c:v>
                </c:pt>
                <c:pt idx="16">
                  <c:v>4.0000000000000001E-3</c:v>
                </c:pt>
                <c:pt idx="17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4-4533-A62B-A9C767163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Научное оборудование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792158049824852E-4"/>
          <c:y val="0.12023011256128556"/>
          <c:w val="0.91409016925098729"/>
          <c:h val="0.78978603924901847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explosion val="5"/>
            <c:extLst>
              <c:ext xmlns:c16="http://schemas.microsoft.com/office/drawing/2014/chart" uri="{C3380CC4-5D6E-409C-BE32-E72D297353CC}">
                <c16:uniqueId val="{00000000-1C12-4D62-8A7A-19F41E3DAD4D}"/>
              </c:ext>
            </c:extLst>
          </c:dPt>
          <c:dLbls>
            <c:dLbl>
              <c:idx val="0"/>
              <c:layout>
                <c:manualLayout>
                  <c:x val="6.1257281886134734E-3"/>
                  <c:y val="-0.34966986081747498"/>
                </c:manualLayout>
              </c:layout>
              <c:tx>
                <c:rich>
                  <a:bodyPr/>
                  <a:lstStyle/>
                  <a:p>
                    <a:fld id="{675AA713-FCF3-4F9D-9D15-DDDA2543DE50}" type="CATEGORYNAME">
                      <a:rPr lang="ru-RU" sz="1400" b="1" dirty="0"/>
                      <a:pPr/>
                      <a:t>[ИМЯ КАТЕГОРИИ]</a:t>
                    </a:fld>
                    <a:r>
                      <a:rPr lang="ru-RU" sz="1400" b="1" baseline="0" dirty="0"/>
                      <a:t>
</a:t>
                    </a:r>
                    <a:fld id="{1E913970-E929-42CC-A16B-8F718C52550A}" type="PERCENTAGE">
                      <a:rPr lang="ru-RU" sz="1400" b="1" baseline="0" dirty="0"/>
                      <a:pPr/>
                      <a:t>[ПРОЦЕНТ]</a:t>
                    </a:fld>
                    <a:endParaRPr lang="ru-RU" sz="1400" b="1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12-4D62-8A7A-19F41E3DAD4D}"/>
                </c:ext>
              </c:extLst>
            </c:dLbl>
            <c:dLbl>
              <c:idx val="2"/>
              <c:layout>
                <c:manualLayout>
                  <c:x val="-0.1867706053597429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/>
                      <a:t> </a:t>
                    </a:r>
                    <a:r>
                      <a:rPr lang="ru-RU" sz="1800" b="1" dirty="0"/>
                      <a:t>без возможности замещения
45%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C12-4D62-8A7A-19F41E3DAD4D}"/>
                </c:ext>
              </c:extLst>
            </c:dLbl>
            <c:dLbl>
              <c:idx val="3"/>
              <c:layout>
                <c:manualLayout>
                  <c:x val="-0.19320649700094433"/>
                  <c:y val="4.4444338330884101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/>
                    </a:pPr>
                    <a:r>
                      <a:rPr lang="ru-RU" sz="1800" b="1" dirty="0"/>
                      <a:t>с возможностью замещения
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44640038147739"/>
                      <c:h val="0.2756265243047141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1C12-4D62-8A7A-19F41E3DAD4D}"/>
                </c:ext>
              </c:extLst>
            </c:dLbl>
            <c:dLbl>
              <c:idx val="4"/>
              <c:layout>
                <c:manualLayout>
                  <c:x val="-0.21040791776027998"/>
                  <c:y val="2.521119860017498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>
                        <a:solidFill>
                          <a:schemeClr val="bg1"/>
                        </a:solidFill>
                      </a:rPr>
                      <a:t>Импортное</a:t>
                    </a:r>
                    <a:r>
                      <a:rPr lang="ru-RU" sz="1800" b="1" baseline="0" dirty="0">
                        <a:solidFill>
                          <a:schemeClr val="bg1"/>
                        </a:solidFill>
                      </a:rPr>
                      <a:t> о</a:t>
                    </a:r>
                    <a:r>
                      <a:rPr lang="ru-RU" sz="1800" b="1" dirty="0">
                        <a:solidFill>
                          <a:schemeClr val="bg1"/>
                        </a:solidFill>
                      </a:rPr>
                      <a:t>борудование 
68%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C12-4D62-8A7A-19F41E3DAD4D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'[Диаграммы оборудование(2).xlsx]Лист3'!$A$34:$A$37</c:f>
              <c:strCache>
                <c:ptCount val="4"/>
                <c:pt idx="0">
                  <c:v>Оборудование Российского производства</c:v>
                </c:pt>
                <c:pt idx="1">
                  <c:v>Оборудование импортного производства</c:v>
                </c:pt>
                <c:pt idx="2">
                  <c:v>Оборудование импортного производства без возможности замещения</c:v>
                </c:pt>
                <c:pt idx="3">
                  <c:v>Оборудование импортного производства с возможностью замещения</c:v>
                </c:pt>
              </c:strCache>
            </c:strRef>
          </c:cat>
          <c:val>
            <c:numRef>
              <c:f>'[Диаграммы оборудование(2).xlsx]Лист3'!$B$34:$B$37</c:f>
              <c:numCache>
                <c:formatCode>General</c:formatCode>
                <c:ptCount val="4"/>
                <c:pt idx="0">
                  <c:v>117</c:v>
                </c:pt>
                <c:pt idx="2" formatCode="_-* #,##0\ _₽_-;\-* #,##0\ _₽_-;_-* &quot;-&quot;??\ _₽_-;_-@_-">
                  <c:v>162</c:v>
                </c:pt>
                <c:pt idx="3" formatCode="_-* #,##0\ _₽_-;\-* #,##0\ _₽_-;_-* &quot;-&quot;??\ _₽_-;_-@_-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12-4D62-8A7A-19F41E3DAD4D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100"/>
        <c:serLines/>
      </c:of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0.46375</cdr:x>
      <cdr:y>0.61784</cdr:y>
    </cdr:from>
    <cdr:to>
      <cdr:x>0.6125</cdr:x>
      <cdr:y>0.72529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34" y="2802855"/>
          <a:ext cx="1142577" cy="487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2 700 *</a:t>
          </a:r>
        </a:p>
      </cdr:txBody>
    </cdr:sp>
  </cdr:relSizeAnchor>
  <cdr:relSizeAnchor xmlns:cdr="http://schemas.openxmlformats.org/drawingml/2006/chartDrawing">
    <cdr:from>
      <cdr:x>0.47322</cdr:x>
      <cdr:y>0.57631</cdr:y>
    </cdr:from>
    <cdr:to>
      <cdr:x>0.50822</cdr:x>
      <cdr:y>0.63003</cdr:y>
    </cdr:to>
    <cdr:cxnSp macro="">
      <cdr:nvCxnSpPr>
        <cdr:cNvPr id="4" name="Соединительная линия уступом 3">
          <a:extLst xmlns:a="http://schemas.openxmlformats.org/drawingml/2006/main">
            <a:ext uri="{FF2B5EF4-FFF2-40B4-BE49-F238E27FC236}">
              <a16:creationId xmlns:a16="http://schemas.microsoft.com/office/drawing/2014/main" id="{114BC093-0E37-4925-BCC2-5D289ABE003B}"/>
            </a:ext>
          </a:extLst>
        </cdr:cNvPr>
        <cdr:cNvCxnSpPr/>
      </cdr:nvCxnSpPr>
      <cdr:spPr>
        <a:xfrm xmlns:a="http://schemas.openxmlformats.org/drawingml/2006/main" rot="16200000" flipH="1">
          <a:off x="3647490" y="2601883"/>
          <a:ext cx="243701" cy="268841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0.01001</cdr:x>
      <cdr:y>0.71183</cdr:y>
    </cdr:from>
    <cdr:to>
      <cdr:x>0.185</cdr:x>
      <cdr:y>0.79241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2352" y="3816424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960 *</a:t>
          </a:r>
        </a:p>
      </cdr:txBody>
    </cdr:sp>
  </cdr:relSizeAnchor>
  <cdr:relSizeAnchor xmlns:cdr="http://schemas.openxmlformats.org/drawingml/2006/chartDrawing">
    <cdr:from>
      <cdr:x>0.06251</cdr:x>
      <cdr:y>0.67153</cdr:y>
    </cdr:from>
    <cdr:to>
      <cdr:x>0.08001</cdr:x>
      <cdr:y>0.72189</cdr:y>
    </cdr:to>
    <cdr:cxnSp macro="">
      <cdr:nvCxnSpPr>
        <cdr:cNvPr id="9" name="Соединительная линия уступом 8">
          <a:extLst xmlns:a="http://schemas.openxmlformats.org/drawingml/2006/main">
            <a:ext uri="{FF2B5EF4-FFF2-40B4-BE49-F238E27FC236}">
              <a16:creationId xmlns:a16="http://schemas.microsoft.com/office/drawing/2014/main" id="{0DC7BE48-D2BD-43F6-BBFC-45A662B1CAEE}"/>
            </a:ext>
          </a:extLst>
        </cdr:cNvPr>
        <cdr:cNvCxnSpPr/>
      </cdr:nvCxnSpPr>
      <cdr:spPr>
        <a:xfrm xmlns:a="http://schemas.openxmlformats.org/drawingml/2006/main" rot="5400000">
          <a:off x="514400" y="3600399"/>
          <a:ext cx="144017" cy="269984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0.23157</cdr:y>
    </cdr:from>
    <cdr:to>
      <cdr:x>0.13251</cdr:x>
      <cdr:y>0.36588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0" y="1050502"/>
          <a:ext cx="1017835" cy="609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690* </a:t>
          </a:r>
        </a:p>
      </cdr:txBody>
    </cdr:sp>
  </cdr:relSizeAnchor>
  <cdr:relSizeAnchor xmlns:cdr="http://schemas.openxmlformats.org/drawingml/2006/chartDrawing">
    <cdr:from>
      <cdr:x>0.01693</cdr:x>
      <cdr:y>0.29547</cdr:y>
    </cdr:from>
    <cdr:to>
      <cdr:x>0.03386</cdr:x>
      <cdr:y>0.36263</cdr:y>
    </cdr:to>
    <cdr:cxnSp macro="">
      <cdr:nvCxnSpPr>
        <cdr:cNvPr id="12" name="Соединительная линия уступом 11">
          <a:extLst xmlns:a="http://schemas.openxmlformats.org/drawingml/2006/main">
            <a:ext uri="{FF2B5EF4-FFF2-40B4-BE49-F238E27FC236}">
              <a16:creationId xmlns:a16="http://schemas.microsoft.com/office/drawing/2014/main" id="{5C131B29-03F0-4993-8897-FD526A0838A4}"/>
            </a:ext>
          </a:extLst>
        </cdr:cNvPr>
        <cdr:cNvCxnSpPr/>
      </cdr:nvCxnSpPr>
      <cdr:spPr>
        <a:xfrm xmlns:a="http://schemas.openxmlformats.org/drawingml/2006/main" rot="16200000" flipV="1">
          <a:off x="144015" y="1584176"/>
          <a:ext cx="144017" cy="360040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0.10148</cdr:x>
      <cdr:y>0.12046</cdr:y>
    </cdr:from>
    <cdr:to>
      <cdr:x>0.24537</cdr:x>
      <cdr:y>0.18395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79525" y="546446"/>
          <a:ext cx="110524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600* </a:t>
          </a:r>
        </a:p>
      </cdr:txBody>
    </cdr:sp>
  </cdr:relSizeAnchor>
  <cdr:relSizeAnchor xmlns:cdr="http://schemas.openxmlformats.org/drawingml/2006/chartDrawing">
    <cdr:from>
      <cdr:x>0.15236</cdr:x>
      <cdr:y>0.18803</cdr:y>
    </cdr:from>
    <cdr:to>
      <cdr:x>0.16929</cdr:x>
      <cdr:y>0.22832</cdr:y>
    </cdr:to>
    <cdr:cxnSp macro="">
      <cdr:nvCxnSpPr>
        <cdr:cNvPr id="15" name="Соединительная линия уступом 14">
          <a:extLst xmlns:a="http://schemas.openxmlformats.org/drawingml/2006/main">
            <a:ext uri="{FF2B5EF4-FFF2-40B4-BE49-F238E27FC236}">
              <a16:creationId xmlns:a16="http://schemas.microsoft.com/office/drawing/2014/main" id="{3EA18660-6E3D-4765-9337-A8F24966AD9A}"/>
            </a:ext>
          </a:extLst>
        </cdr:cNvPr>
        <cdr:cNvCxnSpPr/>
      </cdr:nvCxnSpPr>
      <cdr:spPr>
        <a:xfrm xmlns:a="http://schemas.openxmlformats.org/drawingml/2006/main" rot="16200000" flipV="1">
          <a:off x="1296144" y="1008111"/>
          <a:ext cx="144016" cy="216025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0.26698</cdr:x>
      <cdr:y>0.071</cdr:y>
    </cdr:from>
    <cdr:to>
      <cdr:x>0.38548</cdr:x>
      <cdr:y>0.13816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050744" y="322102"/>
          <a:ext cx="910221" cy="304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300*</a:t>
          </a:r>
        </a:p>
      </cdr:txBody>
    </cdr:sp>
  </cdr:relSizeAnchor>
  <cdr:relSizeAnchor xmlns:cdr="http://schemas.openxmlformats.org/drawingml/2006/chartDrawing">
    <cdr:from>
      <cdr:x>0.29625</cdr:x>
      <cdr:y>0.14774</cdr:y>
    </cdr:from>
    <cdr:to>
      <cdr:x>0.30471</cdr:x>
      <cdr:y>0.18803</cdr:y>
    </cdr:to>
    <cdr:cxnSp macro="">
      <cdr:nvCxnSpPr>
        <cdr:cNvPr id="18" name="Соединительная линия уступом 17">
          <a:extLst xmlns:a="http://schemas.openxmlformats.org/drawingml/2006/main">
            <a:ext uri="{FF2B5EF4-FFF2-40B4-BE49-F238E27FC236}">
              <a16:creationId xmlns:a16="http://schemas.microsoft.com/office/drawing/2014/main" id="{4A0DC401-997B-42C3-A174-213926A9375B}"/>
            </a:ext>
          </a:extLst>
        </cdr:cNvPr>
        <cdr:cNvCxnSpPr/>
      </cdr:nvCxnSpPr>
      <cdr:spPr>
        <a:xfrm xmlns:a="http://schemas.openxmlformats.org/drawingml/2006/main" rot="5400000" flipH="1" flipV="1">
          <a:off x="2520280" y="792088"/>
          <a:ext cx="72008" cy="216024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0.03386</cdr:x>
      <cdr:y>0.71796</cdr:y>
    </cdr:from>
    <cdr:to>
      <cdr:x>0.44861</cdr:x>
      <cdr:y>1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88032" y="4680520"/>
          <a:ext cx="3528392" cy="1512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0.246</cdr:x>
      <cdr:y>0.72405</cdr:y>
    </cdr:from>
    <cdr:to>
      <cdr:x>0.45147</cdr:x>
      <cdr:y>0.80463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89586" y="3284669"/>
          <a:ext cx="1578254" cy="365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*тыс. руб.</a:t>
          </a:r>
        </a:p>
      </cdr:txBody>
    </cdr:sp>
  </cdr:relSizeAnchor>
  <cdr:relSizeAnchor xmlns:cdr="http://schemas.openxmlformats.org/drawingml/2006/chartDrawing">
    <cdr:from>
      <cdr:x>0.60447</cdr:x>
      <cdr:y>0.42857</cdr:y>
    </cdr:from>
    <cdr:to>
      <cdr:x>0.61384</cdr:x>
      <cdr:y>0.44444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643032" y="1944216"/>
          <a:ext cx="72008" cy="720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0.60935</cdr:x>
      <cdr:y>0.39683</cdr:y>
    </cdr:from>
    <cdr:to>
      <cdr:x>0.81559</cdr:x>
      <cdr:y>0.47619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680520" y="1800200"/>
          <a:ext cx="158417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Регистрация МИ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F7D68-A144-4C8D-90D6-C65B52CCD18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D82F5-1F8E-4FCE-BCE1-0D5DD8F9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5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9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1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9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66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36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9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0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3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81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762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54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79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606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42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955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66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79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79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Медицинская психология, </a:t>
            </a:r>
            <a:r>
              <a:rPr lang="ru-RU" dirty="0" err="1"/>
              <a:t>рентгенэндоваскулярная</a:t>
            </a:r>
            <a:r>
              <a:rPr lang="ru-RU" dirty="0"/>
              <a:t> хирургия, медицинская реабилитация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84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17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6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828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94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Индекс </a:t>
            </a:r>
            <a:r>
              <a:rPr lang="ru-RU" sz="1200" dirty="0" err="1"/>
              <a:t>Херфиндаля-Хиршмана</a:t>
            </a:r>
            <a:r>
              <a:rPr lang="ru-RU" sz="1200" dirty="0"/>
              <a:t> рассчитывается как сумма квадратов процентных долей количества статей, опубликованных различными организациями, по отношению к общему количеству статей в журнале в текущем году, в которых организация идентифицирована. Чем больше различных организаций, авторы из которых публикуются в журнале, и чем равномернее распределены между ними публикации, тем меньше величина этого показателя. </a:t>
            </a:r>
            <a:r>
              <a:rPr lang="ru-RU" sz="1200" dirty="0">
                <a:solidFill>
                  <a:srgbClr val="FF0000"/>
                </a:solidFill>
              </a:rPr>
              <a:t>Максимальное значение равно 10000 и достигается, когда в журнале публикуются авторы только из одной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7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2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5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8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19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82F5-1F8E-4FCE-BCE1-0D5DD8F905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3C3B0-5808-4762-8BB2-2F59C078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CD8F92-C913-402D-9C30-5A7F0A4D7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E8E4D-7627-4439-8336-EE0BDE9B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81820-53AE-4999-93F5-4220CD52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B2CF5-A635-4D7D-96DF-504BE4E8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6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5057B-2ECB-4BA6-B9DE-3C866E3B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D9376-7700-429E-A46B-0910C00AA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137119-8D40-48D1-A683-0FFCE24A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80669C-26AD-4A86-8605-EA559D88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18383-A52C-4C2B-A836-00D65B22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6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3C5B33-4EBA-43A7-9417-31C4EC965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702B73-212A-41C8-B215-471276398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31D0-6374-4B14-93C5-83F50737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04D83-3B66-4FDD-9F63-677BE599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58D53-2222-4105-BA75-60997275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1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478BD-EB6A-4C39-B49B-B81BED064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55559-9FA7-4A7B-8FB2-1A00BBC9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690F9-D451-448F-A0B2-2F24D622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450EF-0E7A-4AFA-82CE-FC2747DF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11465-E407-48E2-8025-C0334679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6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8147F-B8B3-400B-9608-AC0A29AC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5D1E9D-813E-48F4-B2AA-F4C86DFE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DF8036-4C29-4880-A0A0-DFCCAB11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1E961-A0CD-4314-B859-71AA8334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4AB34-E8A2-4670-AD20-CDC7CA67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2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AC77D-3B06-4032-9976-D12D08C3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FAAFA-BD34-47EF-9DFE-E5A51104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5CCDC6-C54F-46FA-9D68-DFBA261AF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A8DEC7-ACFF-4645-BED5-0FCF1B38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BAE906-B4FE-45FE-BBAE-76944F27A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8405E-8D63-4152-96C3-0B1A4CBC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0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A6CD2-6E94-4812-B42A-B1BCC030F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A19CBE-5BAD-4E15-B760-7BC574CF5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BC7F80-B979-412F-84E6-AE8087FD1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82ED27-5220-4839-AD6F-3AD01CDBE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FCD125-BBED-4DD0-AF99-2386EB1F3C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C7C534-FA4A-4C47-992E-A15723A8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0740CC-9FC1-4A91-B616-D26AA983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D00FDE-D65C-4FAF-9EA7-7A7D8CF6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9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A21C5-3A01-487D-8202-93F3CF6C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A4005B-9D82-4756-B0E8-5ECCFBE8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1DA05C-EE7B-4D6A-9AE3-E5B8003D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75E1C3-BE92-4F17-B317-4605128C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5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C48B34-C17F-4C00-94A5-81AC04A5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2D4882-6842-4854-A34B-773116AF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3F8488-AC57-4B72-817B-A8D53421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3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1FF7B-7241-4D0A-8ECD-659DDFB9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8B819-7BD7-4CDE-A6D4-A52EC666D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4FB99-E119-464E-9147-64ED62D6D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F2C44C-4312-4A84-894E-62EA7106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2DCA4E-E681-47D1-B51E-14FD3596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427F9F-06FC-4CDE-A03C-84B9A166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A6F0D-FB83-49E1-8B30-F05808C7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428234-0946-461C-A6B3-78D233E04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99518B-A020-484D-99A0-F2D32673F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030F1-FECE-4BC1-9BF7-755FCAC31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0BC2F2-540F-4F50-B245-9101994B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A64188-B2D1-4E7C-9827-83C54C29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9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4D99B-DFD1-47EF-A6FF-F3C73A58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FC8EAB-B240-4E86-BB28-80C19841A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F0165-3BA8-46D8-B635-30AB8AB88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C3169-1178-403E-A8E3-250F68EF8E75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E43BC-A124-4638-B316-7DADB90ED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460B6-D6B6-4D32-A2ED-C9BD0ECC8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4C3D-1309-4E26-A45C-3CEF8A3E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4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kp-rf.ru/opendat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2.wdp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7.jpe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microsoft.com/office/2007/relationships/hdphoto" Target="../media/hdphoto3.wdp"/><Relationship Id="rId5" Type="http://schemas.openxmlformats.org/officeDocument/2006/relationships/image" Target="../media/image89.png"/><Relationship Id="rId10" Type="http://schemas.openxmlformats.org/officeDocument/2006/relationships/image" Target="../media/image87.jpeg"/><Relationship Id="rId4" Type="http://schemas.microsoft.com/office/2007/relationships/hdphoto" Target="../media/hdphoto2.wdp"/><Relationship Id="rId9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F56B8-C075-41A3-A86D-58928053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0EDB3-54E4-4347-9D6C-CBD6714E6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Avaden Bio">
            <a:extLst>
              <a:ext uri="{FF2B5EF4-FFF2-40B4-BE49-F238E27FC236}">
                <a16:creationId xmlns:a16="http://schemas.microsoft.com/office/drawing/2014/main" id="{C440FE27-D20D-480D-9974-42437280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saturation sat="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1037063" y="0"/>
            <a:ext cx="7541582" cy="6858000"/>
          </a:xfrm>
          <a:prstGeom prst="rect">
            <a:avLst/>
          </a:prstGeom>
          <a:solidFill>
            <a:srgbClr val="A11D29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0475"/>
            <a:endParaRPr lang="ru-RU" sz="32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1260475"/>
            <a:endParaRPr lang="ru-RU" sz="32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1260475"/>
            <a:r>
              <a:rPr lang="ru-RU" sz="28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Научно-исследовательская работа в </a:t>
            </a:r>
            <a:r>
              <a:rPr lang="ru-RU" sz="28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КрасГМУ</a:t>
            </a:r>
            <a:r>
              <a:rPr lang="ru-RU" sz="28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– </a:t>
            </a:r>
          </a:p>
          <a:p>
            <a:pPr marL="1260475"/>
            <a:r>
              <a:rPr lang="ru-RU" sz="28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итоги 2021 года и </a:t>
            </a:r>
          </a:p>
          <a:p>
            <a:pPr marL="1260475"/>
            <a:r>
              <a:rPr lang="ru-RU" sz="28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перспективы развития</a:t>
            </a:r>
            <a:endParaRPr lang="ru-RU" sz="2800" b="1" dirty="0">
              <a:solidFill>
                <a:schemeClr val="bg1"/>
              </a:solidFill>
              <a:latin typeface="Myriad Pro" pitchFamily="34" charset="0"/>
            </a:endParaRPr>
          </a:p>
          <a:p>
            <a:pPr marL="1260475"/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</a:t>
            </a:r>
          </a:p>
          <a:p>
            <a:pPr marL="1260475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научной работе</a:t>
            </a:r>
          </a:p>
          <a:p>
            <a:pPr marL="1260475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Шестерня Павел Анатольевич</a:t>
            </a:r>
          </a:p>
          <a:p>
            <a:pPr marL="1260475"/>
            <a:endParaRPr lang="ru-RU" sz="2400" dirty="0">
              <a:solidFill>
                <a:schemeClr val="bg1"/>
              </a:solidFill>
              <a:latin typeface="Myriad Pro" pitchFamily="34" charset="0"/>
            </a:endParaRPr>
          </a:p>
          <a:p>
            <a:pPr marL="1260475"/>
            <a:endParaRPr lang="ru-RU" sz="2400" dirty="0">
              <a:solidFill>
                <a:schemeClr val="bg1"/>
              </a:solidFill>
              <a:latin typeface="Myriad Pro" pitchFamily="34" charset="0"/>
            </a:endParaRPr>
          </a:p>
          <a:p>
            <a:pPr marL="1260475"/>
            <a:r>
              <a:rPr lang="ru-RU" sz="2400" dirty="0">
                <a:solidFill>
                  <a:schemeClr val="bg1"/>
                </a:solidFill>
                <a:latin typeface="Myriad Pro" pitchFamily="34" charset="0"/>
              </a:rPr>
              <a:t>   20 апреля 2022 года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9635F61-D0A3-4E12-B1D7-1A7F5DD0BB27}"/>
              </a:ext>
            </a:extLst>
          </p:cNvPr>
          <p:cNvCxnSpPr/>
          <p:nvPr/>
        </p:nvCxnSpPr>
        <p:spPr>
          <a:xfrm flipV="1">
            <a:off x="6096000" y="825190"/>
            <a:ext cx="0" cy="8654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61EF298-3DFA-4A39-A614-DE1CA0E8A0AB}"/>
              </a:ext>
            </a:extLst>
          </p:cNvPr>
          <p:cNvCxnSpPr/>
          <p:nvPr/>
        </p:nvCxnSpPr>
        <p:spPr>
          <a:xfrm flipV="1">
            <a:off x="6099717" y="5437265"/>
            <a:ext cx="0" cy="8654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9BBE98-8964-480F-937B-0E4E8981D134}"/>
              </a:ext>
            </a:extLst>
          </p:cNvPr>
          <p:cNvCxnSpPr>
            <a:cxnSpLocks/>
          </p:cNvCxnSpPr>
          <p:nvPr/>
        </p:nvCxnSpPr>
        <p:spPr>
          <a:xfrm flipH="1">
            <a:off x="1839951" y="825190"/>
            <a:ext cx="42560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7EC8DB2-665C-4AE4-AC9C-C99F71106796}"/>
              </a:ext>
            </a:extLst>
          </p:cNvPr>
          <p:cNvCxnSpPr>
            <a:cxnSpLocks/>
          </p:cNvCxnSpPr>
          <p:nvPr/>
        </p:nvCxnSpPr>
        <p:spPr>
          <a:xfrm flipH="1">
            <a:off x="1839951" y="6302763"/>
            <a:ext cx="42560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FD639D4-1252-4B4C-956F-D9485F297BA9}"/>
              </a:ext>
            </a:extLst>
          </p:cNvPr>
          <p:cNvCxnSpPr/>
          <p:nvPr/>
        </p:nvCxnSpPr>
        <p:spPr>
          <a:xfrm>
            <a:off x="1839951" y="825190"/>
            <a:ext cx="0" cy="54775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A0B242-8DFC-4B19-B021-D44A8A486965}"/>
              </a:ext>
            </a:extLst>
          </p:cNvPr>
          <p:cNvSpPr/>
          <p:nvPr/>
        </p:nvSpPr>
        <p:spPr>
          <a:xfrm>
            <a:off x="8288763" y="0"/>
            <a:ext cx="3903238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829" y="261583"/>
            <a:ext cx="1828971" cy="183942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72A8B70-C450-4FF7-8474-B0C1399AC524}"/>
              </a:ext>
            </a:extLst>
          </p:cNvPr>
          <p:cNvSpPr/>
          <p:nvPr/>
        </p:nvSpPr>
        <p:spPr>
          <a:xfrm>
            <a:off x="8928100" y="6438546"/>
            <a:ext cx="3263900" cy="157871"/>
          </a:xfrm>
          <a:prstGeom prst="rect">
            <a:avLst/>
          </a:prstGeom>
          <a:solidFill>
            <a:srgbClr val="A11D29"/>
          </a:solidFill>
          <a:ln>
            <a:solidFill>
              <a:srgbClr val="A11D29"/>
            </a:solidFill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2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668A5A-81F7-4B05-A731-76655794AC23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9F7A0A-AB4C-401E-AA6D-ABF782433E1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EEED052-31B6-4F77-8F8F-EC5F1F6D1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3D5AEEF-9C1F-4A64-9C4C-BD96B7FFC227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37583F2-C77D-4012-B769-3E34B6AD4856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8D0A9F-D951-4ECF-BC31-DA87BEFC0D21}"/>
              </a:ext>
            </a:extLst>
          </p:cNvPr>
          <p:cNvSpPr txBox="1"/>
          <p:nvPr/>
        </p:nvSpPr>
        <p:spPr>
          <a:xfrm>
            <a:off x="5833642" y="3192589"/>
            <a:ext cx="5178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течение месяца заключено </a:t>
            </a:r>
          </a:p>
          <a:p>
            <a:pPr algn="ctr"/>
            <a:r>
              <a:rPr lang="ru-RU" b="1" dirty="0"/>
              <a:t>два лицензионных договора </a:t>
            </a:r>
          </a:p>
          <a:p>
            <a:pPr algn="ctr"/>
            <a:r>
              <a:rPr lang="ru-RU" b="1" dirty="0"/>
              <a:t>на право использования медицинского изделия ПО «Программный комплекс коррекции когнитивных нарушений» </a:t>
            </a:r>
          </a:p>
          <a:p>
            <a:pPr algn="ctr"/>
            <a:r>
              <a:rPr lang="ru-RU" b="1" dirty="0"/>
              <a:t>РУ № РЗН 2022_16597 от 05.03.2022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C582C4-3DCE-4725-BBA7-A3E2439122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68" t="1859" r="27670" b="2252"/>
          <a:stretch/>
        </p:blipFill>
        <p:spPr>
          <a:xfrm>
            <a:off x="1056880" y="116308"/>
            <a:ext cx="4681237" cy="6715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348B75B-01EE-4C1A-AE01-B5AC63E7D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7819" y="1939628"/>
            <a:ext cx="2481943" cy="278674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Немик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Б.М., 16.03.2022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12181" r="20388" b="59629"/>
          <a:stretch/>
        </p:blipFill>
        <p:spPr bwMode="auto">
          <a:xfrm>
            <a:off x="5233497" y="159819"/>
            <a:ext cx="6925139" cy="17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46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668A5A-81F7-4B05-A731-76655794AC23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9F7A0A-AB4C-401E-AA6D-ABF782433E1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EEED052-31B6-4F77-8F8F-EC5F1F6D1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3D5AEEF-9C1F-4A64-9C4C-BD96B7FFC227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37583F2-C77D-4012-B769-3E34B6AD4856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BB1AE6C-D7DD-4F59-87D2-3F5AA5E9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80" y="387572"/>
            <a:ext cx="9881294" cy="5040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тематик для выполнения в рамках государственного задания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 на осуществление научных исследований и разработок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плановый период 2023 и 2024 годов</a:t>
            </a:r>
            <a:endParaRPr lang="ru-RU" sz="2000" dirty="0">
              <a:latin typeface="Myriad Pro" panose="020B0503030403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35365"/>
              </p:ext>
            </p:extLst>
          </p:nvPr>
        </p:nvGraphicFramePr>
        <p:xfrm>
          <a:off x="1883631" y="1234713"/>
          <a:ext cx="9950578" cy="47051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02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Период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Руководитель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66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Новые стандарты лечения гнойно-воспалительных послеродовых заболеваний матки с применением микробиологического тестирования актуальных возбудителей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2022-2024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Макаренко Т.А.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44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Идентификация циркулирующих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микроРНК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как потенциального плазменного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биомаркера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эпилептогенеза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2021-2023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Дмитренко Д.В.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48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Высокопроизводительные методы идентификации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нейропептидов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решения задач персонифицированной диагностики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нейродегенерации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токсического поражения головного мозга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2021-2023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Пожиленкова</a:t>
                      </a:r>
                      <a:r>
                        <a:rPr lang="ru-RU" sz="1400" b="1" dirty="0"/>
                        <a:t> Е.А.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844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Нейробиологические основы регуляции аутистических форм поведения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Пичугина Ю.А.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6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Молекулярно-генетические особенности актуальных возбудителей инфекционных заболеваний на территории Красноярского края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Перьянова</a:t>
                      </a:r>
                      <a:r>
                        <a:rPr lang="ru-RU" sz="1400" b="1" dirty="0"/>
                        <a:t> О.В.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6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Молекулярно-генетическая диагностика восстановления сократительной способности миокарда во время реабилитации пациентов после острого инфаркта миокарда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Никулина С.Ю.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81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Персонифицированная клинико-иммунологическая стратегия генно-инженерной биологической терапии спондилоартрита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Шестерня П.А.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785257" y="3508910"/>
            <a:ext cx="10171612" cy="2534840"/>
          </a:xfrm>
          <a:prstGeom prst="rect">
            <a:avLst/>
          </a:prstGeom>
          <a:solidFill>
            <a:srgbClr val="A11D29">
              <a:alpha val="10000"/>
            </a:srgbClr>
          </a:solidFill>
          <a:ln w="25400">
            <a:solidFill>
              <a:srgbClr val="A11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10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7583F2-C77D-4012-B769-3E34B6AD4856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11875" t="6666" r="21666" b="12592"/>
          <a:stretch/>
        </p:blipFill>
        <p:spPr bwMode="auto">
          <a:xfrm>
            <a:off x="1001487" y="116866"/>
            <a:ext cx="10885713" cy="66627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8571" y="1236617"/>
            <a:ext cx="10720252" cy="3936274"/>
          </a:xfrm>
          <a:prstGeom prst="rect">
            <a:avLst/>
          </a:prstGeom>
          <a:solidFill>
            <a:srgbClr val="A11D29">
              <a:alpha val="10000"/>
            </a:srgbClr>
          </a:solidFill>
          <a:ln w="25400">
            <a:solidFill>
              <a:srgbClr val="A11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2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7583F2-C77D-4012-B769-3E34B6AD4856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BB1AE6C-D7DD-4F59-87D2-3F5AA5E9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292" y="140895"/>
            <a:ext cx="9954955" cy="5040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РАН по отчету о проведенной НИР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государственного задания Министерства здравоохранения РФ</a:t>
            </a:r>
            <a:endParaRPr lang="ru-RU" sz="2000" dirty="0">
              <a:latin typeface="Myriad Pro" panose="020B05030304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1" t="13179" r="28081" b="13650"/>
          <a:stretch/>
        </p:blipFill>
        <p:spPr bwMode="auto">
          <a:xfrm>
            <a:off x="1854203" y="778505"/>
            <a:ext cx="4493843" cy="59967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9" t="13931" r="28258" b="16283"/>
          <a:stretch/>
        </p:blipFill>
        <p:spPr bwMode="auto">
          <a:xfrm>
            <a:off x="6653023" y="778505"/>
            <a:ext cx="4495623" cy="59882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88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ED4439-3344-4FA9-AF93-4D1E14668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3" t="22322" r="37300" b="10487"/>
          <a:stretch/>
        </p:blipFill>
        <p:spPr>
          <a:xfrm>
            <a:off x="6755258" y="928086"/>
            <a:ext cx="5286055" cy="4722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2896F-B794-48E4-A9FB-4335C63E5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26" r="75988" b="82870"/>
          <a:stretch/>
        </p:blipFill>
        <p:spPr>
          <a:xfrm>
            <a:off x="7499348" y="158750"/>
            <a:ext cx="3797395" cy="6540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2B347A-07D6-4E69-8065-F78C56DCBA23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82C32-8C1D-43E0-A82B-DB9ED6F13B6E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4399" y="839619"/>
            <a:ext cx="59494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1) </a:t>
            </a:r>
            <a:r>
              <a:rPr lang="ru-RU" sz="1400" b="1" dirty="0">
                <a:solidFill>
                  <a:srgbClr val="A11D29"/>
                </a:solidFill>
              </a:rPr>
              <a:t>Конкурс проектов прикладных научных исследований и инновационных разработок в интересах развития Красноярского края</a:t>
            </a:r>
            <a:endParaRPr lang="ru-RU" sz="1400" dirty="0">
              <a:solidFill>
                <a:srgbClr val="A11D29"/>
              </a:solidFill>
            </a:endParaRPr>
          </a:p>
          <a:p>
            <a:r>
              <a:rPr lang="ru-RU" sz="1400" b="1" dirty="0"/>
              <a:t>Разработка инновационного метода восстановления иннервации при реконструктивной </a:t>
            </a:r>
            <a:r>
              <a:rPr lang="ru-RU" sz="1400" b="1" dirty="0" err="1"/>
              <a:t>маммопластике</a:t>
            </a:r>
            <a:r>
              <a:rPr lang="ru-RU" sz="1400" b="1" dirty="0"/>
              <a:t> после </a:t>
            </a:r>
            <a:r>
              <a:rPr lang="ru-RU" sz="1400" b="1" dirty="0" err="1"/>
              <a:t>мастэктомии</a:t>
            </a:r>
            <a:r>
              <a:rPr lang="ru-RU" sz="1400" b="1" dirty="0"/>
              <a:t>.</a:t>
            </a:r>
          </a:p>
          <a:p>
            <a:r>
              <a:rPr lang="ru-RU" sz="1400" i="1" dirty="0"/>
              <a:t>Руководитель – профессор Горбунов Николай Станиславович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rgbClr val="C00000"/>
                </a:solidFill>
              </a:rPr>
              <a:t>2) </a:t>
            </a:r>
            <a:r>
              <a:rPr lang="ru-RU" sz="1400" b="1" dirty="0">
                <a:solidFill>
                  <a:srgbClr val="A11D29"/>
                </a:solidFill>
              </a:rPr>
              <a:t>Конкурс по организации проведения мероприятий по профессиональной ориентации молодежи</a:t>
            </a:r>
            <a:endParaRPr lang="ru-RU" sz="1400" dirty="0">
              <a:solidFill>
                <a:srgbClr val="A11D29"/>
              </a:solidFill>
            </a:endParaRPr>
          </a:p>
          <a:p>
            <a:r>
              <a:rPr lang="ru-RU" sz="1400" b="1" dirty="0"/>
              <a:t>Фестиваль молодежной науки «Трамплин в науку», приуроченный к 80-летию Красноярского государственного медицинского университета. </a:t>
            </a:r>
            <a:r>
              <a:rPr lang="ru-RU" sz="1400" i="1" dirty="0"/>
              <a:t>Руководитель – Белова Ольга Анатольевна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rgbClr val="C00000"/>
                </a:solidFill>
              </a:rPr>
              <a:t>3) </a:t>
            </a:r>
            <a:r>
              <a:rPr lang="ru-RU" sz="1400" b="1" dirty="0">
                <a:solidFill>
                  <a:srgbClr val="A11D29"/>
                </a:solidFill>
              </a:rPr>
              <a:t>Конкурса проектов академической мобильности (I очередь 2022 года)</a:t>
            </a:r>
            <a:endParaRPr lang="ru-RU" sz="1400" dirty="0">
              <a:solidFill>
                <a:srgbClr val="A11D29"/>
              </a:solidFill>
            </a:endParaRPr>
          </a:p>
          <a:p>
            <a:r>
              <a:rPr lang="ru-RU" sz="1400" i="1" dirty="0"/>
              <a:t>Белова Елизавета Александровна- Г</a:t>
            </a:r>
            <a:r>
              <a:rPr lang="ru-RU" sz="1400" dirty="0"/>
              <a:t>омель, Беларусь. </a:t>
            </a:r>
          </a:p>
          <a:p>
            <a:r>
              <a:rPr lang="ru-RU" sz="1400" i="1" dirty="0" err="1"/>
              <a:t>Есимбекова</a:t>
            </a:r>
            <a:r>
              <a:rPr lang="ru-RU" sz="1400" i="1" dirty="0"/>
              <a:t> Александра Рашидовна – Москва</a:t>
            </a:r>
          </a:p>
          <a:p>
            <a:r>
              <a:rPr lang="ru-RU" sz="1400" i="1" dirty="0"/>
              <a:t>Лапкина Екатерина </a:t>
            </a:r>
            <a:r>
              <a:rPr lang="ru-RU" sz="1400" i="1" dirty="0" err="1"/>
              <a:t>Зиядхановна</a:t>
            </a:r>
            <a:r>
              <a:rPr lang="ru-RU" sz="1400" i="1" dirty="0"/>
              <a:t> – Москва</a:t>
            </a:r>
          </a:p>
          <a:p>
            <a:endParaRPr lang="ru-RU" sz="1400" i="1" dirty="0"/>
          </a:p>
          <a:p>
            <a:r>
              <a:rPr lang="ru-RU" sz="1400" b="1" dirty="0">
                <a:solidFill>
                  <a:srgbClr val="C00000"/>
                </a:solidFill>
              </a:rPr>
              <a:t>4) Межрегиональный </a:t>
            </a:r>
            <a:r>
              <a:rPr lang="ru-RU" sz="1400" b="1" dirty="0">
                <a:solidFill>
                  <a:srgbClr val="A11D29"/>
                </a:solidFill>
              </a:rPr>
              <a:t>конкурс юных техников-изобретателей Енисейской Сибири</a:t>
            </a:r>
            <a:endParaRPr lang="ru-RU" sz="1400" dirty="0">
              <a:solidFill>
                <a:srgbClr val="A11D29"/>
              </a:solidFill>
            </a:endParaRPr>
          </a:p>
          <a:p>
            <a:r>
              <a:rPr lang="ru-RU" sz="1400" b="1" dirty="0"/>
              <a:t>Изготовление уникального набора микропрепаратов растений для образовательных и </a:t>
            </a:r>
            <a:r>
              <a:rPr lang="ru-RU" sz="1400" b="1" dirty="0" err="1"/>
              <a:t>профориентационных</a:t>
            </a:r>
            <a:r>
              <a:rPr lang="ru-RU" sz="1400" b="1" dirty="0"/>
              <a:t> целей.</a:t>
            </a:r>
          </a:p>
          <a:p>
            <a:r>
              <a:rPr lang="ru-RU" sz="1400" i="1" dirty="0"/>
              <a:t>Руководитель – Кучеренко Андрей Михайлович, студент МПФФ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9230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668A5A-81F7-4B05-A731-76655794AC23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9F7A0A-AB4C-401E-AA6D-ABF782433E1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EEED052-31B6-4F77-8F8F-EC5F1F6D1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3D5AEEF-9C1F-4A64-9C4C-BD96B7FFC227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37583F2-C77D-4012-B769-3E34B6AD4856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graphicFrame>
        <p:nvGraphicFramePr>
          <p:cNvPr id="1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25823"/>
              </p:ext>
            </p:extLst>
          </p:nvPr>
        </p:nvGraphicFramePr>
        <p:xfrm>
          <a:off x="2177034" y="643151"/>
          <a:ext cx="9639827" cy="586365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36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630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Категория гранта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941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Научно-исследовательские</a:t>
                      </a:r>
                      <a:r>
                        <a:rPr lang="ru-RU" sz="1600" b="1" baseline="0" dirty="0"/>
                        <a:t> проекты федерального уровня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7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9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Научно-исследовательские проекты регионального уровня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845">
                <a:tc>
                  <a:txBody>
                    <a:bodyPr/>
                    <a:lstStyle/>
                    <a:p>
                      <a:r>
                        <a:rPr lang="ru-RU" sz="1600" b="1" dirty="0"/>
                        <a:t>Трэвел-гранты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19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7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Международные</a:t>
                      </a:r>
                      <a:r>
                        <a:rPr lang="ru-RU" sz="1600" b="1" baseline="0" dirty="0"/>
                        <a:t> стажировки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9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845">
                <a:tc>
                  <a:txBody>
                    <a:bodyPr/>
                    <a:lstStyle/>
                    <a:p>
                      <a:r>
                        <a:rPr lang="ru-RU" sz="1600" b="1" dirty="0"/>
                        <a:t>Студенческие</a:t>
                      </a:r>
                      <a:r>
                        <a:rPr lang="ru-RU" sz="1600" b="1" baseline="0" dirty="0"/>
                        <a:t> проекты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-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-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r>
                        <a:rPr lang="ru-RU" sz="1600" b="1" dirty="0"/>
                        <a:t>Международные гранты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-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-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r>
                        <a:rPr lang="ru-RU" sz="1600" b="1" dirty="0"/>
                        <a:t>УМНИК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17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13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7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r>
                        <a:rPr lang="ru-RU" sz="1600" b="1" dirty="0"/>
                        <a:t>Прочие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9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-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A11D29"/>
                          </a:solidFill>
                        </a:rPr>
                        <a:t>ИТОГО (количество)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11D29"/>
                          </a:solidFill>
                        </a:rPr>
                        <a:t>77</a:t>
                      </a:r>
                      <a:endParaRPr lang="ru-RU" sz="1800" b="1" dirty="0">
                        <a:solidFill>
                          <a:srgbClr val="A11D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11D29"/>
                          </a:solidFill>
                        </a:rPr>
                        <a:t>82</a:t>
                      </a:r>
                      <a:endParaRPr lang="ru-RU" sz="18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11D29"/>
                          </a:solidFill>
                        </a:rPr>
                        <a:t>47</a:t>
                      </a:r>
                      <a:endParaRPr lang="ru-RU" sz="18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11D29"/>
                          </a:solidFill>
                        </a:rPr>
                        <a:t>41</a:t>
                      </a:r>
                      <a:endParaRPr lang="ru-RU" sz="18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A11D29"/>
                          </a:solidFill>
                        </a:rPr>
                        <a:t>42</a:t>
                      </a:r>
                      <a:endParaRPr lang="ru-RU" sz="18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ИТОГО</a:t>
                      </a:r>
                    </a:p>
                    <a:p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(объем финансирования, </a:t>
                      </a:r>
                      <a:r>
                        <a:rPr lang="ru-RU" sz="1400" b="1" dirty="0" err="1">
                          <a:solidFill>
                            <a:srgbClr val="A11D29"/>
                          </a:solidFill>
                        </a:rPr>
                        <a:t>тыс.руб</a:t>
                      </a:r>
                      <a:r>
                        <a:rPr lang="ru-RU" sz="1400" b="1" dirty="0">
                          <a:solidFill>
                            <a:srgbClr val="A11D29"/>
                          </a:solidFill>
                        </a:rPr>
                        <a:t>.)</a:t>
                      </a:r>
                      <a:endParaRPr lang="ru-RU" sz="14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1" marR="68561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11D29"/>
                          </a:solidFill>
                        </a:rPr>
                        <a:t>23 159,9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1" marR="68561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11D29"/>
                          </a:solidFill>
                        </a:rPr>
                        <a:t>40 013,8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1" marR="68561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11D29"/>
                          </a:solidFill>
                        </a:rPr>
                        <a:t>24</a:t>
                      </a:r>
                      <a:r>
                        <a:rPr lang="ru-RU" sz="1600" b="1" baseline="0" dirty="0">
                          <a:solidFill>
                            <a:srgbClr val="A11D29"/>
                          </a:solidFill>
                        </a:rPr>
                        <a:t> 834,2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1" marR="68561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>
                          <a:solidFill>
                            <a:srgbClr val="A11D29"/>
                          </a:solidFill>
                        </a:rPr>
                        <a:t>30 434,2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1" marR="68561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11D29"/>
                          </a:solidFill>
                        </a:rPr>
                        <a:t>29 373,6</a:t>
                      </a:r>
                      <a:endParaRPr lang="ru-RU" sz="1600" b="1" dirty="0">
                        <a:solidFill>
                          <a:srgbClr val="A11D2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1" marR="68561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587145" y="159819"/>
            <a:ext cx="7447202" cy="41168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ГРАНТЫ</a:t>
            </a:r>
          </a:p>
        </p:txBody>
      </p:sp>
    </p:spTree>
    <p:extLst>
      <p:ext uri="{BB962C8B-B14F-4D97-AF65-F5344CB8AC3E}">
        <p14:creationId xmlns:p14="http://schemas.microsoft.com/office/powerpoint/2010/main" val="2343652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668A5A-81F7-4B05-A731-76655794AC23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9F7A0A-AB4C-401E-AA6D-ABF782433E1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EEED052-31B6-4F77-8F8F-EC5F1F6D1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3D5AEEF-9C1F-4A64-9C4C-BD96B7FFC227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37583F2-C77D-4012-B769-3E34B6AD4856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4224" y="268457"/>
            <a:ext cx="5622052" cy="6645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dirty="0"/>
            </a:br>
            <a:br>
              <a:rPr lang="ru-RU" sz="3100" dirty="0"/>
            </a:br>
            <a:r>
              <a:rPr lang="ru-RU" sz="2200" b="1" dirty="0">
                <a:solidFill>
                  <a:srgbClr val="A11D29"/>
                </a:solidFill>
                <a:latin typeface="Arial" pitchFamily="34" charset="0"/>
                <a:cs typeface="Arial" pitchFamily="34" charset="0"/>
              </a:rPr>
              <a:t>КрасГМУ в составе климатического НОЦ мирового уровня «Енисейская Сибирь»</a:t>
            </a:r>
            <a:br>
              <a:rPr lang="ru-RU" sz="3600" b="1" dirty="0">
                <a:solidFill>
                  <a:srgbClr val="A11D29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A11D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792662" y="1292914"/>
            <a:ext cx="4253733" cy="518494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Персонифицированная диагностика </a:t>
            </a:r>
            <a:r>
              <a:rPr lang="ru-RU" sz="2300" dirty="0" err="1">
                <a:latin typeface="Arial" pitchFamily="34" charset="0"/>
                <a:cs typeface="Arial" pitchFamily="34" charset="0"/>
              </a:rPr>
              <a:t>нейродегенерации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 и мониторинг токсического поражения головного мозга смесями газов от лесных пожаров </a:t>
            </a:r>
          </a:p>
          <a:p>
            <a:pPr marL="0" indent="0"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Управление психоэмоциональным статусом при формировании </a:t>
            </a:r>
            <a:r>
              <a:rPr lang="ru-RU" sz="2300" dirty="0" err="1">
                <a:latin typeface="Arial" pitchFamily="34" charset="0"/>
                <a:cs typeface="Arial" pitchFamily="34" charset="0"/>
              </a:rPr>
              <a:t>экотревожности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 в условиях индустриального освоения арктических широт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Исследование влияния основных параметров атмосферного воздуха на состояние здоровья населения в нижнем бьефе Красноярской ГЭС</a:t>
            </a:r>
          </a:p>
        </p:txBody>
      </p:sp>
      <p:pic>
        <p:nvPicPr>
          <p:cNvPr id="12" name="Picture 2" descr="C:\Users\pozhilenkovaea\Documents\PozhilenkovaEA\Альфа_ЦКП M&amp;KT\Презентации\80527135630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3" y="2934846"/>
            <a:ext cx="2731325" cy="170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4" y="1241235"/>
            <a:ext cx="2731325" cy="15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4" y="4774047"/>
            <a:ext cx="2731325" cy="18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s://xn--m1acy.xn--p1ai/storage/app/public/4628/%D0%95%D0%BD%D0%B8%D1%81%D0%B5%D0%B9%D1%81%D0%BA%D0%B0%D1%8F-%D0%A1%D0%B8%D0%B1%D0%B8%D1%80%D1%8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0" y="323262"/>
            <a:ext cx="1482037" cy="8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904679"/>
              </p:ext>
            </p:extLst>
          </p:nvPr>
        </p:nvGraphicFramePr>
        <p:xfrm>
          <a:off x="9311054" y="1241236"/>
          <a:ext cx="2431980" cy="53354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31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3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НОЦ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мирового уровня</a:t>
                      </a:r>
                      <a:endParaRPr lang="ru-RU" sz="2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/>
                        <a:t>«Север: территория устойчивого развития»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599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dirty="0"/>
                        <a:t>Рациональное </a:t>
                      </a:r>
                      <a:r>
                        <a:rPr lang="ru-RU" sz="1400" u="none" dirty="0"/>
                        <a:t>недропользование</a:t>
                      </a:r>
                      <a:r>
                        <a:rPr lang="ru-RU" sz="1400" dirty="0"/>
                        <a:t>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400" dirty="0"/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dirty="0"/>
                        <a:t>Эффективная социально-экономическая инфраструктура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600" b="1" kern="1200" dirty="0">
                        <a:solidFill>
                          <a:srgbClr val="A11D29"/>
                        </a:solidFill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1" kern="1200" dirty="0">
                          <a:solidFill>
                            <a:srgbClr val="A11D29"/>
                          </a:solidFill>
                        </a:rPr>
                        <a:t>Человек на Севере</a:t>
                      </a:r>
                      <a:endParaRPr lang="ru-RU" sz="1600" b="1" kern="1200" dirty="0">
                        <a:solidFill>
                          <a:srgbClr val="A11D29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935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EF5CE-7377-4370-AEEE-3877BD85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76" y="-1"/>
            <a:ext cx="10035104" cy="123473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ТОП-20 ЦКП </a:t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наибольшей номенклатурой научного оборудования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0E34A-D39F-41DD-A318-DEB8103E4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" t="14947" r="4857" b="4034"/>
          <a:stretch/>
        </p:blipFill>
        <p:spPr>
          <a:xfrm>
            <a:off x="1269676" y="985017"/>
            <a:ext cx="9866201" cy="568722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4F6C4F-A9E0-4346-B866-A0CB81CA8BA3}"/>
              </a:ext>
            </a:extLst>
          </p:cNvPr>
          <p:cNvSpPr/>
          <p:nvPr/>
        </p:nvSpPr>
        <p:spPr>
          <a:xfrm>
            <a:off x="9225927" y="6375932"/>
            <a:ext cx="281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https://ckp-rf.ru/opendata/</a:t>
            </a:r>
            <a:r>
              <a:rPr lang="ru-RU" dirty="0"/>
              <a:t> </a:t>
            </a: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CBF94872-CD24-4C27-AFF2-BB3069B9F4BF}"/>
              </a:ext>
            </a:extLst>
          </p:cNvPr>
          <p:cNvSpPr/>
          <p:nvPr/>
        </p:nvSpPr>
        <p:spPr>
          <a:xfrm>
            <a:off x="7810258" y="2972470"/>
            <a:ext cx="4047821" cy="1849971"/>
          </a:xfrm>
          <a:prstGeom prst="wedgeEllipseCallout">
            <a:avLst>
              <a:gd name="adj1" fmla="val -70676"/>
              <a:gd name="adj2" fmla="val 73885"/>
            </a:avLst>
          </a:prstGeom>
          <a:solidFill>
            <a:schemeClr val="bg1">
              <a:lumMod val="95000"/>
            </a:schemeClr>
          </a:solidFill>
          <a:ln w="15875">
            <a:solidFill>
              <a:srgbClr val="A11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ЦКП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«Молекулярные и клеточные технологии»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93 единицы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86F63D-A035-4EE6-8617-B84C9CC357AF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67D19-8B6E-4602-A247-52FCEE7C81F6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96054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E8692C0E-60E1-439F-A1D6-F1CABA5F9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56;p13" title="Диаграмма">
            <a:extLst>
              <a:ext uri="{FF2B5EF4-FFF2-40B4-BE49-F238E27FC236}">
                <a16:creationId xmlns:a16="http://schemas.microsoft.com/office/drawing/2014/main" id="{59372536-1587-46EC-958D-FAE6290A1BB7}"/>
              </a:ext>
            </a:extLst>
          </p:cNvPr>
          <p:cNvPicPr preferRelativeResize="0"/>
          <p:nvPr/>
        </p:nvPicPr>
        <p:blipFill rotWithShape="1">
          <a:blip r:embed="rId3"/>
          <a:srcRect r="-1" b="15592"/>
          <a:stretch/>
        </p:blipFill>
        <p:spPr>
          <a:xfrm>
            <a:off x="797264" y="52301"/>
            <a:ext cx="11073733" cy="5938924"/>
          </a:xfrm>
          <a:prstGeom prst="rect">
            <a:avLst/>
          </a:prstGeom>
          <a:noFill/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11DC99DB-7E80-4D1E-9069-4489287AE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264" y="6338062"/>
            <a:ext cx="1068933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1B0B4C7-ED1F-47FB-AA86-5C0CF97D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4216653"/>
            <a:ext cx="73152" cy="4206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57DE4-832C-4B03-B63C-18BA8E5F0213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40354-BCF0-4EDF-821C-172B5E0DCA8A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235721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57DE4-832C-4B03-B63C-18BA8E5F0213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40354-BCF0-4EDF-821C-172B5E0DCA8A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4EFC476-AD45-4F41-8EDC-9CB60BF4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011" y="1628800"/>
            <a:ext cx="10120045" cy="3590472"/>
          </a:xfrm>
        </p:spPr>
        <p:txBody>
          <a:bodyPr>
            <a:noAutofit/>
          </a:bodyPr>
          <a:lstStyle/>
          <a:p>
            <a:pPr marL="342900" lvl="1" indent="-342900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НИУ ВШЭ, г. Санкт-Петербург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ФГБОУ ВО </a:t>
            </a:r>
            <a:r>
              <a:rPr lang="ru-RU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СибГМУ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 Минздрава России, г. Томск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ООО «</a:t>
            </a:r>
            <a:r>
              <a:rPr lang="ru-RU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Аптамерлаб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», г. Красноярск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ФГАУ ВО СФУ, г. Красноярск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ФГБОУ ВО БФУ, г. Калининград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ФГБОУ ВО СВФУ им. М.К. </a:t>
            </a:r>
            <a:r>
              <a:rPr lang="ru-RU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Аммосова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г.Якутск</a:t>
            </a:r>
            <a:endParaRPr lang="ru-RU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ФИЦ КНЦ СО РАН, г. Красноярск</a:t>
            </a:r>
          </a:p>
          <a:p>
            <a:pPr marL="342900" lvl="1" indent="-342900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ФГБОУ ВО ИГУ, г. Иркутск</a:t>
            </a:r>
          </a:p>
          <a:p>
            <a:pPr marL="342900" lvl="1" indent="-342900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ФГБНУ Всероссийский научно-исследовательский институт защиты растений, г. Санкт-Петербург</a:t>
            </a:r>
          </a:p>
          <a:p>
            <a:pPr marL="342900" lvl="1" indent="-342900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ФКУЗ Волгоградский научно-исследовательский противочумный институт, г. Волгоград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ru-RU" sz="23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ru-RU" sz="23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FF96C1-D97C-4A35-9C29-07090D9F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53" y="787155"/>
            <a:ext cx="7891409" cy="88318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ОРГАНИЗАЦИИ – ВНЕШНИЕ ПОЛЬЗОВАТЕЛИ ЦКП</a:t>
            </a:r>
          </a:p>
        </p:txBody>
      </p:sp>
    </p:spTree>
    <p:extLst>
      <p:ext uri="{BB962C8B-B14F-4D97-AF65-F5344CB8AC3E}">
        <p14:creationId xmlns:p14="http://schemas.microsoft.com/office/powerpoint/2010/main" val="104032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2852102-F7D2-4C95-8CCA-57718444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442" y="260044"/>
            <a:ext cx="960764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Структурная и функциональная модернизация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Сибирское медицинское обозрение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Инновационная деятельность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Внедрение результатов </a:t>
            </a:r>
            <a:endParaRPr lang="ru-RU" sz="2400" dirty="0">
              <a:solidFill>
                <a:schemeClr val="dk1"/>
              </a:solidFill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Отчетность и планирование</a:t>
            </a:r>
            <a:endParaRPr lang="ru-RU" sz="2400" dirty="0">
              <a:solidFill>
                <a:schemeClr val="dk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endParaRPr lang="ru-RU" sz="700" dirty="0">
              <a:solidFill>
                <a:schemeClr val="dk1"/>
              </a:solidFill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Студенческая и молодежная наука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ru-RU" sz="2400" b="1" dirty="0">
                <a:solidFill>
                  <a:schemeClr val="dk1"/>
                </a:solidFill>
              </a:rPr>
              <a:t>Организация и проведение научно-практических мероприятий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F0323E-A138-4857-9BAC-4F158805CCF9}"/>
              </a:ext>
            </a:extLst>
          </p:cNvPr>
          <p:cNvGrpSpPr/>
          <p:nvPr/>
        </p:nvGrpSpPr>
        <p:grpSpPr>
          <a:xfrm>
            <a:off x="31132" y="-7"/>
            <a:ext cx="1873102" cy="6858002"/>
            <a:chOff x="0" y="-1"/>
            <a:chExt cx="1873102" cy="685800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5F32F65-052F-4E22-B7B6-3E800CA2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760E373-3028-444C-B2F5-7DAA8DA7F0BF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7563D1-B43F-4786-81E4-2D9414F48B62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5CAB6-4054-45F8-AEEC-EA0A55428EF4}"/>
              </a:ext>
            </a:extLst>
          </p:cNvPr>
          <p:cNvSpPr txBox="1"/>
          <p:nvPr/>
        </p:nvSpPr>
        <p:spPr>
          <a:xfrm rot="16200000">
            <a:off x="-3001704" y="3167386"/>
            <a:ext cx="685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Структура  доклада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E731E78-AC78-4389-98F7-1F266D3711FE}"/>
              </a:ext>
            </a:extLst>
          </p:cNvPr>
          <p:cNvSpPr/>
          <p:nvPr/>
        </p:nvSpPr>
        <p:spPr>
          <a:xfrm>
            <a:off x="2296887" y="6445979"/>
            <a:ext cx="9882710" cy="172536"/>
          </a:xfrm>
          <a:prstGeom prst="rect">
            <a:avLst/>
          </a:prstGeom>
          <a:gradFill flip="none" rotWithShape="1">
            <a:gsLst>
              <a:gs pos="0">
                <a:srgbClr val="A11D29">
                  <a:alpha val="82000"/>
                </a:srgbClr>
              </a:gs>
              <a:gs pos="100000">
                <a:srgbClr val="A11D29">
                  <a:lumMod val="98000"/>
                  <a:lumOff val="2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5FEE2E7-3E5E-4376-AC12-D0C6A1BB2D3E}"/>
              </a:ext>
            </a:extLst>
          </p:cNvPr>
          <p:cNvGrpSpPr/>
          <p:nvPr/>
        </p:nvGrpSpPr>
        <p:grpSpPr>
          <a:xfrm>
            <a:off x="1885506" y="280022"/>
            <a:ext cx="449919" cy="449919"/>
            <a:chOff x="1666430" y="1992190"/>
            <a:chExt cx="449919" cy="449919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6D12E5C6-64B5-4967-A146-EF0A5465A718}"/>
                </a:ext>
              </a:extLst>
            </p:cNvPr>
            <p:cNvSpPr/>
            <p:nvPr/>
          </p:nvSpPr>
          <p:spPr>
            <a:xfrm>
              <a:off x="1666430" y="1992190"/>
              <a:ext cx="449919" cy="449919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AB93402C-5A21-4422-BCB8-A56925962F94}"/>
                </a:ext>
              </a:extLst>
            </p:cNvPr>
            <p:cNvSpPr/>
            <p:nvPr/>
          </p:nvSpPr>
          <p:spPr>
            <a:xfrm>
              <a:off x="1762633" y="208206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575A945-EF0A-407D-A073-1932276D8F4C}"/>
              </a:ext>
            </a:extLst>
          </p:cNvPr>
          <p:cNvGrpSpPr/>
          <p:nvPr/>
        </p:nvGrpSpPr>
        <p:grpSpPr>
          <a:xfrm>
            <a:off x="1901940" y="869809"/>
            <a:ext cx="438150" cy="438150"/>
            <a:chOff x="1678200" y="2715159"/>
            <a:chExt cx="438150" cy="438150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68229131-E2B4-4644-836B-733AB8FA43FC}"/>
                </a:ext>
              </a:extLst>
            </p:cNvPr>
            <p:cNvSpPr/>
            <p:nvPr/>
          </p:nvSpPr>
          <p:spPr>
            <a:xfrm>
              <a:off x="1678200" y="2715159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B8D53279-5DCE-4E30-8111-7445D0763651}"/>
                </a:ext>
              </a:extLst>
            </p:cNvPr>
            <p:cNvSpPr/>
            <p:nvPr/>
          </p:nvSpPr>
          <p:spPr>
            <a:xfrm>
              <a:off x="1774402" y="279326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C1D4090-A4AA-440E-AF5A-DA4266564DA3}"/>
              </a:ext>
            </a:extLst>
          </p:cNvPr>
          <p:cNvGrpSpPr/>
          <p:nvPr/>
        </p:nvGrpSpPr>
        <p:grpSpPr>
          <a:xfrm>
            <a:off x="1907222" y="1486508"/>
            <a:ext cx="438150" cy="438150"/>
            <a:chOff x="1666431" y="4176977"/>
            <a:chExt cx="438150" cy="438150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A4C056AC-0FB0-4238-9892-82C44CFDADBD}"/>
                </a:ext>
              </a:extLst>
            </p:cNvPr>
            <p:cNvSpPr/>
            <p:nvPr/>
          </p:nvSpPr>
          <p:spPr>
            <a:xfrm>
              <a:off x="1666431" y="4176977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DEDADABF-84AF-4082-8044-34793D3DE667}"/>
                </a:ext>
              </a:extLst>
            </p:cNvPr>
            <p:cNvSpPr/>
            <p:nvPr/>
          </p:nvSpPr>
          <p:spPr>
            <a:xfrm>
              <a:off x="1762633" y="4255081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7F91727-97A4-4918-97B8-CB482FBBC796}"/>
              </a:ext>
            </a:extLst>
          </p:cNvPr>
          <p:cNvGrpSpPr/>
          <p:nvPr/>
        </p:nvGrpSpPr>
        <p:grpSpPr>
          <a:xfrm>
            <a:off x="1907222" y="2086018"/>
            <a:ext cx="438150" cy="438150"/>
            <a:chOff x="1667277" y="4878649"/>
            <a:chExt cx="438150" cy="438150"/>
          </a:xfrm>
        </p:grpSpPr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5E7299CC-55FC-4C0E-BE56-ABBCC44F222D}"/>
                </a:ext>
              </a:extLst>
            </p:cNvPr>
            <p:cNvSpPr/>
            <p:nvPr/>
          </p:nvSpPr>
          <p:spPr>
            <a:xfrm>
              <a:off x="1667277" y="4878649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6BADD78B-AD24-41A5-8EF2-288D7FACB4A9}"/>
                </a:ext>
              </a:extLst>
            </p:cNvPr>
            <p:cNvSpPr/>
            <p:nvPr/>
          </p:nvSpPr>
          <p:spPr>
            <a:xfrm>
              <a:off x="1763479" y="495675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A92BB3-189E-4501-9DE3-4859B26564DC}"/>
              </a:ext>
            </a:extLst>
          </p:cNvPr>
          <p:cNvSpPr txBox="1"/>
          <p:nvPr/>
        </p:nvSpPr>
        <p:spPr>
          <a:xfrm>
            <a:off x="3592479" y="4764529"/>
            <a:ext cx="63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11D29"/>
                </a:solidFill>
                <a:effectLst/>
              </a:rPr>
              <a:t>Международная деятельность</a:t>
            </a:r>
            <a:endParaRPr lang="ru-RU" sz="2000" b="1" dirty="0">
              <a:solidFill>
                <a:srgbClr val="A11D2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4ADAFF-F4C7-49FB-8C81-A0FE961325B1}"/>
              </a:ext>
            </a:extLst>
          </p:cNvPr>
          <p:cNvSpPr txBox="1"/>
          <p:nvPr/>
        </p:nvSpPr>
        <p:spPr>
          <a:xfrm>
            <a:off x="4550602" y="5369502"/>
            <a:ext cx="63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11D29"/>
                </a:solidFill>
                <a:effectLst/>
              </a:rPr>
              <a:t>Аспиранты и соискатели</a:t>
            </a:r>
            <a:endParaRPr lang="ru-RU" sz="2000" b="1" dirty="0">
              <a:solidFill>
                <a:srgbClr val="A11D2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1E1FB-9F7F-4E41-B843-D3B56A738022}"/>
              </a:ext>
            </a:extLst>
          </p:cNvPr>
          <p:cNvSpPr txBox="1"/>
          <p:nvPr/>
        </p:nvSpPr>
        <p:spPr>
          <a:xfrm>
            <a:off x="5341926" y="5888248"/>
            <a:ext cx="5200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11D29"/>
                </a:solidFill>
                <a:effectLst/>
              </a:rPr>
              <a:t>Диссертационные советы</a:t>
            </a:r>
            <a:endParaRPr lang="ru-RU" sz="2000" b="1" dirty="0">
              <a:solidFill>
                <a:srgbClr val="A11D2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7E9F332-47E6-4120-BB26-FD96C870E680}"/>
              </a:ext>
            </a:extLst>
          </p:cNvPr>
          <p:cNvGrpSpPr/>
          <p:nvPr/>
        </p:nvGrpSpPr>
        <p:grpSpPr>
          <a:xfrm>
            <a:off x="1907223" y="2691491"/>
            <a:ext cx="438150" cy="438150"/>
            <a:chOff x="1667277" y="4878649"/>
            <a:chExt cx="438150" cy="438150"/>
          </a:xfrm>
        </p:grpSpPr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E866675-0D91-40CA-9CEC-5091F9F85E62}"/>
                </a:ext>
              </a:extLst>
            </p:cNvPr>
            <p:cNvSpPr/>
            <p:nvPr/>
          </p:nvSpPr>
          <p:spPr>
            <a:xfrm>
              <a:off x="1667277" y="4878649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E89A2342-6568-4BB4-AE44-9348D0AA1744}"/>
                </a:ext>
              </a:extLst>
            </p:cNvPr>
            <p:cNvSpPr/>
            <p:nvPr/>
          </p:nvSpPr>
          <p:spPr>
            <a:xfrm>
              <a:off x="1763479" y="495675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15D6849-EB87-4F8C-9D2C-91D7CF30FD27}"/>
              </a:ext>
            </a:extLst>
          </p:cNvPr>
          <p:cNvGrpSpPr/>
          <p:nvPr/>
        </p:nvGrpSpPr>
        <p:grpSpPr>
          <a:xfrm>
            <a:off x="1893856" y="3324471"/>
            <a:ext cx="438150" cy="438150"/>
            <a:chOff x="1667277" y="4878649"/>
            <a:chExt cx="438150" cy="438150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CCA1D8F5-E1CB-4095-A103-48779AF3470E}"/>
                </a:ext>
              </a:extLst>
            </p:cNvPr>
            <p:cNvSpPr/>
            <p:nvPr/>
          </p:nvSpPr>
          <p:spPr>
            <a:xfrm>
              <a:off x="1667277" y="4878649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FE5A38C7-F798-4AD9-BF47-6C9C7F2EAB4C}"/>
                </a:ext>
              </a:extLst>
            </p:cNvPr>
            <p:cNvSpPr/>
            <p:nvPr/>
          </p:nvSpPr>
          <p:spPr>
            <a:xfrm>
              <a:off x="1763479" y="495675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ACE2882-D571-462F-B25B-D9BE0DA35F39}"/>
              </a:ext>
            </a:extLst>
          </p:cNvPr>
          <p:cNvGrpSpPr/>
          <p:nvPr/>
        </p:nvGrpSpPr>
        <p:grpSpPr>
          <a:xfrm>
            <a:off x="1901941" y="3965183"/>
            <a:ext cx="438150" cy="438150"/>
            <a:chOff x="1667277" y="4878649"/>
            <a:chExt cx="438150" cy="438150"/>
          </a:xfrm>
        </p:grpSpPr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A27A757E-5802-4137-9636-4A03010DAB7C}"/>
                </a:ext>
              </a:extLst>
            </p:cNvPr>
            <p:cNvSpPr/>
            <p:nvPr/>
          </p:nvSpPr>
          <p:spPr>
            <a:xfrm>
              <a:off x="1667277" y="4878649"/>
              <a:ext cx="438150" cy="438150"/>
            </a:xfrm>
            <a:custGeom>
              <a:avLst/>
              <a:gdLst>
                <a:gd name="connsiteX0" fmla="*/ 0 w 438150"/>
                <a:gd name="connsiteY0" fmla="*/ 0 h 438150"/>
                <a:gd name="connsiteX1" fmla="*/ 438150 w 438150"/>
                <a:gd name="connsiteY1" fmla="*/ 0 h 438150"/>
                <a:gd name="connsiteX2" fmla="*/ 438150 w 438150"/>
                <a:gd name="connsiteY2" fmla="*/ 438150 h 438150"/>
                <a:gd name="connsiteX3" fmla="*/ 0 w 43815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38150">
                  <a:moveTo>
                    <a:pt x="0" y="0"/>
                  </a:moveTo>
                  <a:lnTo>
                    <a:pt x="438150" y="0"/>
                  </a:lnTo>
                  <a:lnTo>
                    <a:pt x="438150" y="4381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20E7BDCC-3E82-4666-B643-51111CA2232F}"/>
                </a:ext>
              </a:extLst>
            </p:cNvPr>
            <p:cNvSpPr/>
            <p:nvPr/>
          </p:nvSpPr>
          <p:spPr>
            <a:xfrm>
              <a:off x="1763479" y="4956753"/>
              <a:ext cx="245745" cy="283845"/>
            </a:xfrm>
            <a:custGeom>
              <a:avLst/>
              <a:gdLst>
                <a:gd name="connsiteX0" fmla="*/ 245745 w 245745"/>
                <a:gd name="connsiteY0" fmla="*/ 141923 h 283845"/>
                <a:gd name="connsiteX1" fmla="*/ 0 w 245745"/>
                <a:gd name="connsiteY1" fmla="*/ 0 h 283845"/>
                <a:gd name="connsiteX2" fmla="*/ 0 w 245745"/>
                <a:gd name="connsiteY2" fmla="*/ 283845 h 283845"/>
                <a:gd name="connsiteX3" fmla="*/ 245745 w 245745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" h="283845">
                  <a:moveTo>
                    <a:pt x="245745" y="141923"/>
                  </a:moveTo>
                  <a:lnTo>
                    <a:pt x="0" y="0"/>
                  </a:lnTo>
                  <a:lnTo>
                    <a:pt x="0" y="283845"/>
                  </a:lnTo>
                  <a:lnTo>
                    <a:pt x="245745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77440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57DE4-832C-4B03-B63C-18BA8E5F0213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40354-BCF0-4EDF-821C-172B5E0DCA8A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pic>
        <p:nvPicPr>
          <p:cNvPr id="8" name="Google Shape;92;p18" title="Диаграмма">
            <a:extLst>
              <a:ext uri="{FF2B5EF4-FFF2-40B4-BE49-F238E27FC236}">
                <a16:creationId xmlns:a16="http://schemas.microsoft.com/office/drawing/2014/main" id="{07B3A4D1-04ED-4095-9DD7-DC6CB665AB0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0189" y="4886"/>
            <a:ext cx="6424622" cy="37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9;p19" title="Диаграмма">
            <a:extLst>
              <a:ext uri="{FF2B5EF4-FFF2-40B4-BE49-F238E27FC236}">
                <a16:creationId xmlns:a16="http://schemas.microsoft.com/office/drawing/2014/main" id="{D4F04B95-3846-4135-B9D2-866DA19759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188" y="3563021"/>
            <a:ext cx="4582696" cy="3225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3EB4ACA-05AF-4DCF-AB1B-699761369834}"/>
              </a:ext>
            </a:extLst>
          </p:cNvPr>
          <p:cNvSpPr/>
          <p:nvPr/>
        </p:nvSpPr>
        <p:spPr>
          <a:xfrm>
            <a:off x="7385938" y="291452"/>
            <a:ext cx="469042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Фактическая загрузка оборудования ЦКП – 92%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1400" b="1" dirty="0"/>
              <a:t>Однако,</a:t>
            </a:r>
          </a:p>
          <a:p>
            <a:r>
              <a:rPr lang="ru-RU" sz="1400" b="1" dirty="0"/>
              <a:t>- Микроскопы исследовательского класса и спектрофотометры </a:t>
            </a:r>
            <a:r>
              <a:rPr lang="ru-RU" sz="1400" b="1" dirty="0">
                <a:solidFill>
                  <a:srgbClr val="C00000"/>
                </a:solidFill>
              </a:rPr>
              <a:t>НЕ используются </a:t>
            </a:r>
            <a:r>
              <a:rPr lang="ru-RU" sz="1400" b="1" dirty="0"/>
              <a:t>на кафедре патофизиологии и микробиологии </a:t>
            </a:r>
          </a:p>
          <a:p>
            <a:r>
              <a:rPr lang="ru-RU" sz="1400" b="1" dirty="0"/>
              <a:t>- Проточный </a:t>
            </a:r>
            <a:r>
              <a:rPr lang="ru-RU" sz="1400" b="1" dirty="0" err="1"/>
              <a:t>цитометр</a:t>
            </a:r>
            <a:r>
              <a:rPr lang="ru-RU" sz="1400" b="1" dirty="0"/>
              <a:t> и </a:t>
            </a:r>
            <a:r>
              <a:rPr lang="ru-RU" sz="1400" b="1" dirty="0" err="1"/>
              <a:t>гельдокументирующие</a:t>
            </a:r>
            <a:r>
              <a:rPr lang="ru-RU" sz="1400" b="1" dirty="0"/>
              <a:t> системы </a:t>
            </a:r>
            <a:r>
              <a:rPr lang="ru-RU" sz="1400" b="1" dirty="0">
                <a:solidFill>
                  <a:srgbClr val="C00000"/>
                </a:solidFill>
              </a:rPr>
              <a:t>НЕ используется</a:t>
            </a:r>
            <a:r>
              <a:rPr lang="ru-RU" sz="1400" b="1" dirty="0"/>
              <a:t> в НИИ молекулярной медицины и </a:t>
            </a:r>
            <a:r>
              <a:rPr lang="ru-RU" sz="1400" b="1" dirty="0" err="1"/>
              <a:t>патобиохимии</a:t>
            </a:r>
            <a:endParaRPr lang="ru-RU" sz="1400" b="1" dirty="0"/>
          </a:p>
          <a:p>
            <a:r>
              <a:rPr lang="ru-RU" sz="1400" b="1" dirty="0"/>
              <a:t>- Спектрофотометры </a:t>
            </a:r>
            <a:r>
              <a:rPr lang="ru-RU" sz="1400" b="1" dirty="0">
                <a:solidFill>
                  <a:srgbClr val="C00000"/>
                </a:solidFill>
              </a:rPr>
              <a:t>НЕ используются </a:t>
            </a:r>
            <a:r>
              <a:rPr lang="ru-RU" sz="1400" b="1" dirty="0"/>
              <a:t>в лаборатории фундаментальной и персонализированной фармации</a:t>
            </a:r>
          </a:p>
          <a:p>
            <a:endParaRPr lang="ru-RU" sz="1100" dirty="0"/>
          </a:p>
        </p:txBody>
      </p:sp>
      <p:pic>
        <p:nvPicPr>
          <p:cNvPr id="11" name="Google Shape;106;p20" title="Диаграмма">
            <a:extLst>
              <a:ext uri="{FF2B5EF4-FFF2-40B4-BE49-F238E27FC236}">
                <a16:creationId xmlns:a16="http://schemas.microsoft.com/office/drawing/2014/main" id="{27DB1744-F281-4DAF-90A6-E2A66AC5500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0576" y="3627595"/>
            <a:ext cx="3037704" cy="322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20" title="Диаграмма">
            <a:extLst>
              <a:ext uri="{FF2B5EF4-FFF2-40B4-BE49-F238E27FC236}">
                <a16:creationId xmlns:a16="http://schemas.microsoft.com/office/drawing/2014/main" id="{07A9B72E-EC44-487B-8C6A-4614579162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5689" y="3683832"/>
            <a:ext cx="4090923" cy="298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426C43-3347-41F4-A069-058FD76A0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254" y="3021111"/>
            <a:ext cx="1767293" cy="16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D6BB9A5-65BB-4E89-B23F-2814CC7FF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0129" y="0"/>
            <a:ext cx="10270917" cy="627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и дооснащение вивария ЦКП</a:t>
            </a:r>
          </a:p>
        </p:txBody>
      </p:sp>
      <p:pic>
        <p:nvPicPr>
          <p:cNvPr id="24" name="Picture 9" descr="C:\Users\pozhilenkovaea\Documents\PozhilenkovaEA\Альфа_ЦКП M&amp;KT\Приборная база ЦКП\фото приборов\ИВ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21" y="1223415"/>
            <a:ext cx="4836937" cy="22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:\Users\pozhilenkovaea\Documents\PozhilenkovaEA\Альфа_ЦКП M&amp;KT\Виварий\фото виварий\ИВК_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02" y="703246"/>
            <a:ext cx="4069753" cy="37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38" y="4511702"/>
            <a:ext cx="3361608" cy="189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612E074-7C5D-4AB1-BA49-A2D3CE2507AA}"/>
              </a:ext>
            </a:extLst>
          </p:cNvPr>
          <p:cNvSpPr/>
          <p:nvPr/>
        </p:nvSpPr>
        <p:spPr>
          <a:xfrm>
            <a:off x="9376805" y="918996"/>
            <a:ext cx="2064241" cy="23913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762846" y="3313170"/>
            <a:ext cx="1116419" cy="9818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87655" y="4831630"/>
            <a:ext cx="109161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9297733" y="3679455"/>
            <a:ext cx="2297938" cy="2374181"/>
            <a:chOff x="6779321" y="3760836"/>
            <a:chExt cx="2297938" cy="2374181"/>
          </a:xfrm>
        </p:grpSpPr>
        <p:pic>
          <p:nvPicPr>
            <p:cNvPr id="23" name="Picture 11" descr="C:\Users\pozhilenkovaea\Documents\PozhilenkovaEA\Альфа_ЦКП M&amp;KT\Приборная база ЦКП\фото приборов\27dbe6fc3799435e646e375c05dc0d8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321" y="3919181"/>
              <a:ext cx="2297938" cy="2054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7612E074-7C5D-4AB1-BA49-A2D3CE2507AA}"/>
                </a:ext>
              </a:extLst>
            </p:cNvPr>
            <p:cNvSpPr/>
            <p:nvPr/>
          </p:nvSpPr>
          <p:spPr>
            <a:xfrm>
              <a:off x="6879265" y="3760836"/>
              <a:ext cx="2085507" cy="237418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Picture 10" descr="C:\Users\pozhilenkovaea\Documents\PozhilenkovaEA\Альфа_ЦКП M&amp;KT\Приборная база ЦКП\фото приборов\1a57e6c3151eaf73c480d31a5ddc8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12" y="2405906"/>
            <a:ext cx="1750850" cy="10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ozhilenkovaea\Documents\PozhilenkovaEA\Альфа_ЦКП M&amp;KT\Приборная база ЦКП\фото_2020\Виварий\2ef7a01d7d968576983382ee5c2853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54" y="4082901"/>
            <a:ext cx="1852808" cy="138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бъект 1"/>
          <p:cNvSpPr>
            <a:spLocks noGrp="1"/>
          </p:cNvSpPr>
          <p:nvPr>
            <p:ph idx="1"/>
          </p:nvPr>
        </p:nvSpPr>
        <p:spPr>
          <a:xfrm>
            <a:off x="9968048" y="1434038"/>
            <a:ext cx="1472998" cy="62291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+10</a:t>
            </a:r>
          </a:p>
        </p:txBody>
      </p:sp>
      <p:sp>
        <p:nvSpPr>
          <p:cNvPr id="35" name="Объект 1"/>
          <p:cNvSpPr txBox="1">
            <a:spLocks/>
          </p:cNvSpPr>
          <p:nvPr/>
        </p:nvSpPr>
        <p:spPr>
          <a:xfrm>
            <a:off x="3135107" y="3646923"/>
            <a:ext cx="2092892" cy="891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63+30</a:t>
            </a:r>
          </a:p>
        </p:txBody>
      </p:sp>
      <p:sp>
        <p:nvSpPr>
          <p:cNvPr id="36" name="Объект 1"/>
          <p:cNvSpPr txBox="1">
            <a:spLocks/>
          </p:cNvSpPr>
          <p:nvPr/>
        </p:nvSpPr>
        <p:spPr>
          <a:xfrm>
            <a:off x="10005825" y="4377485"/>
            <a:ext cx="881753" cy="6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</p:txBody>
      </p:sp>
      <p:sp>
        <p:nvSpPr>
          <p:cNvPr id="37" name="Объект 1"/>
          <p:cNvSpPr txBox="1">
            <a:spLocks/>
          </p:cNvSpPr>
          <p:nvPr/>
        </p:nvSpPr>
        <p:spPr>
          <a:xfrm>
            <a:off x="5007603" y="4553706"/>
            <a:ext cx="645863" cy="6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9" name="Объект 1"/>
          <p:cNvSpPr txBox="1">
            <a:spLocks/>
          </p:cNvSpPr>
          <p:nvPr/>
        </p:nvSpPr>
        <p:spPr>
          <a:xfrm>
            <a:off x="7556573" y="1447174"/>
            <a:ext cx="1114188" cy="891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EAEAFA-27A6-42BB-A521-68DADB7490A7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C9650-25C6-4E11-9A6F-7FB602DF3B2B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2EB8B8-072C-4848-B5BD-7ABF72E41B1C}"/>
              </a:ext>
            </a:extLst>
          </p:cNvPr>
          <p:cNvSpPr txBox="1"/>
          <p:nvPr/>
        </p:nvSpPr>
        <p:spPr>
          <a:xfrm>
            <a:off x="3876277" y="6418214"/>
            <a:ext cx="8315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Дополнительный модуль ИВК-установки , модуль с открытыми клетками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17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pozhilenkovaea\Documents\PozhilenkovaEA\Альфа_ЦКП M&amp;KT\Приборная база ЦКП\фото приборов\_FDM7759_анестезия.jpg">
            <a:extLst>
              <a:ext uri="{FF2B5EF4-FFF2-40B4-BE49-F238E27FC236}">
                <a16:creationId xmlns:a16="http://schemas.microsoft.com/office/drawing/2014/main" id="{1ED1270C-21DC-4B32-A1E3-A315F28F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940" y="4301836"/>
            <a:ext cx="3664099" cy="19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95CAB6-4054-45F8-AEEC-EA0A55428EF4}"/>
              </a:ext>
            </a:extLst>
          </p:cNvPr>
          <p:cNvSpPr txBox="1"/>
          <p:nvPr/>
        </p:nvSpPr>
        <p:spPr>
          <a:xfrm rot="16200000">
            <a:off x="-3001704" y="3136609"/>
            <a:ext cx="685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ВИВАРИЙ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D6BB9A5-65BB-4E89-B23F-2814CC7FF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0602" y="6194426"/>
            <a:ext cx="7639460" cy="62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C00000"/>
                </a:solidFill>
              </a:rPr>
              <a:t>Манипуляционная и виварий для лабораторных кроликов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3" descr="C:\Users\pozhilenkovaea\Documents\PozhilenkovaEA\Альфа_ЦКП M&amp;KT\Виварий\фото виварий\20210317_162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82" y="556454"/>
            <a:ext cx="4336030" cy="24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D3AF7A-DBB0-4004-9594-6EB8C26892E9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8A438-662B-42F7-A073-6022F8CC9EB8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10A418-0A92-4C43-A8DE-8330DEBECDD6}"/>
              </a:ext>
            </a:extLst>
          </p:cNvPr>
          <p:cNvSpPr txBox="1">
            <a:spLocks/>
          </p:cNvSpPr>
          <p:nvPr/>
        </p:nvSpPr>
        <p:spPr>
          <a:xfrm>
            <a:off x="1775925" y="0"/>
            <a:ext cx="10200867" cy="62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и дооснащение вивария ЦКП</a:t>
            </a:r>
          </a:p>
        </p:txBody>
      </p:sp>
      <p:pic>
        <p:nvPicPr>
          <p:cNvPr id="9" name="Picture 2" descr="C:\Users\Cypunovve\Downloads\IMG_20220112_102600.jpg">
            <a:extLst>
              <a:ext uri="{FF2B5EF4-FFF2-40B4-BE49-F238E27FC236}">
                <a16:creationId xmlns:a16="http://schemas.microsoft.com/office/drawing/2014/main" id="{D8FEF637-0050-4CC8-8348-410C6B33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46" y="551955"/>
            <a:ext cx="3510097" cy="27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Cypunovve\Downloads\IMG_8521.jpg">
            <a:extLst>
              <a:ext uri="{FF2B5EF4-FFF2-40B4-BE49-F238E27FC236}">
                <a16:creationId xmlns:a16="http://schemas.microsoft.com/office/drawing/2014/main" id="{C49BC423-D5BE-48FB-BC3A-FAE39C2B8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/>
          <a:stretch/>
        </p:blipFill>
        <p:spPr bwMode="auto">
          <a:xfrm rot="5400000">
            <a:off x="4444460" y="3472627"/>
            <a:ext cx="2537573" cy="23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pozhilenkovaea\Documents\PozhilenkovaEA\Альфа_ЦКП M&amp;KT\Приборная база ЦКП\фото приборов\20201123_124527.jpg">
            <a:extLst>
              <a:ext uri="{FF2B5EF4-FFF2-40B4-BE49-F238E27FC236}">
                <a16:creationId xmlns:a16="http://schemas.microsoft.com/office/drawing/2014/main" id="{0239CED9-7356-4452-BA68-491783B3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36" y="3067181"/>
            <a:ext cx="2716031" cy="15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50E0B81-0084-44E2-8F4A-F6A8F6DB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02" y="551954"/>
            <a:ext cx="2492634" cy="276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068B89F-1D43-4FDB-8EA8-052D5954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01" y="3395786"/>
            <a:ext cx="3501401" cy="315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79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A0630-8977-4813-8EFC-C248ECFB6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Ученого совета от 21.04.2021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3E8727-53E9-460B-9EB6-34C2E4D87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700"/>
            <a:ext cx="10262732" cy="248428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Модернизировать виварий с включением его в  состав </a:t>
            </a:r>
          </a:p>
          <a:p>
            <a:pPr marL="0" indent="0" algn="just">
              <a:buNone/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Центра коллективного пользования «Молекулярные и клеточные технологии»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 исполнения: 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сентябрь 2021 года.                  </a:t>
            </a:r>
          </a:p>
          <a:p>
            <a:pPr marL="0" indent="0" algn="just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Ответственные: </a:t>
            </a:r>
          </a:p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проректор по научной работе П.А. Шестерня</a:t>
            </a:r>
          </a:p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Центра коллективного пользования Е.А.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Пожиленкова</a:t>
            </a:r>
            <a:endParaRPr lang="ru-RU" sz="4200" dirty="0"/>
          </a:p>
        </p:txBody>
      </p:sp>
      <p:pic>
        <p:nvPicPr>
          <p:cNvPr id="2050" name="Picture 2" descr="Штамп выполнено в соответствии с проектом образец">
            <a:extLst>
              <a:ext uri="{FF2B5EF4-FFF2-40B4-BE49-F238E27FC236}">
                <a16:creationId xmlns:a16="http://schemas.microsoft.com/office/drawing/2014/main" id="{2EE3E498-217B-4F7F-A276-7D946F265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2" b="22212"/>
          <a:stretch/>
        </p:blipFill>
        <p:spPr bwMode="auto">
          <a:xfrm rot="19899027">
            <a:off x="7765673" y="3787393"/>
            <a:ext cx="3941503" cy="173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40B326ED-C741-4857-BE4F-3135D350A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477167"/>
              </p:ext>
            </p:extLst>
          </p:nvPr>
        </p:nvGraphicFramePr>
        <p:xfrm>
          <a:off x="874465" y="4408700"/>
          <a:ext cx="5631522" cy="1981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7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757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Штатное расписание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1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Заведующий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Ветврач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0.5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Лаборант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0.5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8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Лаборант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0.5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48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291" y="239070"/>
            <a:ext cx="10218049" cy="5698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Научное оборудование университета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618656"/>
              </p:ext>
            </p:extLst>
          </p:nvPr>
        </p:nvGraphicFramePr>
        <p:xfrm>
          <a:off x="999798" y="3369925"/>
          <a:ext cx="4388998" cy="348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020665"/>
              </p:ext>
            </p:extLst>
          </p:nvPr>
        </p:nvGraphicFramePr>
        <p:xfrm>
          <a:off x="4462320" y="867235"/>
          <a:ext cx="8447159" cy="4188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DA4DAC-9500-46FA-ACAC-930C054F0DC3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233CD-486F-4868-AB83-0A9AB31F4C26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4BE5B8C-86FA-45D0-AF5E-957C92072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285" y="5049019"/>
            <a:ext cx="6602859" cy="1569911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Общее количество - 365 единиц научного оборудования</a:t>
            </a:r>
          </a:p>
          <a:p>
            <a:pPr marL="0" lvl="1" indent="0">
              <a:buNone/>
            </a:pPr>
            <a:r>
              <a:rPr lang="ru-RU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ЦКП - 95% научного оборудования университета (150,1 </a:t>
            </a:r>
            <a:r>
              <a:rPr lang="ru-RU" sz="18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млн.руб</a:t>
            </a:r>
            <a:r>
              <a:rPr lang="ru-RU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.)  </a:t>
            </a:r>
          </a:p>
          <a:p>
            <a:pPr marL="0" lvl="1" indent="0">
              <a:buNone/>
            </a:pPr>
            <a:r>
              <a:rPr lang="ru-RU" sz="1800" dirty="0">
                <a:latin typeface="Arial Narrow" panose="020B0606020202030204" pitchFamily="34" charset="0"/>
                <a:cs typeface="Arial" panose="020B0604020202020204" pitchFamily="34" charset="0"/>
              </a:rPr>
              <a:t>Впервые в 2021 году проведен контроль и поверка научного аналитического оборудования</a:t>
            </a:r>
          </a:p>
          <a:p>
            <a:pPr marL="0" lvl="1" indent="0">
              <a:buNone/>
            </a:pPr>
            <a:endParaRPr lang="ru-RU" sz="1200" u="sng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90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FB5D001-1FD7-42ED-8A8E-D3CBFE30E9FC}"/>
              </a:ext>
            </a:extLst>
          </p:cNvPr>
          <p:cNvGrpSpPr/>
          <p:nvPr/>
        </p:nvGrpSpPr>
        <p:grpSpPr>
          <a:xfrm>
            <a:off x="10529" y="-2"/>
            <a:ext cx="1873102" cy="6858002"/>
            <a:chOff x="0" y="-1"/>
            <a:chExt cx="1873102" cy="685800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59B2ED3-E51A-483E-A04F-9DB8273A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BC46125-1014-493E-87D7-11B383644013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86F63D-A035-4EE6-8617-B84C9CC357AF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67D19-8B6E-4602-A247-52FCEE7C81F6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B7EC1B-47B2-414D-AE86-A45488A8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919" y="365126"/>
            <a:ext cx="8995880" cy="41057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A11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медицинской генетики</a:t>
            </a:r>
          </a:p>
        </p:txBody>
      </p:sp>
      <p:sp>
        <p:nvSpPr>
          <p:cNvPr id="5" name="Объект 8">
            <a:extLst>
              <a:ext uri="{FF2B5EF4-FFF2-40B4-BE49-F238E27FC236}">
                <a16:creationId xmlns:a16="http://schemas.microsoft.com/office/drawing/2014/main" id="{9438EC76-C220-45AD-B24B-EA0A8DAAB786}"/>
              </a:ext>
            </a:extLst>
          </p:cNvPr>
          <p:cNvSpPr txBox="1">
            <a:spLocks/>
          </p:cNvSpPr>
          <p:nvPr/>
        </p:nvSpPr>
        <p:spPr>
          <a:xfrm>
            <a:off x="1848408" y="1529466"/>
            <a:ext cx="4686609" cy="51161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дизайна молекулярно-генетических исследований</a:t>
            </a: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Консультативная помощь в выборе: </a:t>
            </a:r>
          </a:p>
          <a:p>
            <a:pPr lvl="1"/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генетических маркеров заболеваний</a:t>
            </a:r>
          </a:p>
          <a:p>
            <a:pPr lvl="1"/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метода исследования согласно поставленной задаче</a:t>
            </a:r>
          </a:p>
          <a:p>
            <a:pPr lvl="1"/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подборе реактивов и постановке исследования</a:t>
            </a: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Выделение нуклеиновых кислот</a:t>
            </a: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концентраций ДНК и РНК </a:t>
            </a: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банка ДНК </a:t>
            </a: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Качественная и количественная ПЦР</a:t>
            </a:r>
          </a:p>
          <a:p>
            <a:pPr lvl="1"/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однонуклеотидных вариантов генов </a:t>
            </a:r>
          </a:p>
          <a:p>
            <a:pPr lvl="1"/>
            <a:r>
              <a:rPr lang="ru-RU" alt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фармакогенетика</a:t>
            </a:r>
            <a:endParaRPr lang="ru-RU" alt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экспрессии циркулирующих и тканевых </a:t>
            </a:r>
            <a:r>
              <a:rPr lang="ru-RU" alt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микроРНК</a:t>
            </a:r>
            <a:endParaRPr lang="ru-RU" alt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по интерпретации результатов молекулярно-генетических исследований, NGS</a:t>
            </a:r>
          </a:p>
          <a:p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AFB9304-81E5-4D5F-86FA-A97CE47BED37}"/>
              </a:ext>
            </a:extLst>
          </p:cNvPr>
          <p:cNvSpPr txBox="1">
            <a:spLocks/>
          </p:cNvSpPr>
          <p:nvPr/>
        </p:nvSpPr>
        <p:spPr>
          <a:xfrm>
            <a:off x="2061350" y="1005484"/>
            <a:ext cx="4040188" cy="472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b="1" dirty="0">
                <a:solidFill>
                  <a:srgbClr val="800000"/>
                </a:solidFill>
              </a:rPr>
              <a:t>Научные задачи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05B5846-1C5D-4A2A-9875-DACCF48D6A9D}"/>
              </a:ext>
            </a:extLst>
          </p:cNvPr>
          <p:cNvSpPr txBox="1">
            <a:spLocks/>
          </p:cNvSpPr>
          <p:nvPr/>
        </p:nvSpPr>
        <p:spPr>
          <a:xfrm>
            <a:off x="6712736" y="1005484"/>
            <a:ext cx="4506644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b="1" dirty="0">
                <a:solidFill>
                  <a:srgbClr val="800000"/>
                </a:solidFill>
              </a:rPr>
              <a:t>Образовательные задачи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52EE829-E754-40EC-B639-22B7B96B5D82}"/>
              </a:ext>
            </a:extLst>
          </p:cNvPr>
          <p:cNvSpPr txBox="1">
            <a:spLocks/>
          </p:cNvSpPr>
          <p:nvPr/>
        </p:nvSpPr>
        <p:spPr>
          <a:xfrm>
            <a:off x="6712735" y="1478095"/>
            <a:ext cx="4684363" cy="4715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специальности ординатуры 31.08.30 Генетика</a:t>
            </a:r>
          </a:p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модуль/</a:t>
            </a: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электив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для ординаторов, аспирантов</a:t>
            </a:r>
          </a:p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образовательных семинаров и мастер-классов  (II Летняя школа по молекулярной генетике, 11-14 мая 2022 г.; «Молекулярно-генетические методы исследований. Количественная ПЦР»)</a:t>
            </a:r>
          </a:p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материально-технической базы в образовательный процесс студентов</a:t>
            </a:r>
          </a:p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 региональными, федеральными научными, клиническими  организациями</a:t>
            </a:r>
          </a:p>
          <a:p>
            <a:endParaRPr lang="ru-RU" altLang="ru-RU" sz="1400" dirty="0"/>
          </a:p>
        </p:txBody>
      </p:sp>
      <p:sp>
        <p:nvSpPr>
          <p:cNvPr id="13" name="Скругленный прямоугольник 11">
            <a:extLst>
              <a:ext uri="{FF2B5EF4-FFF2-40B4-BE49-F238E27FC236}">
                <a16:creationId xmlns:a16="http://schemas.microsoft.com/office/drawing/2014/main" id="{D3F6E6C9-3C93-4C32-9D94-A2EA4BEACBEC}"/>
              </a:ext>
            </a:extLst>
          </p:cNvPr>
          <p:cNvSpPr/>
          <p:nvPr/>
        </p:nvSpPr>
        <p:spPr>
          <a:xfrm>
            <a:off x="6919355" y="5681118"/>
            <a:ext cx="3992933" cy="10256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Аккредитация лаборатории по стандарту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7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86F63D-A035-4EE6-8617-B84C9CC357AF}"/>
              </a:ext>
            </a:extLst>
          </p:cNvPr>
          <p:cNvSpPr/>
          <p:nvPr/>
        </p:nvSpPr>
        <p:spPr>
          <a:xfrm>
            <a:off x="0" y="-2"/>
            <a:ext cx="842309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67D19-8B6E-4602-A247-52FCEE7C81F6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Инфраструктурные проекты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B7EC1B-47B2-414D-AE86-A45488A8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373" y="221009"/>
            <a:ext cx="7011274" cy="764859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A11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обеспечение лаборатории</a:t>
            </a:r>
          </a:p>
        </p:txBody>
      </p:sp>
      <p:pic>
        <p:nvPicPr>
          <p:cNvPr id="14" name="Picture 2" descr="Анализатор LightCycler 480-II для проведения ПЦР-анализа в режиме реального  времени, с принадлежностями - Аламед – Решения в области Life Sciences">
            <a:extLst>
              <a:ext uri="{FF2B5EF4-FFF2-40B4-BE49-F238E27FC236}">
                <a16:creationId xmlns:a16="http://schemas.microsoft.com/office/drawing/2014/main" id="{B48A5F28-64BC-47C2-9B39-8F7E81012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0"/>
          <a:stretch/>
        </p:blipFill>
        <p:spPr bwMode="auto">
          <a:xfrm>
            <a:off x="8084457" y="3584276"/>
            <a:ext cx="4107543" cy="32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8">
            <a:extLst>
              <a:ext uri="{FF2B5EF4-FFF2-40B4-BE49-F238E27FC236}">
                <a16:creationId xmlns:a16="http://schemas.microsoft.com/office/drawing/2014/main" id="{4104EAA6-5FC1-45AB-9EF1-51778FAB1A51}"/>
              </a:ext>
            </a:extLst>
          </p:cNvPr>
          <p:cNvSpPr txBox="1">
            <a:spLocks/>
          </p:cNvSpPr>
          <p:nvPr/>
        </p:nvSpPr>
        <p:spPr>
          <a:xfrm>
            <a:off x="1016410" y="4199543"/>
            <a:ext cx="3880150" cy="2497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Термоциклер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Rotor-Gene 6000»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проведения ПЦР с детекцией в режиме реального времени (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Corbett Life Science,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Австралия)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Центрифуга-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вортекс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Multi-Spin MSC-6000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BioSan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Латвия)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Центрифуга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MiniSpin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(Eppendorf,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Германия) для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микропробирок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с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автоклавируемым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ротором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F-45-12-11 (13400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об/мин, 12100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g, 12x1,5/2,0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мл)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Термостат ТЕРМО 24-15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Biokom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Россия)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Центрифуга лабораторная низкоскоростная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Liston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С2201 (Россия)</a:t>
            </a:r>
          </a:p>
        </p:txBody>
      </p:sp>
      <p:sp>
        <p:nvSpPr>
          <p:cNvPr id="17" name="Скругленный прямоугольник 14">
            <a:extLst>
              <a:ext uri="{FF2B5EF4-FFF2-40B4-BE49-F238E27FC236}">
                <a16:creationId xmlns:a16="http://schemas.microsoft.com/office/drawing/2014/main" id="{CDE33DC1-F66F-441D-9027-8719A365CB14}"/>
              </a:ext>
            </a:extLst>
          </p:cNvPr>
          <p:cNvSpPr/>
          <p:nvPr/>
        </p:nvSpPr>
        <p:spPr>
          <a:xfrm>
            <a:off x="8945196" y="2648627"/>
            <a:ext cx="3089315" cy="10160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Анализатор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Roche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LightCycler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480-II для проведения ПЦР в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режиме реального времени</a:t>
            </a:r>
          </a:p>
        </p:txBody>
      </p:sp>
      <p:sp>
        <p:nvSpPr>
          <p:cNvPr id="18" name="Объект 10">
            <a:extLst>
              <a:ext uri="{FF2B5EF4-FFF2-40B4-BE49-F238E27FC236}">
                <a16:creationId xmlns:a16="http://schemas.microsoft.com/office/drawing/2014/main" id="{3AD75D51-542D-4527-BD57-D0316F6750F1}"/>
              </a:ext>
            </a:extLst>
          </p:cNvPr>
          <p:cNvSpPr txBox="1">
            <a:spLocks/>
          </p:cNvSpPr>
          <p:nvPr/>
        </p:nvSpPr>
        <p:spPr>
          <a:xfrm>
            <a:off x="1053959" y="161437"/>
            <a:ext cx="4323584" cy="40381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горизонтального электрофореза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SafeBlue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Electrophoresis System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SafeBlue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визуализации (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трансилюминатор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SafeBlue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Imager System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цифровой камерой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SafeBlue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ПЦР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термоциклер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Galaxy XP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комплекте с двойным блоком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Bioer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technology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Co.,Ltd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Термоциклер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Life Eco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Bioer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technology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Co.,Ltd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Водяная баня на 10 л, с магнитной мешалкой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Majorscience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Рефрижераторная настольная высокоскоростная центрифуга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Neofuge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13 13R, 13800rpm 17458×g. (Heal Force Bio-Meditech Holdings Group)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Бокс УФ-защиты для проведения ПЦР-реакций 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Streamline®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Esco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Micro Pte. Ltd.)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Центрифуга низкоскоростная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iFuge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M08VT 6000 rpm, 2000g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Neuation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1200" dirty="0"/>
          </a:p>
        </p:txBody>
      </p:sp>
      <p:sp>
        <p:nvSpPr>
          <p:cNvPr id="19" name="Объект 10">
            <a:extLst>
              <a:ext uri="{FF2B5EF4-FFF2-40B4-BE49-F238E27FC236}">
                <a16:creationId xmlns:a16="http://schemas.microsoft.com/office/drawing/2014/main" id="{554AA445-3E6A-4E29-9E74-9688C704EC9C}"/>
              </a:ext>
            </a:extLst>
          </p:cNvPr>
          <p:cNvSpPr txBox="1">
            <a:spLocks/>
          </p:cNvSpPr>
          <p:nvPr/>
        </p:nvSpPr>
        <p:spPr>
          <a:xfrm>
            <a:off x="4896560" y="833405"/>
            <a:ext cx="4017572" cy="3927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Бокс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абактериальный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 вертикальным ламинарным потоком воздуха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класса биозащиты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Labculture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® (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Esco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Micro Pte. Ltd.)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Двухкамерный холодильник/морозильник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Falc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Intruments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s.r.l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Distillatore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DIS 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Микроволновая печь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Rolsen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MS1770MD (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Китай)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Шкаф вытяжной ЛАБ-1200 ШВ-Н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Морозильник горизонтальный серии 8600, 85л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ThermoFisher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Scientific Forma 8600 (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США)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Спектрофотометр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NanoVue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анализа спектральных характеристик ультрамалых объемов образцов (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GE Healthcare Life Sciences,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США)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ДНК – Амплификатор для проведения ПЦР в реальном времени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LightCycler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96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визуализации и анализа гелей и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блоттов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Amersham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Imager 600 UV, GE Healthcare (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США)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1200" dirty="0"/>
          </a:p>
        </p:txBody>
      </p:sp>
      <p:sp>
        <p:nvSpPr>
          <p:cNvPr id="20" name="Объект 8">
            <a:extLst>
              <a:ext uri="{FF2B5EF4-FFF2-40B4-BE49-F238E27FC236}">
                <a16:creationId xmlns:a16="http://schemas.microsoft.com/office/drawing/2014/main" id="{C4C490E9-E1C9-44DF-8465-E85FC31D0E7B}"/>
              </a:ext>
            </a:extLst>
          </p:cNvPr>
          <p:cNvSpPr txBox="1">
            <a:spLocks/>
          </p:cNvSpPr>
          <p:nvPr/>
        </p:nvSpPr>
        <p:spPr>
          <a:xfrm>
            <a:off x="4896560" y="4816235"/>
            <a:ext cx="3880150" cy="1820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Отсасыватель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медицинский (ОМ-1, Россия)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Ламинарный бокс 2 класс</a:t>
            </a:r>
          </a:p>
          <a:p>
            <a:pPr marL="0" indent="0">
              <a:buNone/>
            </a:pP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Флюориметр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Qubit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4  для измерения количества ДНК, РНК и белка с применением высокочувствительных флуоресцентных зондов</a:t>
            </a:r>
          </a:p>
          <a:p>
            <a:pPr marL="0" indent="0"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Морозильник биомедицинский, низкотемпературный DW-86 с принадлежностями, DW-86W100, Haier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83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79186" y="4293096"/>
            <a:ext cx="3995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14D17AE-6DB8-432A-9F25-A645409420E2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69A2F0A-EDB2-45C7-8BBD-4A4919F28502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64DCAF0-C7F6-41B3-B64E-AF95702F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7A2A117-E2E1-4B9D-88FE-181CCFD46EB8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EB525DE-DAF5-4446-972D-642C3F835542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0DF7434-645F-4482-97DE-36F5D9CAD3E0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Научно-практические конференции</a:t>
            </a:r>
          </a:p>
        </p:txBody>
      </p:sp>
      <p:pic>
        <p:nvPicPr>
          <p:cNvPr id="17" name="Picture 6" descr="C:\Users\Korotkovakm\Desktop\Форумы\1.png">
            <a:extLst>
              <a:ext uri="{FF2B5EF4-FFF2-40B4-BE49-F238E27FC236}">
                <a16:creationId xmlns:a16="http://schemas.microsoft.com/office/drawing/2014/main" id="{14977BEB-FA4A-438D-8A8E-96EEEB35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25" y="1934574"/>
            <a:ext cx="1703547" cy="11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Korotkovakm\Desktop\Форумы\2.png">
            <a:extLst>
              <a:ext uri="{FF2B5EF4-FFF2-40B4-BE49-F238E27FC236}">
                <a16:creationId xmlns:a16="http://schemas.microsoft.com/office/drawing/2014/main" id="{111051D0-BB36-402B-BC2E-1ED4E30D8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16" y="697887"/>
            <a:ext cx="2623372" cy="81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Korotkovakm\Desktop\Форумы\3.png">
            <a:extLst>
              <a:ext uri="{FF2B5EF4-FFF2-40B4-BE49-F238E27FC236}">
                <a16:creationId xmlns:a16="http://schemas.microsoft.com/office/drawing/2014/main" id="{F1E98A32-4254-46D0-9DBE-6E64E475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36" y="159818"/>
            <a:ext cx="1462327" cy="146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Korotkovakm\Desktop\Форумы\5.png">
            <a:extLst>
              <a:ext uri="{FF2B5EF4-FFF2-40B4-BE49-F238E27FC236}">
                <a16:creationId xmlns:a16="http://schemas.microsoft.com/office/drawing/2014/main" id="{4F28A07A-875F-4F04-9C37-7D119E44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18" y="3499996"/>
            <a:ext cx="1345670" cy="13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A9265DF-45DC-45FF-827B-388307B3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67" y="5447773"/>
            <a:ext cx="1548862" cy="10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7667280-A32F-4655-A41B-C22CEEDE8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41" y="228192"/>
            <a:ext cx="4681001" cy="257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ACF3067-BF55-4BBE-8757-898722646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16" y="2013302"/>
            <a:ext cx="2795088" cy="41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26825F-5B13-4727-A52B-C292570950DE}"/>
              </a:ext>
            </a:extLst>
          </p:cNvPr>
          <p:cNvSpPr txBox="1"/>
          <p:nvPr/>
        </p:nvSpPr>
        <p:spPr>
          <a:xfrm>
            <a:off x="7276188" y="3005842"/>
            <a:ext cx="4296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Договоры </a:t>
            </a:r>
          </a:p>
          <a:p>
            <a:pPr algn="ctr"/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стратегическом сотрудничестве </a:t>
            </a:r>
          </a:p>
          <a:p>
            <a:pPr algn="ctr"/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региональными профессиональными организациями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9B19138-505A-4AD3-BBF7-32F0256B1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3"/>
          <a:stretch/>
        </p:blipFill>
        <p:spPr bwMode="auto">
          <a:xfrm>
            <a:off x="7136932" y="4089641"/>
            <a:ext cx="4872035" cy="20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481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7806" y="159819"/>
            <a:ext cx="9866811" cy="5841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A11D29"/>
                </a:solidFill>
                <a:latin typeface="Arial" pitchFamily="34" charset="0"/>
                <a:cs typeface="Arial" pitchFamily="34" charset="0"/>
              </a:rPr>
              <a:t>Современный уровень </a:t>
            </a:r>
            <a:br>
              <a:rPr lang="ru-RU" sz="2800" b="1" dirty="0">
                <a:solidFill>
                  <a:srgbClr val="A11D2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A11D29"/>
                </a:solidFill>
                <a:latin typeface="Arial" pitchFamily="34" charset="0"/>
                <a:cs typeface="Arial" pitchFamily="34" charset="0"/>
              </a:rPr>
              <a:t>организации и сопровождения мероприятий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4D17AE-6DB8-432A-9F25-A645409420E2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69A2F0A-EDB2-45C7-8BBD-4A4919F28502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964DCAF0-C7F6-41B3-B64E-AF95702F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B7A2A117-E2E1-4B9D-88FE-181CCFD46EB8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EB525DE-DAF5-4446-972D-642C3F835542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DF7434-645F-4482-97DE-36F5D9CAD3E0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Научно-практические конференции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78" y="1177201"/>
            <a:ext cx="5151427" cy="20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downloader.disk.yandex.ru/preview/a45aa17c5cf9262f37c5a2635062ab1a334f4f29bb6a309ad0c5676fe94d16be/625d2115/6hqA21QqouPnQtmmiK6AjoBYBkMEZe0kNMuSbBPWzGzWD3p5h7rufhCm6YHrL4vXP80UhmyUPtqPP_zOl9MSjQ%3D%3D?uid=0&amp;filename=DSC06994.JPG&amp;disposition=inline&amp;hash=&amp;limit=0&amp;content_type=image%2Fjpeg&amp;owner_uid=0&amp;tknv=v2&amp;size=1845x9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41" y="1177201"/>
            <a:ext cx="2819744" cy="42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downloader.disk.yandex.ru/preview/1c52d6e4ce5fa323fcc4d880ae0263ed6a1e76fb8995481d4bea82d6055e1ebe/625d21bc/EZmwZWR2luMJAffP3aiGQ2KWpUW0MSBONI-gdVL86Vj8aqDmedIeHZQuQeULnq_zC2sjh9QJ6zVk7MiK2FyMeA%3D%3D?uid=0&amp;filename=DSC03919.jpg&amp;disposition=inline&amp;hash=&amp;limit=0&amp;content_type=image%2Fjpeg&amp;owner_uid=0&amp;tknv=v2&amp;size=1845x9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220" y="952405"/>
            <a:ext cx="2970023" cy="4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Korotkovakm\Downloads\16502531730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6666" r="17962"/>
          <a:stretch/>
        </p:blipFill>
        <p:spPr bwMode="auto">
          <a:xfrm>
            <a:off x="3688056" y="3286164"/>
            <a:ext cx="1782425" cy="32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Korotkovakm\Downloads\165025311118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14561" r="23935" b="20262"/>
          <a:stretch/>
        </p:blipFill>
        <p:spPr bwMode="auto">
          <a:xfrm>
            <a:off x="4496023" y="3286164"/>
            <a:ext cx="1653187" cy="24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orotkovakm\Downloads\2022_04_14 Конференция гинекологов\IMG_187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953282" y="3174598"/>
            <a:ext cx="2571064" cy="35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4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DB4584-2091-4697-9260-F66D2BA84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282" y="248279"/>
            <a:ext cx="4746170" cy="343574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Различные форматы мероприятий</a:t>
            </a:r>
          </a:p>
          <a:p>
            <a:r>
              <a:rPr lang="ru-RU" dirty="0"/>
              <a:t>Презентация конференц-залов</a:t>
            </a:r>
          </a:p>
          <a:p>
            <a:r>
              <a:rPr lang="ru-RU" dirty="0"/>
              <a:t>Открытый календарь</a:t>
            </a:r>
          </a:p>
          <a:p>
            <a:r>
              <a:rPr lang="ru-RU" dirty="0" err="1"/>
              <a:t>Брендированный</a:t>
            </a:r>
            <a:r>
              <a:rPr lang="ru-RU" dirty="0"/>
              <a:t> стиль</a:t>
            </a:r>
          </a:p>
          <a:p>
            <a:r>
              <a:rPr lang="ru-RU" dirty="0" err="1"/>
              <a:t>Кейтеринг</a:t>
            </a:r>
            <a:endParaRPr lang="ru-RU" dirty="0"/>
          </a:p>
          <a:p>
            <a:r>
              <a:rPr lang="ru-RU" dirty="0"/>
              <a:t>Финансовое и юридическое сопровождение</a:t>
            </a:r>
          </a:p>
          <a:p>
            <a:r>
              <a:rPr lang="ru-RU" dirty="0"/>
              <a:t>Отчетная документация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66C2C2-7BCB-401A-B2AF-435E48EAD8D3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DBFC7-81F0-4E23-93FC-E24BCA37A26F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Научно-практические конференции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9" y="76252"/>
            <a:ext cx="6020366" cy="28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9" y="2966920"/>
            <a:ext cx="5922778" cy="371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7401" r="22287" b="14666"/>
          <a:stretch/>
        </p:blipFill>
        <p:spPr bwMode="auto">
          <a:xfrm>
            <a:off x="7492132" y="3725737"/>
            <a:ext cx="3898678" cy="305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4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456F15-657B-42E4-9275-4F0EB9AF4271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DBF0323E-A138-4857-9BAC-4F158805CCF9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5F32F65-052F-4E22-B7B6-3E800CA28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F760E373-3028-444C-B2F5-7DAA8DA7F0BF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97563D1-B43F-4786-81E4-2D9414F48B62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54D902-1308-40B9-85E9-16169F441ED3}"/>
              </a:ext>
            </a:extLst>
          </p:cNvPr>
          <p:cNvSpPr txBox="1"/>
          <p:nvPr/>
        </p:nvSpPr>
        <p:spPr>
          <a:xfrm rot="16200000">
            <a:off x="-2805392" y="3254334"/>
            <a:ext cx="644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Сибирское медицинское обозрение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9DABF2-48AE-428E-AE5B-4A3EB4B865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34" t="43970" r="14821" b="19232"/>
          <a:stretch/>
        </p:blipFill>
        <p:spPr>
          <a:xfrm>
            <a:off x="3359021" y="3428998"/>
            <a:ext cx="6494106" cy="32090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6142D14-F15E-45D7-97CB-275C58199F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9" r="7298" b="19422"/>
          <a:stretch/>
        </p:blipFill>
        <p:spPr bwMode="auto">
          <a:xfrm>
            <a:off x="3016732" y="-12264"/>
            <a:ext cx="7009126" cy="117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C67467-A852-4886-B630-8146743E3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41" t="19907" r="14444" b="70001"/>
          <a:stretch/>
        </p:blipFill>
        <p:spPr>
          <a:xfrm>
            <a:off x="2868209" y="2297733"/>
            <a:ext cx="8122542" cy="10970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941BD1-E978-4C2F-972C-3CBC1650ABAA}"/>
              </a:ext>
            </a:extLst>
          </p:cNvPr>
          <p:cNvSpPr txBox="1"/>
          <p:nvPr/>
        </p:nvSpPr>
        <p:spPr>
          <a:xfrm>
            <a:off x="6438069" y="3387890"/>
            <a:ext cx="5290013" cy="55399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rgbClr val="C00000"/>
              </a:solidFill>
            </a:endParaRPr>
          </a:p>
          <a:p>
            <a:pPr algn="r"/>
            <a:r>
              <a:rPr lang="ru-RU" sz="1600" b="1" i="1" dirty="0">
                <a:solidFill>
                  <a:srgbClr val="C00000"/>
                </a:solidFill>
              </a:rPr>
              <a:t>до 16 октября 2022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Scopus открыл возможность удаленного доступа для работников ГИПХ — ГИПХ">
            <a:extLst>
              <a:ext uri="{FF2B5EF4-FFF2-40B4-BE49-F238E27FC236}">
                <a16:creationId xmlns:a16="http://schemas.microsoft.com/office/drawing/2014/main" id="{5C1DDEF6-CA0C-4623-8440-D81ED678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45088"/>
            <a:ext cx="2288086" cy="15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C00E2F-18A2-428C-86F4-AE7CA76D05D3}"/>
              </a:ext>
            </a:extLst>
          </p:cNvPr>
          <p:cNvSpPr/>
          <p:nvPr/>
        </p:nvSpPr>
        <p:spPr>
          <a:xfrm>
            <a:off x="1866320" y="1328083"/>
            <a:ext cx="92935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апреля 2021 года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опубликовано положительное решение экспертного совета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-Content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Board (CSAB) о включении журнала «Сибирское медицинское обозрение»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базу индексируемых периодических изданий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1C710F-AC88-4BA0-B612-B0292F8F7B83}"/>
              </a:ext>
            </a:extLst>
          </p:cNvPr>
          <p:cNvSpPr txBox="1"/>
          <p:nvPr/>
        </p:nvSpPr>
        <p:spPr>
          <a:xfrm>
            <a:off x="8918201" y="6247993"/>
            <a:ext cx="311631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3.2.7 Аллергология и иммунология</a:t>
            </a:r>
          </a:p>
          <a:p>
            <a:pPr algn="l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3.2. Профилактическая медицина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FB5D4A-67C4-4958-8A44-547D5DDAAF3F}"/>
              </a:ext>
            </a:extLst>
          </p:cNvPr>
          <p:cNvSpPr txBox="1"/>
          <p:nvPr/>
        </p:nvSpPr>
        <p:spPr>
          <a:xfrm>
            <a:off x="10547742" y="276273"/>
            <a:ext cx="1224185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C00000"/>
                </a:solidFill>
              </a:rPr>
              <a:t>RSCI</a:t>
            </a:r>
            <a:endParaRPr lang="ru-RU" sz="3200" b="1" dirty="0">
              <a:solidFill>
                <a:srgbClr val="C00000"/>
              </a:solidFill>
            </a:endParaRPr>
          </a:p>
          <a:p>
            <a:pPr algn="r"/>
            <a:r>
              <a:rPr lang="ru-RU" sz="1600" b="1" i="1" dirty="0">
                <a:solidFill>
                  <a:srgbClr val="C00000"/>
                </a:solidFill>
              </a:rPr>
              <a:t> май 2022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13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D7456-79BE-4DA2-91A4-B4552DF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A21B7-BA3F-45A5-8EAF-266AA677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80832-1E37-4CF3-90C1-67E06D75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DC5D68-4A7F-4646-A859-43635BC63847}"/>
              </a:ext>
            </a:extLst>
          </p:cNvPr>
          <p:cNvSpPr/>
          <p:nvPr/>
        </p:nvSpPr>
        <p:spPr>
          <a:xfrm>
            <a:off x="828933" y="0"/>
            <a:ext cx="11353800" cy="6858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C9F5A-C236-48CF-A1A7-B7F71354CDE7}"/>
              </a:ext>
            </a:extLst>
          </p:cNvPr>
          <p:cNvCxnSpPr>
            <a:cxnSpLocks/>
          </p:cNvCxnSpPr>
          <p:nvPr/>
        </p:nvCxnSpPr>
        <p:spPr>
          <a:xfrm flipH="1">
            <a:off x="7799614" y="6693623"/>
            <a:ext cx="42345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CC7DF0E-E614-4FF0-B350-B042B5964F54}"/>
              </a:ext>
            </a:extLst>
          </p:cNvPr>
          <p:cNvCxnSpPr>
            <a:cxnSpLocks/>
          </p:cNvCxnSpPr>
          <p:nvPr/>
        </p:nvCxnSpPr>
        <p:spPr>
          <a:xfrm flipV="1">
            <a:off x="12017830" y="6085752"/>
            <a:ext cx="0" cy="607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2DC636-1D30-4EFC-93EB-DD404612B30C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C9A9-A457-4D10-B26E-248B63625783}"/>
              </a:ext>
            </a:extLst>
          </p:cNvPr>
          <p:cNvSpPr txBox="1"/>
          <p:nvPr/>
        </p:nvSpPr>
        <p:spPr>
          <a:xfrm rot="16200000">
            <a:off x="-3001704" y="3136609"/>
            <a:ext cx="685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Планирование и отчетность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id="{B7E486F6-E5A4-49EB-8308-30BB193BD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43765"/>
              </p:ext>
            </p:extLst>
          </p:nvPr>
        </p:nvGraphicFramePr>
        <p:xfrm>
          <a:off x="1301566" y="134167"/>
          <a:ext cx="10551362" cy="308886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275681">
                  <a:extLst>
                    <a:ext uri="{9D8B030D-6E8A-4147-A177-3AD203B41FA5}">
                      <a16:colId xmlns:a16="http://schemas.microsoft.com/office/drawing/2014/main" val="2115869386"/>
                    </a:ext>
                  </a:extLst>
                </a:gridCol>
                <a:gridCol w="5275681">
                  <a:extLst>
                    <a:ext uri="{9D8B030D-6E8A-4147-A177-3AD203B41FA5}">
                      <a16:colId xmlns:a16="http://schemas.microsoft.com/office/drawing/2014/main" val="3574964356"/>
                    </a:ext>
                  </a:extLst>
                </a:gridCol>
              </a:tblGrid>
              <a:tr h="758133">
                <a:tc gridSpan="2"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</a:rPr>
                        <a:t>Разделы плана и отчета заполняющиеся автоматически</a:t>
                      </a:r>
                    </a:p>
                  </a:txBody>
                  <a:tcPr anchor="ctr">
                    <a:pattFill prst="smCheck">
                      <a:fgClr>
                        <a:srgbClr val="A11D29"/>
                      </a:fgClr>
                      <a:bgClr>
                        <a:srgbClr val="DFDEDE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99884"/>
                  </a:ext>
                </a:extLst>
              </a:tr>
              <a:tr h="71718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Кадровая справка (НПР, аспиранты, соискатели)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998314"/>
                  </a:ext>
                </a:extLst>
              </a:tr>
              <a:tr h="790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Проводимая на кафедре НИР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effectLst/>
                        </a:rPr>
                        <a:t>(комплексные темы, </a:t>
                      </a:r>
                      <a:r>
                        <a:rPr lang="ru-RU" sz="1800" b="1" i="0" dirty="0" err="1">
                          <a:effectLst/>
                        </a:rPr>
                        <a:t>госзадания</a:t>
                      </a:r>
                      <a:r>
                        <a:rPr lang="ru-RU" sz="1800" b="1" i="0" dirty="0">
                          <a:effectLst/>
                        </a:rPr>
                        <a:t> и др.)</a:t>
                      </a:r>
                      <a:endParaRPr lang="ru-RU" sz="1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330358"/>
                  </a:ext>
                </a:extLst>
              </a:tr>
              <a:tr h="790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Организация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научно-практических мероприятий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478405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59C27C-85FA-4FD3-9B66-238F5668A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13382" r="8263" b="33083"/>
          <a:stretch/>
        </p:blipFill>
        <p:spPr>
          <a:xfrm>
            <a:off x="4440910" y="3275208"/>
            <a:ext cx="7452314" cy="32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6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D7456-79BE-4DA2-91A4-B4552DF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A21B7-BA3F-45A5-8EAF-266AA677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80832-1E37-4CF3-90C1-67E06D75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16"/>
          <a:stretch/>
        </p:blipFill>
        <p:spPr>
          <a:xfrm>
            <a:off x="854595" y="0"/>
            <a:ext cx="113538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06D01D-F2D9-4B1A-9A12-C0CD56F8E37C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DC5D68-4A7F-4646-A859-43635BC63847}"/>
              </a:ext>
            </a:extLst>
          </p:cNvPr>
          <p:cNvSpPr/>
          <p:nvPr/>
        </p:nvSpPr>
        <p:spPr>
          <a:xfrm>
            <a:off x="854595" y="0"/>
            <a:ext cx="11353800" cy="6858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6F0B58F-F395-4632-B536-7692B97C71EB}"/>
              </a:ext>
            </a:extLst>
          </p:cNvPr>
          <p:cNvCxnSpPr>
            <a:cxnSpLocks/>
          </p:cNvCxnSpPr>
          <p:nvPr/>
        </p:nvCxnSpPr>
        <p:spPr>
          <a:xfrm flipV="1">
            <a:off x="11979729" y="365125"/>
            <a:ext cx="0" cy="607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1190E39-23C2-40C3-8E0E-FBEB873CF534}"/>
              </a:ext>
            </a:extLst>
          </p:cNvPr>
          <p:cNvCxnSpPr>
            <a:cxnSpLocks/>
          </p:cNvCxnSpPr>
          <p:nvPr/>
        </p:nvCxnSpPr>
        <p:spPr>
          <a:xfrm flipH="1">
            <a:off x="1080923" y="365125"/>
            <a:ext cx="108988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C9F5A-C236-48CF-A1A7-B7F71354CDE7}"/>
              </a:ext>
            </a:extLst>
          </p:cNvPr>
          <p:cNvCxnSpPr>
            <a:cxnSpLocks/>
          </p:cNvCxnSpPr>
          <p:nvPr/>
        </p:nvCxnSpPr>
        <p:spPr>
          <a:xfrm flipH="1">
            <a:off x="1080923" y="6307181"/>
            <a:ext cx="108498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D9BFC06-CBCC-428F-AF3F-360CDC0D5825}"/>
              </a:ext>
            </a:extLst>
          </p:cNvPr>
          <p:cNvCxnSpPr>
            <a:cxnSpLocks/>
          </p:cNvCxnSpPr>
          <p:nvPr/>
        </p:nvCxnSpPr>
        <p:spPr>
          <a:xfrm>
            <a:off x="1080923" y="365125"/>
            <a:ext cx="0" cy="59420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CC7DF0E-E614-4FF0-B350-B042B5964F54}"/>
              </a:ext>
            </a:extLst>
          </p:cNvPr>
          <p:cNvCxnSpPr>
            <a:cxnSpLocks/>
          </p:cNvCxnSpPr>
          <p:nvPr/>
        </p:nvCxnSpPr>
        <p:spPr>
          <a:xfrm flipV="1">
            <a:off x="11930743" y="5699310"/>
            <a:ext cx="0" cy="607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65416A-DB24-4F20-80C0-3DA7A4D20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14563" r="3539" b="3931"/>
          <a:stretch/>
        </p:blipFill>
        <p:spPr>
          <a:xfrm>
            <a:off x="1621327" y="494113"/>
            <a:ext cx="9996451" cy="574795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07EF63-4D51-42CE-A6E1-9EBEA2807921}"/>
              </a:ext>
            </a:extLst>
          </p:cNvPr>
          <p:cNvSpPr/>
          <p:nvPr/>
        </p:nvSpPr>
        <p:spPr>
          <a:xfrm>
            <a:off x="1650478" y="3117414"/>
            <a:ext cx="9973523" cy="4034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8073F-7660-4BA9-A70F-23D244C80D7F}"/>
              </a:ext>
            </a:extLst>
          </p:cNvPr>
          <p:cNvSpPr txBox="1"/>
          <p:nvPr/>
        </p:nvSpPr>
        <p:spPr>
          <a:xfrm rot="16200000">
            <a:off x="-3001704" y="3136609"/>
            <a:ext cx="685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Планирование и отчетность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393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D7456-79BE-4DA2-91A4-B4552DF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A21B7-BA3F-45A5-8EAF-266AA677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80832-1E37-4CF3-90C1-67E06D75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DC5D68-4A7F-4646-A859-43635BC63847}"/>
              </a:ext>
            </a:extLst>
          </p:cNvPr>
          <p:cNvSpPr/>
          <p:nvPr/>
        </p:nvSpPr>
        <p:spPr>
          <a:xfrm>
            <a:off x="828933" y="0"/>
            <a:ext cx="11353800" cy="6858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C9F5A-C236-48CF-A1A7-B7F71354CDE7}"/>
              </a:ext>
            </a:extLst>
          </p:cNvPr>
          <p:cNvCxnSpPr>
            <a:cxnSpLocks/>
          </p:cNvCxnSpPr>
          <p:nvPr/>
        </p:nvCxnSpPr>
        <p:spPr>
          <a:xfrm flipH="1">
            <a:off x="7249947" y="6292930"/>
            <a:ext cx="42345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D9BFC06-CBCC-428F-AF3F-360CDC0D5825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267" cy="6858000"/>
          </a:xfrm>
          <a:prstGeom prst="line">
            <a:avLst/>
          </a:prstGeom>
          <a:ln w="1111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CC7DF0E-E614-4FF0-B350-B042B5964F54}"/>
              </a:ext>
            </a:extLst>
          </p:cNvPr>
          <p:cNvCxnSpPr>
            <a:cxnSpLocks/>
          </p:cNvCxnSpPr>
          <p:nvPr/>
        </p:nvCxnSpPr>
        <p:spPr>
          <a:xfrm flipV="1">
            <a:off x="11484493" y="5685059"/>
            <a:ext cx="0" cy="607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CD6BB9A5-65BB-4E89-B23F-2814CC7FFC26}"/>
              </a:ext>
            </a:extLst>
          </p:cNvPr>
          <p:cNvSpPr txBox="1">
            <a:spLocks/>
          </p:cNvSpPr>
          <p:nvPr/>
        </p:nvSpPr>
        <p:spPr>
          <a:xfrm>
            <a:off x="4002158" y="54429"/>
            <a:ext cx="4365610" cy="59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</a:rPr>
              <a:t>25 января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FCB0BF-A6D5-4EC5-920E-867B1FF26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15744" r="26375" b="3932"/>
          <a:stretch/>
        </p:blipFill>
        <p:spPr>
          <a:xfrm>
            <a:off x="1274588" y="607125"/>
            <a:ext cx="4949973" cy="54290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1FAD94-ADB0-49AD-ACAC-976E6DC41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1" t="15744" r="26375" b="3932"/>
          <a:stretch/>
        </p:blipFill>
        <p:spPr>
          <a:xfrm>
            <a:off x="6346390" y="607125"/>
            <a:ext cx="4949972" cy="5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61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D7456-79BE-4DA2-91A4-B4552DF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A21B7-BA3F-45A5-8EAF-266AA677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80832-1E37-4CF3-90C1-67E06D75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DC5D68-4A7F-4646-A859-43635BC63847}"/>
              </a:ext>
            </a:extLst>
          </p:cNvPr>
          <p:cNvSpPr/>
          <p:nvPr/>
        </p:nvSpPr>
        <p:spPr>
          <a:xfrm>
            <a:off x="828933" y="0"/>
            <a:ext cx="11353800" cy="6858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2DC636-1D30-4EFC-93EB-DD404612B30C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DFC4C7-64B3-427C-98AB-A30E3F3E9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11231" r="3538" b="16925"/>
          <a:stretch/>
        </p:blipFill>
        <p:spPr>
          <a:xfrm>
            <a:off x="909402" y="605739"/>
            <a:ext cx="11178586" cy="571341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03E739A-7B7E-452F-8492-DBF1573F9BE5}"/>
              </a:ext>
            </a:extLst>
          </p:cNvPr>
          <p:cNvSpPr/>
          <p:nvPr/>
        </p:nvSpPr>
        <p:spPr>
          <a:xfrm>
            <a:off x="10172722" y="605736"/>
            <a:ext cx="1884368" cy="571341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азвание 1">
            <a:extLst>
              <a:ext uri="{FF2B5EF4-FFF2-40B4-BE49-F238E27FC236}">
                <a16:creationId xmlns:a16="http://schemas.microsoft.com/office/drawing/2014/main" id="{8DAB2A68-6D89-4993-9C7F-8E050D11E027}"/>
              </a:ext>
            </a:extLst>
          </p:cNvPr>
          <p:cNvSpPr txBox="1">
            <a:spLocks/>
          </p:cNvSpPr>
          <p:nvPr/>
        </p:nvSpPr>
        <p:spPr>
          <a:xfrm>
            <a:off x="2095500" y="108467"/>
            <a:ext cx="8229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800000"/>
                </a:solidFill>
              </a:rPr>
              <a:t>ФРАКЦИОННЫЙ СЧЕТ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3C0B7-D1E0-42F8-94F0-B7F55E41E85F}"/>
              </a:ext>
            </a:extLst>
          </p:cNvPr>
          <p:cNvSpPr txBox="1"/>
          <p:nvPr/>
        </p:nvSpPr>
        <p:spPr>
          <a:xfrm rot="16200000">
            <a:off x="-3001704" y="3136609"/>
            <a:ext cx="685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Планирование и отчетность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911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D7456-79BE-4DA2-91A4-B4552DF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A21B7-BA3F-45A5-8EAF-266AA677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80832-1E37-4CF3-90C1-67E06D75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16"/>
          <a:stretch/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06D01D-F2D9-4B1A-9A12-C0CD56F8E37C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DC5D68-4A7F-4646-A859-43635BC63847}"/>
              </a:ext>
            </a:extLst>
          </p:cNvPr>
          <p:cNvSpPr/>
          <p:nvPr/>
        </p:nvSpPr>
        <p:spPr>
          <a:xfrm>
            <a:off x="854595" y="0"/>
            <a:ext cx="11353800" cy="685800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C9F5A-C236-48CF-A1A7-B7F71354CDE7}"/>
              </a:ext>
            </a:extLst>
          </p:cNvPr>
          <p:cNvCxnSpPr>
            <a:cxnSpLocks/>
          </p:cNvCxnSpPr>
          <p:nvPr/>
        </p:nvCxnSpPr>
        <p:spPr>
          <a:xfrm flipH="1">
            <a:off x="6618514" y="6617424"/>
            <a:ext cx="53122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CC7DF0E-E614-4FF0-B350-B042B5964F54}"/>
              </a:ext>
            </a:extLst>
          </p:cNvPr>
          <p:cNvCxnSpPr>
            <a:cxnSpLocks/>
          </p:cNvCxnSpPr>
          <p:nvPr/>
        </p:nvCxnSpPr>
        <p:spPr>
          <a:xfrm flipV="1">
            <a:off x="11941629" y="6009553"/>
            <a:ext cx="0" cy="607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Изображение 2" descr="Снимок экрана 2021-04-11 в 20.52.51.png">
            <a:extLst>
              <a:ext uri="{FF2B5EF4-FFF2-40B4-BE49-F238E27FC236}">
                <a16:creationId xmlns:a16="http://schemas.microsoft.com/office/drawing/2014/main" id="{488E3513-8AB5-41C6-81B0-194DB9885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11689" r="4444" b="54209"/>
          <a:stretch/>
        </p:blipFill>
        <p:spPr>
          <a:xfrm>
            <a:off x="964911" y="1656532"/>
            <a:ext cx="10995107" cy="289174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34998E2-310F-40B5-9314-8F01B9C00217}"/>
              </a:ext>
            </a:extLst>
          </p:cNvPr>
          <p:cNvSpPr/>
          <p:nvPr/>
        </p:nvSpPr>
        <p:spPr>
          <a:xfrm>
            <a:off x="1174170" y="3988525"/>
            <a:ext cx="10681860" cy="28738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азвание 1">
            <a:extLst>
              <a:ext uri="{FF2B5EF4-FFF2-40B4-BE49-F238E27FC236}">
                <a16:creationId xmlns:a16="http://schemas.microsoft.com/office/drawing/2014/main" id="{E1B95808-0AE7-438B-A509-B47B6733ADEE}"/>
              </a:ext>
            </a:extLst>
          </p:cNvPr>
          <p:cNvSpPr txBox="1">
            <a:spLocks/>
          </p:cNvSpPr>
          <p:nvPr/>
        </p:nvSpPr>
        <p:spPr>
          <a:xfrm>
            <a:off x="1803115" y="337837"/>
            <a:ext cx="9234997" cy="1183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800000"/>
                </a:solidFill>
              </a:rPr>
              <a:t>Система планирования </a:t>
            </a:r>
          </a:p>
          <a:p>
            <a:pPr algn="ctr"/>
            <a:r>
              <a:rPr lang="ru-RU" sz="3600" b="1" dirty="0">
                <a:solidFill>
                  <a:srgbClr val="800000"/>
                </a:solidFill>
              </a:rPr>
              <a:t>публикационной активности в </a:t>
            </a:r>
            <a:r>
              <a:rPr lang="ru-RU" sz="3600" b="1" dirty="0" err="1">
                <a:solidFill>
                  <a:srgbClr val="800000"/>
                </a:solidFill>
              </a:rPr>
              <a:t>КрасГМУ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72244-43E2-4572-86F9-225E5A9E6FED}"/>
              </a:ext>
            </a:extLst>
          </p:cNvPr>
          <p:cNvSpPr txBox="1"/>
          <p:nvPr/>
        </p:nvSpPr>
        <p:spPr>
          <a:xfrm rot="16200000">
            <a:off x="-3001704" y="3136609"/>
            <a:ext cx="685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Планирование и отчетность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3E3C2B-F802-4A25-9F4A-D52E1FF0F455}"/>
              </a:ext>
            </a:extLst>
          </p:cNvPr>
          <p:cNvSpPr/>
          <p:nvPr/>
        </p:nvSpPr>
        <p:spPr>
          <a:xfrm>
            <a:off x="1174170" y="4643920"/>
            <a:ext cx="10681860" cy="557542"/>
          </a:xfrm>
          <a:prstGeom prst="rect">
            <a:avLst/>
          </a:prstGeom>
          <a:solidFill>
            <a:srgbClr val="A11D29">
              <a:alpha val="10000"/>
            </a:srgbClr>
          </a:solidFill>
          <a:ln w="47625">
            <a:solidFill>
              <a:srgbClr val="A11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    </a:t>
            </a:r>
            <a:r>
              <a:rPr lang="ru-RU" sz="2400" b="1" dirty="0">
                <a:solidFill>
                  <a:schemeClr val="tx1"/>
                </a:solidFill>
              </a:rPr>
              <a:t>РЕЗУЛЬТАТ 2021 ГОДА           107.9         27.4          28.0           23.7   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843" y="289317"/>
            <a:ext cx="6986409" cy="5539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Единовременные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стимулирующие выплаты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19786"/>
              </p:ext>
            </p:extLst>
          </p:nvPr>
        </p:nvGraphicFramePr>
        <p:xfrm>
          <a:off x="1847528" y="764705"/>
          <a:ext cx="7681192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8186" y="4989839"/>
            <a:ext cx="424938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2020 год – 3 875 000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2021 год – 5 250 000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2022 год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кв) – 1 335 000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2739"/>
              </p:ext>
            </p:extLst>
          </p:nvPr>
        </p:nvGraphicFramePr>
        <p:xfrm>
          <a:off x="8662166" y="373285"/>
          <a:ext cx="2552858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36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7608168" y="1239142"/>
            <a:ext cx="1008112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608168" y="1527174"/>
            <a:ext cx="1008112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08168" y="1815206"/>
            <a:ext cx="1008112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320136" y="2463278"/>
            <a:ext cx="1296144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158110" y="2152131"/>
            <a:ext cx="504056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876622"/>
              </p:ext>
            </p:extLst>
          </p:nvPr>
        </p:nvGraphicFramePr>
        <p:xfrm>
          <a:off x="6609949" y="3998530"/>
          <a:ext cx="4896544" cy="2337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168827" y="6300269"/>
            <a:ext cx="188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профиле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97519" y="6291186"/>
            <a:ext cx="19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прошедшие проверку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53695" y="3500307"/>
            <a:ext cx="2117399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статей в журналах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Q1-2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112224" y="2780928"/>
            <a:ext cx="504056" cy="0"/>
          </a:xfrm>
          <a:prstGeom prst="line">
            <a:avLst/>
          </a:prstGeom>
          <a:ln w="349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5474424-9B5F-4399-BE04-F02B7CDEAC30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36802C6-1A99-46FA-986F-9A3F841EB420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8133B533-13BC-4735-83D2-E39B2A0E7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678EA40-4ACB-4CD1-BD4E-225321C4AF19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E2D55B3-D3A6-4967-AB5E-28D27BCCA1BD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4DB4AEA-428D-48EB-9378-B4559C86344F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Система стимулирующих выплат</a:t>
            </a:r>
          </a:p>
        </p:txBody>
      </p:sp>
    </p:spTree>
    <p:extLst>
      <p:ext uri="{BB962C8B-B14F-4D97-AF65-F5344CB8AC3E}">
        <p14:creationId xmlns:p14="http://schemas.microsoft.com/office/powerpoint/2010/main" val="3135189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018F84-B35D-464A-92BA-BE05872F7A2E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30E8B1E-1DEC-4F87-9810-525E3221F3A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E6B540D0-802B-4AD2-8FEB-F61D18ABE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346CA93A-9DDF-4159-B850-B11AFA79F833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2B869DE-C23A-4933-8A9C-ACB76B66B48F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741414-E3C2-46D7-AF0B-483F6DB227F8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Финансирование </a:t>
            </a: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82D91C58-9D3B-4AE9-A3A2-8CE324695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828955"/>
              </p:ext>
            </p:extLst>
          </p:nvPr>
        </p:nvGraphicFramePr>
        <p:xfrm>
          <a:off x="2107385" y="666288"/>
          <a:ext cx="8749302" cy="44896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944"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Должность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ФОТ,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руб./месяц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45724" marB="4572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62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Младший научный сотрудник</a:t>
                      </a: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62 000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Научный сотрудник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78 500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80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научный сотрудник</a:t>
                      </a: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86 500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Ведущий научный сотрудник</a:t>
                      </a: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92 000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Главный научный сотрудник</a:t>
                      </a: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730783032"/>
                  </a:ext>
                </a:extLst>
              </a:tr>
              <a:tr h="594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Руководитель научной лаборатории</a:t>
                      </a:r>
                    </a:p>
                  </a:txBody>
                  <a:tcPr marL="68568" marR="68568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94 000</a:t>
                      </a:r>
                    </a:p>
                  </a:txBody>
                  <a:tcPr marL="68568" marR="68568" marT="45724" marB="45724" anchor="ctr"/>
                </a:tc>
                <a:extLst>
                  <a:ext uri="{0D108BD9-81ED-4DB2-BD59-A6C34878D82A}">
                    <a16:rowId xmlns:a16="http://schemas.microsoft.com/office/drawing/2014/main" val="4071772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87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0E8B1E-1DEC-4F87-9810-525E3221F3A5}"/>
              </a:ext>
            </a:extLst>
          </p:cNvPr>
          <p:cNvGrpSpPr/>
          <p:nvPr/>
        </p:nvGrpSpPr>
        <p:grpSpPr>
          <a:xfrm>
            <a:off x="10529" y="-2"/>
            <a:ext cx="1873102" cy="6858002"/>
            <a:chOff x="0" y="-1"/>
            <a:chExt cx="1873102" cy="685800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B540D0-802B-4AD2-8FEB-F61D18AB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46CA93A-9DDF-4159-B850-B11AFA79F833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B869DE-C23A-4933-8A9C-ACB76B66B48F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41414-E3C2-46D7-AF0B-483F6DB227F8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Финансирование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A69715C-53E7-47FC-B8F7-921D9986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27" y="213739"/>
            <a:ext cx="10373474" cy="562074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закупок в обеспечении научных подразделений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6760BA5F-BDB1-48AD-8695-BAF8AEFB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11" y="2496457"/>
            <a:ext cx="3584956" cy="422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AAFAF6-9DF3-497F-98FF-3482347BF82C}"/>
              </a:ext>
            </a:extLst>
          </p:cNvPr>
          <p:cNvSpPr/>
          <p:nvPr/>
        </p:nvSpPr>
        <p:spPr>
          <a:xfrm>
            <a:off x="5607258" y="1277290"/>
            <a:ext cx="3216501" cy="1876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ЦКП</a:t>
            </a:r>
          </a:p>
          <a:p>
            <a:pPr algn="ctr"/>
            <a:r>
              <a:rPr lang="ru-RU" sz="1600" dirty="0"/>
              <a:t>Общелабораторный «пластик»</a:t>
            </a:r>
          </a:p>
          <a:p>
            <a:pPr algn="ctr"/>
            <a:r>
              <a:rPr lang="ru-RU" sz="1600" dirty="0"/>
              <a:t>Обеспечение работы вивария (корм, подстил, животные) </a:t>
            </a:r>
          </a:p>
          <a:p>
            <a:pPr algn="ctr"/>
            <a:r>
              <a:rPr lang="ru-RU" sz="1600" dirty="0"/>
              <a:t>Оборудование</a:t>
            </a:r>
          </a:p>
          <a:p>
            <a:pPr algn="ctr"/>
            <a:r>
              <a:rPr lang="ru-RU" sz="1600" dirty="0"/>
              <a:t>Общелабораторные реагенты</a:t>
            </a:r>
          </a:p>
          <a:p>
            <a:pPr algn="ctr"/>
            <a:r>
              <a:rPr lang="ru-RU" sz="1600" dirty="0"/>
              <a:t>Средства защиты</a:t>
            </a:r>
            <a:endParaRPr lang="ru-RU" sz="11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05DF626-3725-44BA-BB9A-66A60DFD5C77}"/>
              </a:ext>
            </a:extLst>
          </p:cNvPr>
          <p:cNvSpPr/>
          <p:nvPr/>
        </p:nvSpPr>
        <p:spPr>
          <a:xfrm>
            <a:off x="8988969" y="935088"/>
            <a:ext cx="3014887" cy="8228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Научно-организационный отдел</a:t>
            </a:r>
            <a:endParaRPr lang="en-US" sz="1600" b="1" dirty="0"/>
          </a:p>
          <a:p>
            <a:pPr algn="ctr"/>
            <a:r>
              <a:rPr lang="ru-RU" sz="1600" dirty="0"/>
              <a:t>Реагенты и реактивы </a:t>
            </a:r>
            <a:endParaRPr lang="ru-RU" sz="11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049448F-C6A4-409F-9D50-54764396F812}"/>
              </a:ext>
            </a:extLst>
          </p:cNvPr>
          <p:cNvSpPr/>
          <p:nvPr/>
        </p:nvSpPr>
        <p:spPr>
          <a:xfrm>
            <a:off x="1999685" y="1734074"/>
            <a:ext cx="3420329" cy="2282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Научно-организационный отдел</a:t>
            </a:r>
          </a:p>
          <a:p>
            <a:pPr algn="ctr"/>
            <a:r>
              <a:rPr lang="ru-RU" sz="1600" dirty="0"/>
              <a:t>Плана-график</a:t>
            </a:r>
          </a:p>
          <a:p>
            <a:pPr algn="ctr"/>
            <a:r>
              <a:rPr lang="ru-RU" sz="1600" dirty="0"/>
              <a:t>Обучение</a:t>
            </a:r>
          </a:p>
          <a:p>
            <a:pPr algn="ctr"/>
            <a:r>
              <a:rPr lang="ru-RU" sz="1600" dirty="0"/>
              <a:t>Гранты</a:t>
            </a:r>
          </a:p>
          <a:p>
            <a:pPr algn="ctr"/>
            <a:r>
              <a:rPr lang="ru-RU" sz="1600" dirty="0"/>
              <a:t>Командировки,  </a:t>
            </a:r>
          </a:p>
          <a:p>
            <a:pPr algn="ctr"/>
            <a:r>
              <a:rPr lang="ru-RU" sz="1600" dirty="0"/>
              <a:t>Сопровождение конференций </a:t>
            </a:r>
          </a:p>
          <a:p>
            <a:pPr algn="ctr"/>
            <a:r>
              <a:rPr lang="ru-RU" sz="1600" dirty="0"/>
              <a:t>Потребности корпоративного издательского центра, научной библиотеки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28C7E10-5379-4FFB-8A93-F68F668F4FF3}"/>
              </a:ext>
            </a:extLst>
          </p:cNvPr>
          <p:cNvSpPr/>
          <p:nvPr/>
        </p:nvSpPr>
        <p:spPr>
          <a:xfrm>
            <a:off x="2074985" y="4411086"/>
            <a:ext cx="5370843" cy="187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Инициатор (!)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формирует заявку на закупку,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техническое задание,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собирает коммерческие предложения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4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18563C3C-4289-4FA3-BE68-91BBEEB2617B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0FAAEA14-3652-4A9F-AA9C-32EBC211464A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93823374-C5A8-4283-9066-2621A3E40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E805EC9C-D6EF-40F6-8041-724EE5D46CC8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4408D167-A0B5-4AC5-B3D3-B898B12BB9F1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A4C52F9-8BDC-4E41-A306-9F0B48B5647F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sp>
        <p:nvSpPr>
          <p:cNvPr id="81" name="Содержимое 6">
            <a:extLst>
              <a:ext uri="{FF2B5EF4-FFF2-40B4-BE49-F238E27FC236}">
                <a16:creationId xmlns:a16="http://schemas.microsoft.com/office/drawing/2014/main" id="{20F2CBE6-8311-4800-A717-71320EDDED54}"/>
              </a:ext>
            </a:extLst>
          </p:cNvPr>
          <p:cNvSpPr txBox="1">
            <a:spLocks/>
          </p:cNvSpPr>
          <p:nvPr/>
        </p:nvSpPr>
        <p:spPr>
          <a:xfrm>
            <a:off x="1046901" y="1318772"/>
            <a:ext cx="7304468" cy="1327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Организаторы: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кафедр 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научных лабораторий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605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студентов приняли участие!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b="1" dirty="0"/>
          </a:p>
        </p:txBody>
      </p:sp>
      <p:pic>
        <p:nvPicPr>
          <p:cNvPr id="82" name="Изображение 7" descr="Снимок экрана 2021-04-18 в 16.48.53.png">
            <a:extLst>
              <a:ext uri="{FF2B5EF4-FFF2-40B4-BE49-F238E27FC236}">
                <a16:creationId xmlns:a16="http://schemas.microsoft.com/office/drawing/2014/main" id="{19D524A4-B810-49F2-8733-6AAC832FA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16548" r="27222" b="33126"/>
          <a:stretch/>
        </p:blipFill>
        <p:spPr>
          <a:xfrm>
            <a:off x="7724702" y="114505"/>
            <a:ext cx="4368428" cy="3068960"/>
          </a:xfrm>
          <a:prstGeom prst="rect">
            <a:avLst/>
          </a:prstGeom>
        </p:spPr>
      </p:pic>
      <p:sp>
        <p:nvSpPr>
          <p:cNvPr id="83" name="Содержимое 6">
            <a:extLst>
              <a:ext uri="{FF2B5EF4-FFF2-40B4-BE49-F238E27FC236}">
                <a16:creationId xmlns:a16="http://schemas.microsoft.com/office/drawing/2014/main" id="{DEECA2DB-3127-4740-8C4E-E45003006E9A}"/>
              </a:ext>
            </a:extLst>
          </p:cNvPr>
          <p:cNvSpPr txBox="1">
            <a:spLocks/>
          </p:cNvSpPr>
          <p:nvPr/>
        </p:nvSpPr>
        <p:spPr>
          <a:xfrm>
            <a:off x="1077806" y="480347"/>
            <a:ext cx="7242659" cy="95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43 рабочих дня = 91 мероприятие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Нестандартные и классические форматы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Ru/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Скругленный прямоугольник 8">
            <a:extLst>
              <a:ext uri="{FF2B5EF4-FFF2-40B4-BE49-F238E27FC236}">
                <a16:creationId xmlns:a16="http://schemas.microsoft.com/office/drawing/2014/main" id="{1BF2C91C-5952-4868-9143-737E13E769B9}"/>
              </a:ext>
            </a:extLst>
          </p:cNvPr>
          <p:cNvSpPr/>
          <p:nvPr/>
        </p:nvSpPr>
        <p:spPr>
          <a:xfrm>
            <a:off x="7736204" y="3382765"/>
            <a:ext cx="4345423" cy="24357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11 сертификатов реализованы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2 - обучение английскому языку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9  - стажировки в клиническом научном центре им. А.С. Логинова по гинекологии, общей хирургии, педиатрии, хирургии печени и поджелудочной железы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5" name="Скругленный прямоугольник 9">
            <a:extLst>
              <a:ext uri="{FF2B5EF4-FFF2-40B4-BE49-F238E27FC236}">
                <a16:creationId xmlns:a16="http://schemas.microsoft.com/office/drawing/2014/main" id="{05C6ABD7-5643-4192-83F4-4B3E497A5716}"/>
              </a:ext>
            </a:extLst>
          </p:cNvPr>
          <p:cNvSpPr/>
          <p:nvPr/>
        </p:nvSpPr>
        <p:spPr>
          <a:xfrm>
            <a:off x="1017986" y="2203309"/>
            <a:ext cx="6575899" cy="22010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31 победитель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14 сертификатов на участие в научно-практическом мероприятии для студентов и молодых ученых или стажировку на территории Российской Федерации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14 сертификатов на покупку медицинской одежды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атласа по анатомии человека на английском языке</a:t>
            </a:r>
          </a:p>
        </p:txBody>
      </p:sp>
      <p:pic>
        <p:nvPicPr>
          <p:cNvPr id="86" name="Picture 2">
            <a:extLst>
              <a:ext uri="{FF2B5EF4-FFF2-40B4-BE49-F238E27FC236}">
                <a16:creationId xmlns:a16="http://schemas.microsoft.com/office/drawing/2014/main" id="{1DD607AE-148B-4C57-B9EF-73D3C4C7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92" y="4530462"/>
            <a:ext cx="3012678" cy="2254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3">
            <a:extLst>
              <a:ext uri="{FF2B5EF4-FFF2-40B4-BE49-F238E27FC236}">
                <a16:creationId xmlns:a16="http://schemas.microsoft.com/office/drawing/2014/main" id="{5E81F738-3DC5-4C1D-A19B-55F53B2C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61" y="4530462"/>
            <a:ext cx="3012679" cy="2259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106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2E1692-CDED-4B19-894D-AFC2E7801A1A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607D118-BBA6-4788-AA3C-FECB93C2FD59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F4F4228-F5F2-48D9-A651-9AFA963CA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8CCB44A-A1E6-4F96-8A30-78695C52EC2A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02E1773-CD8D-4541-8F1E-70BAE2F9D4B7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069B1E0-A7EE-44D1-AD33-088C8CA8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254" y="0"/>
            <a:ext cx="7262746" cy="11655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Победители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Всероссийского научно-практического конкурса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«Эстафета вузовской науки - 2022»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EB0FF55-D720-47D0-8653-177C2E71FC1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70" y="343124"/>
            <a:ext cx="2268336" cy="3420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8220754-8A75-4756-8F11-3560F729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85" y="1239560"/>
            <a:ext cx="1939642" cy="273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69A0DF9-DDC8-42AD-BC2A-DBE83A9E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18" y="1239560"/>
            <a:ext cx="1692722" cy="2623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336DBB-B694-4186-B178-31294F64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412" y="1290341"/>
            <a:ext cx="1692721" cy="257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0601F-9174-423F-942D-1DDB442E488D}"/>
              </a:ext>
            </a:extLst>
          </p:cNvPr>
          <p:cNvSpPr txBox="1"/>
          <p:nvPr/>
        </p:nvSpPr>
        <p:spPr>
          <a:xfrm>
            <a:off x="903316" y="3923591"/>
            <a:ext cx="5714610" cy="1208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</a:rPr>
              <a:t>1 место - Яковлева Кристина Дмитриевна</a:t>
            </a:r>
            <a:r>
              <a:rPr lang="ru-RU" sz="1300" dirty="0">
                <a:solidFill>
                  <a:srgbClr val="C00000"/>
                </a:solidFill>
              </a:rPr>
              <a:t> </a:t>
            </a:r>
            <a:r>
              <a:rPr lang="ru-RU" sz="1300" dirty="0"/>
              <a:t>аспирант кафедры медицинской генетики и клинической нейрофизиологии ИПО. </a:t>
            </a:r>
          </a:p>
          <a:p>
            <a:r>
              <a:rPr lang="ru-RU" sz="1300" dirty="0"/>
              <a:t>Тема: «Разработка панели </a:t>
            </a:r>
            <a:r>
              <a:rPr lang="ru-RU" sz="1300" dirty="0" err="1"/>
              <a:t>микроРНК</a:t>
            </a:r>
            <a:r>
              <a:rPr lang="ru-RU" sz="1300" dirty="0"/>
              <a:t> для выявления риска развития </a:t>
            </a:r>
            <a:r>
              <a:rPr lang="ru-RU" sz="1300" dirty="0" err="1"/>
              <a:t>фармакорезистентности</a:t>
            </a:r>
            <a:r>
              <a:rPr lang="ru-RU" sz="1300" dirty="0"/>
              <a:t> эпилепсии».</a:t>
            </a:r>
          </a:p>
          <a:p>
            <a:r>
              <a:rPr lang="ru-RU" sz="1300" b="1" dirty="0"/>
              <a:t>Платформа «Клинические исследования в неврологии»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999AD-55C0-40A7-984D-F64DCA7F2FB5}"/>
              </a:ext>
            </a:extLst>
          </p:cNvPr>
          <p:cNvSpPr txBox="1"/>
          <p:nvPr/>
        </p:nvSpPr>
        <p:spPr>
          <a:xfrm>
            <a:off x="924958" y="5229623"/>
            <a:ext cx="5692968" cy="1651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</a:rPr>
              <a:t>2 место - Комлева Юлия Константиновна</a:t>
            </a:r>
            <a:r>
              <a:rPr lang="ru-RU" sz="1300" dirty="0">
                <a:solidFill>
                  <a:srgbClr val="C00000"/>
                </a:solidFill>
              </a:rPr>
              <a:t> </a:t>
            </a:r>
            <a:r>
              <a:rPr lang="ru-RU" sz="1300" dirty="0"/>
              <a:t>д.м.н., ведущий научный сотрудник НИИ молекулярной медицины и </a:t>
            </a:r>
            <a:r>
              <a:rPr lang="ru-RU" sz="1300" dirty="0" err="1"/>
              <a:t>патобиохимии</a:t>
            </a:r>
            <a:r>
              <a:rPr lang="ru-RU" sz="1300" dirty="0"/>
              <a:t>. </a:t>
            </a:r>
          </a:p>
          <a:p>
            <a:r>
              <a:rPr lang="ru-RU" sz="1300" dirty="0"/>
              <a:t>Тема: «Блокирование NLRP3 </a:t>
            </a:r>
            <a:r>
              <a:rPr lang="ru-RU" sz="1300" dirty="0" err="1"/>
              <a:t>инфламмасомы</a:t>
            </a:r>
            <a:r>
              <a:rPr lang="ru-RU" sz="1300" dirty="0"/>
              <a:t> как потенциальный подход к лечению центральной инсулинорезистентности на ранней стадии болезни Альцгеймера». </a:t>
            </a:r>
          </a:p>
          <a:p>
            <a:r>
              <a:rPr lang="ru-RU" sz="1300" b="1" dirty="0"/>
              <a:t>Платформа «Междисциплинарные биомедицинские исследования молекулярной медицины»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D00AD-FD22-487A-80CD-274CE1F81E84}"/>
              </a:ext>
            </a:extLst>
          </p:cNvPr>
          <p:cNvSpPr txBox="1"/>
          <p:nvPr/>
        </p:nvSpPr>
        <p:spPr>
          <a:xfrm>
            <a:off x="6670639" y="5617894"/>
            <a:ext cx="5422492" cy="1208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</a:rPr>
              <a:t>3 место - </a:t>
            </a:r>
            <a:r>
              <a:rPr lang="ru-RU" sz="1300" b="1" dirty="0" err="1">
                <a:solidFill>
                  <a:srgbClr val="C00000"/>
                </a:solidFill>
              </a:rPr>
              <a:t>Дубовцева</a:t>
            </a:r>
            <a:r>
              <a:rPr lang="ru-RU" sz="1300" b="1" dirty="0">
                <a:solidFill>
                  <a:srgbClr val="C00000"/>
                </a:solidFill>
              </a:rPr>
              <a:t> Ирина Юрьевна</a:t>
            </a:r>
            <a:r>
              <a:rPr lang="ru-RU" sz="1300" dirty="0">
                <a:solidFill>
                  <a:srgbClr val="C00000"/>
                </a:solidFill>
              </a:rPr>
              <a:t> </a:t>
            </a:r>
            <a:r>
              <a:rPr lang="ru-RU" sz="1300" dirty="0"/>
              <a:t>аспирант кафедры патологической физиологии имени профессора </a:t>
            </a:r>
            <a:r>
              <a:rPr lang="ru-RU" sz="1300" dirty="0" err="1"/>
              <a:t>В.В.Иванова</a:t>
            </a:r>
            <a:r>
              <a:rPr lang="ru-RU" sz="1300" dirty="0"/>
              <a:t>. Тема «Роль </a:t>
            </a:r>
            <a:r>
              <a:rPr lang="ru-RU" sz="1300" dirty="0" err="1"/>
              <a:t>микроРНК</a:t>
            </a:r>
            <a:r>
              <a:rPr lang="ru-RU" sz="1300" dirty="0"/>
              <a:t> miR-204-5p в регуляции пролиферации клеток меланомы кожи». </a:t>
            </a:r>
            <a:r>
              <a:rPr lang="ru-RU" sz="1300" b="1" dirty="0"/>
              <a:t>Платформа «Междисциплинарные биомедицинские исследования: трансляционная медицина»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75DC12-DF66-49F4-96FB-B8D1257DB2DE}"/>
              </a:ext>
            </a:extLst>
          </p:cNvPr>
          <p:cNvSpPr txBox="1"/>
          <p:nvPr/>
        </p:nvSpPr>
        <p:spPr>
          <a:xfrm>
            <a:off x="6693863" y="3914827"/>
            <a:ext cx="5410088" cy="16515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</a:rPr>
              <a:t>2 место - Мосягина Ангелина Ивановна</a:t>
            </a:r>
            <a:r>
              <a:rPr lang="ru-RU" sz="1300" dirty="0">
                <a:solidFill>
                  <a:srgbClr val="C00000"/>
                </a:solidFill>
              </a:rPr>
              <a:t>, </a:t>
            </a:r>
            <a:r>
              <a:rPr lang="ru-RU" sz="1300" dirty="0"/>
              <a:t>аспирант кафедры биологической химии.</a:t>
            </a:r>
          </a:p>
          <a:p>
            <a:r>
              <a:rPr lang="ru-RU" sz="1300" dirty="0"/>
              <a:t>Тема: «Разработка технологии управления проницаемостью гематоэнцефалического барьера (ГЭБ) путем воздействия на перициты в сфероидной </a:t>
            </a:r>
            <a:r>
              <a:rPr lang="ru-RU" sz="1300" dirty="0" err="1"/>
              <a:t>мультиклеточной</a:t>
            </a:r>
            <a:r>
              <a:rPr lang="ru-RU" sz="1300" dirty="0"/>
              <a:t> модели ГЭБ </a:t>
            </a:r>
            <a:r>
              <a:rPr lang="ru-RU" sz="1300" dirty="0" err="1"/>
              <a:t>in</a:t>
            </a:r>
            <a:r>
              <a:rPr lang="ru-RU" sz="1300" dirty="0"/>
              <a:t> </a:t>
            </a:r>
            <a:r>
              <a:rPr lang="ru-RU" sz="1300" dirty="0" err="1"/>
              <a:t>vitro</a:t>
            </a:r>
            <a:r>
              <a:rPr lang="ru-RU" sz="1300" dirty="0"/>
              <a:t>».</a:t>
            </a:r>
          </a:p>
          <a:p>
            <a:r>
              <a:rPr lang="ru-RU" sz="1300" b="1" dirty="0"/>
              <a:t>Платформа «Междисциплинарные биомедицинские исследования: биотехнологии»</a:t>
            </a:r>
          </a:p>
        </p:txBody>
      </p:sp>
    </p:spTree>
    <p:extLst>
      <p:ext uri="{BB962C8B-B14F-4D97-AF65-F5344CB8AC3E}">
        <p14:creationId xmlns:p14="http://schemas.microsoft.com/office/powerpoint/2010/main" val="402912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2FAD7B0-5FE1-4D5F-969F-CAB2F5B018BB}"/>
              </a:ext>
            </a:extLst>
          </p:cNvPr>
          <p:cNvGrpSpPr/>
          <p:nvPr/>
        </p:nvGrpSpPr>
        <p:grpSpPr>
          <a:xfrm>
            <a:off x="0" y="-2"/>
            <a:ext cx="1873102" cy="6858002"/>
            <a:chOff x="0" y="-1"/>
            <a:chExt cx="1873102" cy="68580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6F87225-F157-46F9-BDE4-E2BB1B2B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70F1BCB-B3FF-4591-99F0-6F910D6F4501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7563D1-B43F-4786-81E4-2D9414F48B62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54D902-1308-40B9-85E9-16169F441ED3}"/>
              </a:ext>
            </a:extLst>
          </p:cNvPr>
          <p:cNvSpPr txBox="1"/>
          <p:nvPr/>
        </p:nvSpPr>
        <p:spPr>
          <a:xfrm rot="16200000">
            <a:off x="-2750823" y="3134733"/>
            <a:ext cx="633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Сибирское медицинское обозрение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1B7C328-EDD0-4FBB-96AE-63130D1173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110644"/>
              </p:ext>
            </p:extLst>
          </p:nvPr>
        </p:nvGraphicFramePr>
        <p:xfrm>
          <a:off x="1668153" y="3202665"/>
          <a:ext cx="4678752" cy="361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35A5612D-9B38-4DE9-BAAB-B483C51331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336424"/>
              </p:ext>
            </p:extLst>
          </p:nvPr>
        </p:nvGraphicFramePr>
        <p:xfrm>
          <a:off x="4291332" y="-2"/>
          <a:ext cx="4806434" cy="4146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D875DAC-EB13-435B-8F4D-573FCEEDF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980559"/>
              </p:ext>
            </p:extLst>
          </p:nvPr>
        </p:nvGraphicFramePr>
        <p:xfrm>
          <a:off x="6428573" y="3279202"/>
          <a:ext cx="5338386" cy="361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169B932-D4B8-4566-8DCE-39CC6B633663}"/>
              </a:ext>
            </a:extLst>
          </p:cNvPr>
          <p:cNvSpPr txBox="1"/>
          <p:nvPr/>
        </p:nvSpPr>
        <p:spPr>
          <a:xfrm>
            <a:off x="9261102" y="3448622"/>
            <a:ext cx="1993187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2021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59190B-C691-4265-AE45-F767F56D85FE}"/>
              </a:ext>
            </a:extLst>
          </p:cNvPr>
          <p:cNvSpPr txBox="1"/>
          <p:nvPr/>
        </p:nvSpPr>
        <p:spPr>
          <a:xfrm>
            <a:off x="4534775" y="3453466"/>
            <a:ext cx="1993187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2019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91531D-A647-4A3E-9BF9-77FB526C37AB}"/>
              </a:ext>
            </a:extLst>
          </p:cNvPr>
          <p:cNvSpPr txBox="1"/>
          <p:nvPr/>
        </p:nvSpPr>
        <p:spPr>
          <a:xfrm>
            <a:off x="6775938" y="490311"/>
            <a:ext cx="1993187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2020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94003DE2-0B05-483E-ABD8-858C5B742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00935"/>
              </p:ext>
            </p:extLst>
          </p:nvPr>
        </p:nvGraphicFramePr>
        <p:xfrm>
          <a:off x="9329571" y="97472"/>
          <a:ext cx="270494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416">
                  <a:extLst>
                    <a:ext uri="{9D8B030D-6E8A-4147-A177-3AD203B41FA5}">
                      <a16:colId xmlns:a16="http://schemas.microsoft.com/office/drawing/2014/main" val="2823805119"/>
                    </a:ext>
                  </a:extLst>
                </a:gridCol>
                <a:gridCol w="1354524">
                  <a:extLst>
                    <a:ext uri="{9D8B030D-6E8A-4147-A177-3AD203B41FA5}">
                      <a16:colId xmlns:a16="http://schemas.microsoft.com/office/drawing/2014/main" val="23238596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Индекс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Херфиндаля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010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2016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3565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588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2017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406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152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2018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865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26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2019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488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3214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2020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917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36836"/>
                  </a:ext>
                </a:extLst>
              </a:tr>
            </a:tbl>
          </a:graphicData>
        </a:graphic>
      </p:graphicFrame>
      <p:pic>
        <p:nvPicPr>
          <p:cNvPr id="1026" name="Picture 2" descr="OminoBianco">
            <a:extLst>
              <a:ext uri="{FF2B5EF4-FFF2-40B4-BE49-F238E27FC236}">
                <a16:creationId xmlns:a16="http://schemas.microsoft.com/office/drawing/2014/main" id="{113D41C5-606F-49E5-BD23-D46B2B88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532" y="2378467"/>
            <a:ext cx="1207542" cy="16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81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B540D0-802B-4AD2-8FEB-F61D18ABE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9" y="-2"/>
            <a:ext cx="1860698" cy="685800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6CA93A-9DDF-4159-B850-B11AFA79F833}"/>
              </a:ext>
            </a:extLst>
          </p:cNvPr>
          <p:cNvSpPr/>
          <p:nvPr/>
        </p:nvSpPr>
        <p:spPr>
          <a:xfrm>
            <a:off x="22933" y="159819"/>
            <a:ext cx="1860698" cy="669818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2E1773-CD8D-4541-8F1E-70BAE2F9D4B7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pic>
        <p:nvPicPr>
          <p:cNvPr id="3074" name="Picture 2" descr="C:\Users\shesternya\Desktop\Трамплин в науку\Трамплин в науку 2022_банн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34638"/>
            <a:ext cx="7083705" cy="67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7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3799" r="29682" b="4000"/>
          <a:stretch/>
        </p:blipFill>
        <p:spPr bwMode="auto">
          <a:xfrm>
            <a:off x="1876329" y="113211"/>
            <a:ext cx="5515601" cy="648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t="28529" r="57094" b="11619"/>
          <a:stretch/>
        </p:blipFill>
        <p:spPr bwMode="auto">
          <a:xfrm>
            <a:off x="1133053" y="1232261"/>
            <a:ext cx="1033708" cy="32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2751" r="39953" b="44974"/>
          <a:stretch/>
        </p:blipFill>
        <p:spPr bwMode="auto">
          <a:xfrm>
            <a:off x="1054676" y="5475051"/>
            <a:ext cx="3023043" cy="10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2E1773-CD8D-4541-8F1E-70BAE2F9D4B7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17693" r="34714" b="5679"/>
          <a:stretch/>
        </p:blipFill>
        <p:spPr bwMode="auto">
          <a:xfrm>
            <a:off x="7391930" y="31481"/>
            <a:ext cx="4796932" cy="679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50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2E1773-CD8D-4541-8F1E-70BAE2F9D4B7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48171" r="49011" b="27936"/>
          <a:stretch/>
        </p:blipFill>
        <p:spPr bwMode="auto">
          <a:xfrm>
            <a:off x="4441774" y="4058192"/>
            <a:ext cx="2603460" cy="25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t="14223" r="35099" b="68856"/>
          <a:stretch/>
        </p:blipFill>
        <p:spPr bwMode="auto">
          <a:xfrm>
            <a:off x="1359072" y="4808342"/>
            <a:ext cx="3082702" cy="100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9" t="17778" r="34572" b="5589"/>
          <a:stretch/>
        </p:blipFill>
        <p:spPr bwMode="auto">
          <a:xfrm>
            <a:off x="7402287" y="87358"/>
            <a:ext cx="4789714" cy="674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t="18540" r="31095" b="51332"/>
          <a:stretch/>
        </p:blipFill>
        <p:spPr bwMode="auto">
          <a:xfrm>
            <a:off x="1493862" y="511889"/>
            <a:ext cx="5333389" cy="240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6BB9A5-65BB-4E89-B23F-2814CC7FFC26}"/>
              </a:ext>
            </a:extLst>
          </p:cNvPr>
          <p:cNvSpPr txBox="1">
            <a:spLocks/>
          </p:cNvSpPr>
          <p:nvPr/>
        </p:nvSpPr>
        <p:spPr>
          <a:xfrm>
            <a:off x="2296921" y="2995924"/>
            <a:ext cx="3727269" cy="773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 мая -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день науки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41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65A35FA-E38B-485F-8BAD-2D17F588DEA1}"/>
              </a:ext>
            </a:extLst>
          </p:cNvPr>
          <p:cNvGrpSpPr/>
          <p:nvPr/>
        </p:nvGrpSpPr>
        <p:grpSpPr>
          <a:xfrm>
            <a:off x="10529" y="-2"/>
            <a:ext cx="1873102" cy="6858002"/>
            <a:chOff x="0" y="-1"/>
            <a:chExt cx="1873102" cy="685800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758DAD7-5160-427E-9524-EDFA2151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7829DE7-8390-4A48-A7F5-F432B813D6D6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2E1773-CD8D-4541-8F1E-70BAE2F9D4B7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A13DCED-427C-4303-AE18-0E68C7F5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261" y="184824"/>
            <a:ext cx="9289676" cy="5792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Открытый практикум по микроскопии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Фотовыставка микропрепаратов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Olga\Downloads\IRAP GFAP.jpg">
            <a:extLst>
              <a:ext uri="{FF2B5EF4-FFF2-40B4-BE49-F238E27FC236}">
                <a16:creationId xmlns:a16="http://schemas.microsoft.com/office/drawing/2014/main" id="{8ADA3784-6711-4151-B390-FA79F7AAE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2" t="36056" b="12368"/>
          <a:stretch/>
        </p:blipFill>
        <p:spPr bwMode="auto">
          <a:xfrm flipH="1">
            <a:off x="4308003" y="1130081"/>
            <a:ext cx="5113526" cy="450536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19100" dir="8100000" algn="tr" rotWithShape="0">
              <a:srgbClr val="92D05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pozhilenkovaea\Documents\PozhilenkovaEA\Альфа_ЦКП M&amp;KT\Фотоотчет\Визит Усса_03.12.2021\8N8A6543.jpg">
            <a:extLst>
              <a:ext uri="{FF2B5EF4-FFF2-40B4-BE49-F238E27FC236}">
                <a16:creationId xmlns:a16="http://schemas.microsoft.com/office/drawing/2014/main" id="{2387C21C-6C17-4F78-903A-10F67A80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64" y="3844499"/>
            <a:ext cx="4243016" cy="282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54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65A35FA-E38B-485F-8BAD-2D17F588DEA1}"/>
              </a:ext>
            </a:extLst>
          </p:cNvPr>
          <p:cNvGrpSpPr/>
          <p:nvPr/>
        </p:nvGrpSpPr>
        <p:grpSpPr>
          <a:xfrm>
            <a:off x="10529" y="-2"/>
            <a:ext cx="1873102" cy="6858002"/>
            <a:chOff x="0" y="-1"/>
            <a:chExt cx="1873102" cy="685800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758DAD7-5160-427E-9524-EDFA2151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7829DE7-8390-4A48-A7F5-F432B813D6D6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2E1773-CD8D-4541-8F1E-70BAE2F9D4B7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1DE31-020A-447F-8539-C56DA32F0CB6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Студенческая и молодежная наука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A13DCED-427C-4303-AE18-0E68C7F5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70" y="255119"/>
            <a:ext cx="6044454" cy="5779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Открытый практикум по микроскопии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Фотовыставка микропрепаратов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20D5CDE-EAAE-4B9B-AF54-26F43F97997E}"/>
              </a:ext>
            </a:extLst>
          </p:cNvPr>
          <p:cNvGrpSpPr/>
          <p:nvPr/>
        </p:nvGrpSpPr>
        <p:grpSpPr>
          <a:xfrm>
            <a:off x="9985268" y="4147796"/>
            <a:ext cx="2042573" cy="2593236"/>
            <a:chOff x="6165427" y="1556790"/>
            <a:chExt cx="2661571" cy="3816426"/>
          </a:xfrm>
        </p:grpSpPr>
        <p:pic>
          <p:nvPicPr>
            <p:cNvPr id="13" name="Picture 2" descr="C:\Users\pozhilenkovaea\Documents\PozhilenkovaEA\Альфа_ЦКП M&amp;KT\НАУЧНЫЕ МЕРОПРИЯТИЯ\Открытый практикум по микроскопии\logo.png">
              <a:extLst>
                <a:ext uri="{FF2B5EF4-FFF2-40B4-BE49-F238E27FC236}">
                  <a16:creationId xmlns:a16="http://schemas.microsoft.com/office/drawing/2014/main" id="{344643A0-2C11-4C95-8D8D-23F1472FE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309" y="2202319"/>
              <a:ext cx="2625981" cy="101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zhilenkovaea\Documents\PozhilenkovaEA\Альфа_ЦКП M&amp;KT\НАУЧНЫЕ МЕРОПРИЯТИЯ\Открытый практикум по микроскопии\kvant-logo.png">
              <a:extLst>
                <a:ext uri="{FF2B5EF4-FFF2-40B4-BE49-F238E27FC236}">
                  <a16:creationId xmlns:a16="http://schemas.microsoft.com/office/drawing/2014/main" id="{D19CA8BF-16E0-4A15-841B-871EB62E4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428" y="3245196"/>
              <a:ext cx="2626668" cy="487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pozhilenkovaea\Documents\PozhilenkovaEA\Альфа_ЦКП M&amp;KT\НАУЧНЫЕ МЕРОПРИЯТИЯ\Открытый практикум по микроскопии\2022-04-18 13-02-36 Скриншот экрана.png">
              <a:extLst>
                <a:ext uri="{FF2B5EF4-FFF2-40B4-BE49-F238E27FC236}">
                  <a16:creationId xmlns:a16="http://schemas.microsoft.com/office/drawing/2014/main" id="{A6FC6DC7-79EC-4463-8625-BFD4B6E8A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427" y="4520701"/>
              <a:ext cx="2626669" cy="85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Users\pozhilenkovaea\Documents\PozhilenkovaEA\Альфа_ЦКП M&amp;KT\НАУЧНЫЕ МЕРОПРИЯТИЯ\Открытый практикум по микроскопии\2022-04-18 13-05-13 Скриншот экрана.png">
              <a:extLst>
                <a:ext uri="{FF2B5EF4-FFF2-40B4-BE49-F238E27FC236}">
                  <a16:creationId xmlns:a16="http://schemas.microsoft.com/office/drawing/2014/main" id="{7C3C2F5D-0934-49CF-B7EA-7463C9EDA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427" y="3809419"/>
              <a:ext cx="2661571" cy="711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C:\Users\pozhilenkovaea\Documents\PozhilenkovaEA\Альфа_ЦКП M&amp;KT\НАУЧНЫЕ МЕРОПРИЯТИЯ\Открытый практикум по микроскопии\2022-04-18 13-08-05 Скриншот экрана.png">
              <a:extLst>
                <a:ext uri="{FF2B5EF4-FFF2-40B4-BE49-F238E27FC236}">
                  <a16:creationId xmlns:a16="http://schemas.microsoft.com/office/drawing/2014/main" id="{A0732B25-1DC5-44C9-86B8-831179D6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622" y="1556790"/>
              <a:ext cx="2626668" cy="59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C:\Users\Olga\Downloads\IRAP GFAP.jpg">
            <a:extLst>
              <a:ext uri="{FF2B5EF4-FFF2-40B4-BE49-F238E27FC236}">
                <a16:creationId xmlns:a16="http://schemas.microsoft.com/office/drawing/2014/main" id="{FF10C7A3-3873-470C-8390-A580AAE62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2" t="36056" b="12368"/>
          <a:stretch/>
        </p:blipFill>
        <p:spPr bwMode="auto">
          <a:xfrm flipH="1">
            <a:off x="7834971" y="159820"/>
            <a:ext cx="4166085" cy="39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5F42A2A-7973-49F8-8E42-A391DBC98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6" t="5530" b="63800"/>
          <a:stretch/>
        </p:blipFill>
        <p:spPr bwMode="auto">
          <a:xfrm>
            <a:off x="4983549" y="2768078"/>
            <a:ext cx="2730552" cy="132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18C3CDC-30C7-420B-AA8A-FE7914780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5530" r="47264" b="63800"/>
          <a:stretch/>
        </p:blipFill>
        <p:spPr bwMode="auto">
          <a:xfrm>
            <a:off x="5043985" y="1313475"/>
            <a:ext cx="2730551" cy="132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4F78F23E-A77F-47A5-9267-B37D73E98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10489" r="3802" b="32907"/>
          <a:stretch/>
        </p:blipFill>
        <p:spPr bwMode="auto">
          <a:xfrm>
            <a:off x="1830718" y="903120"/>
            <a:ext cx="3101481" cy="316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528F9F-335A-468D-882E-A5A27F8F195A}"/>
              </a:ext>
            </a:extLst>
          </p:cNvPr>
          <p:cNvSpPr/>
          <p:nvPr/>
        </p:nvSpPr>
        <p:spPr>
          <a:xfrm>
            <a:off x="1894160" y="4097571"/>
            <a:ext cx="7812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Концепция мероприятия состоит в привлечении внимания молодежи к научной деятельности Университета в области фундаментальной биологии и медицины через визуальный контент в виде выставки фотографий микрообъектов (клетки, ткани и органы человека в норме и при заболеваниях).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7265F23-05D7-4B04-BA67-9863AF5961A9}"/>
              </a:ext>
            </a:extLst>
          </p:cNvPr>
          <p:cNvSpPr/>
          <p:nvPr/>
        </p:nvSpPr>
        <p:spPr>
          <a:xfrm>
            <a:off x="1906564" y="560912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I этап (май) - конкурс микрофотографий на профильных кафедрах и научных подразделениях </a:t>
            </a:r>
            <a:r>
              <a:rPr lang="ru-RU" dirty="0" err="1"/>
              <a:t>КрасГМУ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II этап (июнь-август) – изготовление и «гастроли» фотовыставки, </a:t>
            </a:r>
          </a:p>
          <a:p>
            <a:r>
              <a:rPr lang="ru-RU" dirty="0"/>
              <a:t>интернет-голосование за самый интересный арт-объект.</a:t>
            </a:r>
          </a:p>
        </p:txBody>
      </p:sp>
    </p:spTree>
    <p:extLst>
      <p:ext uri="{BB962C8B-B14F-4D97-AF65-F5344CB8AC3E}">
        <p14:creationId xmlns:p14="http://schemas.microsoft.com/office/powerpoint/2010/main" val="2478297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C758591-7BDD-421A-B3E0-5E87B7789180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76BA6B1-0FF2-4674-8C0E-8CCEAC242D50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C97930A-55F8-4708-BECB-49D5F35DA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017E498-AF3A-444F-A4B7-54EF0F671B42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6ADE836-3E31-473F-8F55-6F3C86BC134A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6AD2DF-E442-4369-AE6B-217B1BF74ADB}"/>
              </a:ext>
            </a:extLst>
          </p:cNvPr>
          <p:cNvPicPr/>
          <p:nvPr/>
        </p:nvPicPr>
        <p:blipFill rotWithShape="1">
          <a:blip r:embed="rId5"/>
          <a:srcRect l="19986" t="17094" r="20918" b="13675"/>
          <a:stretch/>
        </p:blipFill>
        <p:spPr bwMode="auto">
          <a:xfrm>
            <a:off x="1308100" y="63798"/>
            <a:ext cx="9131300" cy="6686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45C94C-B551-45AA-8A03-C8FF33617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6" t="47181" r="21029" b="14366"/>
          <a:stretch/>
        </p:blipFill>
        <p:spPr bwMode="auto">
          <a:xfrm>
            <a:off x="10480732" y="2984824"/>
            <a:ext cx="856765" cy="369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CC8F08-067A-425B-A168-913141A4A0DE}"/>
              </a:ext>
            </a:extLst>
          </p:cNvPr>
          <p:cNvSpPr/>
          <p:nvPr/>
        </p:nvSpPr>
        <p:spPr>
          <a:xfrm>
            <a:off x="9628851" y="2708244"/>
            <a:ext cx="1621098" cy="229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2020         2019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4C9B3-C215-450B-B8F9-7932596D1DE8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Мониторинг Минобрнауки РФ</a:t>
            </a:r>
          </a:p>
        </p:txBody>
      </p:sp>
      <p:graphicFrame>
        <p:nvGraphicFramePr>
          <p:cNvPr id="13" name="Таблица 5">
            <a:extLst>
              <a:ext uri="{FF2B5EF4-FFF2-40B4-BE49-F238E27FC236}">
                <a16:creationId xmlns:a16="http://schemas.microsoft.com/office/drawing/2014/main" id="{1BF6B3C2-B323-4E2D-8D37-65FA27FA6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856743"/>
              </p:ext>
            </p:extLst>
          </p:nvPr>
        </p:nvGraphicFramePr>
        <p:xfrm>
          <a:off x="10082622" y="63798"/>
          <a:ext cx="2024556" cy="2359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41">
                  <a:extLst>
                    <a:ext uri="{9D8B030D-6E8A-4147-A177-3AD203B41FA5}">
                      <a16:colId xmlns:a16="http://schemas.microsoft.com/office/drawing/2014/main" val="2823805119"/>
                    </a:ext>
                  </a:extLst>
                </a:gridCol>
                <a:gridCol w="1013815">
                  <a:extLst>
                    <a:ext uri="{9D8B030D-6E8A-4147-A177-3AD203B41FA5}">
                      <a16:colId xmlns:a16="http://schemas.microsoft.com/office/drawing/2014/main" val="2323859646"/>
                    </a:ext>
                  </a:extLst>
                </a:gridCol>
              </a:tblGrid>
              <a:tr h="3209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КрасГМУ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166,08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67488006"/>
                  </a:ext>
                </a:extLst>
              </a:tr>
              <a:tr h="3209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КемГМУ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283,91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152265"/>
                  </a:ext>
                </a:extLst>
              </a:tr>
              <a:tr h="1612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/>
                        <a:t>ИрГМУ</a:t>
                      </a:r>
                      <a:endParaRPr lang="ru-RU" sz="1600" dirty="0"/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103,84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260271"/>
                  </a:ext>
                </a:extLst>
              </a:tr>
              <a:tr h="1711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/>
                        <a:t>СибГМУ</a:t>
                      </a:r>
                      <a:endParaRPr lang="ru-RU" sz="1600" dirty="0"/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229,41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32145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НГМУ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40,34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36836"/>
                  </a:ext>
                </a:extLst>
              </a:tr>
              <a:tr h="1364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АГМУ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50,40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5428217"/>
                  </a:ext>
                </a:extLst>
              </a:tr>
              <a:tr h="3481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/>
                        <a:t>ОмГМУ</a:t>
                      </a:r>
                      <a:endParaRPr lang="ru-RU" sz="1600" dirty="0"/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21,11</a:t>
                      </a:r>
                    </a:p>
                  </a:txBody>
                  <a:tcPr>
                    <a:gradFill>
                      <a:gsLst>
                        <a:gs pos="0">
                          <a:srgbClr val="DFDEDE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99167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6B8CBB9-7C22-4174-BB2A-F8B6B1761435}"/>
              </a:ext>
            </a:extLst>
          </p:cNvPr>
          <p:cNvSpPr txBox="1"/>
          <p:nvPr/>
        </p:nvSpPr>
        <p:spPr>
          <a:xfrm>
            <a:off x="8157587" y="1841111"/>
            <a:ext cx="2024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/>
                </a:solidFill>
                <a:effectLst/>
              </a:rPr>
              <a:t>Медиана МЗ РФ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96,10</a:t>
            </a:r>
            <a:endParaRPr lang="ru-RU" sz="2000" dirty="0">
              <a:solidFill>
                <a:schemeClr val="tx1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CFC4B227-28A1-461F-B763-52BB2EC7350A}"/>
              </a:ext>
            </a:extLst>
          </p:cNvPr>
          <p:cNvSpPr/>
          <p:nvPr/>
        </p:nvSpPr>
        <p:spPr>
          <a:xfrm>
            <a:off x="11337497" y="3330596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46BC28E5-5BE9-412A-A74D-66DFFC35FC03}"/>
              </a:ext>
            </a:extLst>
          </p:cNvPr>
          <p:cNvSpPr/>
          <p:nvPr/>
        </p:nvSpPr>
        <p:spPr>
          <a:xfrm>
            <a:off x="11337497" y="3635395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415A94E4-7D8A-43C3-BD98-2F434267FFCB}"/>
              </a:ext>
            </a:extLst>
          </p:cNvPr>
          <p:cNvSpPr/>
          <p:nvPr/>
        </p:nvSpPr>
        <p:spPr>
          <a:xfrm>
            <a:off x="11353800" y="4416571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DD1DD952-ACA0-4844-B593-8A453AF0C7C2}"/>
              </a:ext>
            </a:extLst>
          </p:cNvPr>
          <p:cNvSpPr/>
          <p:nvPr/>
        </p:nvSpPr>
        <p:spPr>
          <a:xfrm>
            <a:off x="11322378" y="3914950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5CD7F9F9-CDD8-45BB-A86B-7AE5D9B0044A}"/>
              </a:ext>
            </a:extLst>
          </p:cNvPr>
          <p:cNvSpPr/>
          <p:nvPr/>
        </p:nvSpPr>
        <p:spPr>
          <a:xfrm>
            <a:off x="11353799" y="4181411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лево 19">
            <a:extLst>
              <a:ext uri="{FF2B5EF4-FFF2-40B4-BE49-F238E27FC236}">
                <a16:creationId xmlns:a16="http://schemas.microsoft.com/office/drawing/2014/main" id="{80B80FCF-9CAC-4DFD-B3B9-4B1C30F6D648}"/>
              </a:ext>
            </a:extLst>
          </p:cNvPr>
          <p:cNvSpPr/>
          <p:nvPr/>
        </p:nvSpPr>
        <p:spPr>
          <a:xfrm>
            <a:off x="11337496" y="5576049"/>
            <a:ext cx="416479" cy="14533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авая фигурная скобка 27">
            <a:extLst>
              <a:ext uri="{FF2B5EF4-FFF2-40B4-BE49-F238E27FC236}">
                <a16:creationId xmlns:a16="http://schemas.microsoft.com/office/drawing/2014/main" id="{C03FFAB6-61FA-48BD-AC18-472206E8F494}"/>
              </a:ext>
            </a:extLst>
          </p:cNvPr>
          <p:cNvSpPr/>
          <p:nvPr/>
        </p:nvSpPr>
        <p:spPr>
          <a:xfrm>
            <a:off x="11378829" y="4780293"/>
            <a:ext cx="151788" cy="688567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лево 28">
            <a:extLst>
              <a:ext uri="{FF2B5EF4-FFF2-40B4-BE49-F238E27FC236}">
                <a16:creationId xmlns:a16="http://schemas.microsoft.com/office/drawing/2014/main" id="{1FD30842-D930-4421-A400-930CBB568704}"/>
              </a:ext>
            </a:extLst>
          </p:cNvPr>
          <p:cNvSpPr/>
          <p:nvPr/>
        </p:nvSpPr>
        <p:spPr>
          <a:xfrm>
            <a:off x="11329936" y="6329898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лево 29">
            <a:extLst>
              <a:ext uri="{FF2B5EF4-FFF2-40B4-BE49-F238E27FC236}">
                <a16:creationId xmlns:a16="http://schemas.microsoft.com/office/drawing/2014/main" id="{88F89E4C-FC9E-4C8F-94BC-C261A7DC33E7}"/>
              </a:ext>
            </a:extLst>
          </p:cNvPr>
          <p:cNvSpPr/>
          <p:nvPr/>
        </p:nvSpPr>
        <p:spPr>
          <a:xfrm>
            <a:off x="11329938" y="5802512"/>
            <a:ext cx="416479" cy="14533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FB6EFE76-BC90-4444-8357-794ABA5B9459}"/>
              </a:ext>
            </a:extLst>
          </p:cNvPr>
          <p:cNvSpPr/>
          <p:nvPr/>
        </p:nvSpPr>
        <p:spPr>
          <a:xfrm>
            <a:off x="11337494" y="6169513"/>
            <a:ext cx="416479" cy="14533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лево 32">
            <a:extLst>
              <a:ext uri="{FF2B5EF4-FFF2-40B4-BE49-F238E27FC236}">
                <a16:creationId xmlns:a16="http://schemas.microsoft.com/office/drawing/2014/main" id="{B09AD714-F127-44E2-AA63-EA7B79D4FD40}"/>
              </a:ext>
            </a:extLst>
          </p:cNvPr>
          <p:cNvSpPr/>
          <p:nvPr/>
        </p:nvSpPr>
        <p:spPr>
          <a:xfrm>
            <a:off x="11337495" y="6502758"/>
            <a:ext cx="416479" cy="14533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лево 33">
            <a:extLst>
              <a:ext uri="{FF2B5EF4-FFF2-40B4-BE49-F238E27FC236}">
                <a16:creationId xmlns:a16="http://schemas.microsoft.com/office/drawing/2014/main" id="{6F476F95-A552-444A-AE91-38BBD2CAD8FB}"/>
              </a:ext>
            </a:extLst>
          </p:cNvPr>
          <p:cNvSpPr/>
          <p:nvPr/>
        </p:nvSpPr>
        <p:spPr>
          <a:xfrm>
            <a:off x="11347740" y="4597210"/>
            <a:ext cx="416479" cy="14533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лево 25">
            <a:extLst>
              <a:ext uri="{FF2B5EF4-FFF2-40B4-BE49-F238E27FC236}">
                <a16:creationId xmlns:a16="http://schemas.microsoft.com/office/drawing/2014/main" id="{930C3077-7629-4561-84AE-DC44BC186932}"/>
              </a:ext>
            </a:extLst>
          </p:cNvPr>
          <p:cNvSpPr/>
          <p:nvPr/>
        </p:nvSpPr>
        <p:spPr>
          <a:xfrm>
            <a:off x="11322377" y="5994286"/>
            <a:ext cx="416479" cy="14533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06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92E44-3153-4EA3-8840-C492F8AE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783" y="203448"/>
            <a:ext cx="10016324" cy="92651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Российское и международное 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пространство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A3CEECE-7F05-4F5D-A76F-1D259F090867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ECA99DD-1072-4928-8A51-0C30EE844336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6D3DF4F-7EE4-4C77-B386-7C28837E5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1791DD6-5895-48ED-B667-29BC0B3C1D16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A3E712-F248-4C9B-A786-3107E2E4DE42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1202A0-B014-40C8-B42C-CCC24AA89218}"/>
              </a:ext>
            </a:extLst>
          </p:cNvPr>
          <p:cNvSpPr txBox="1"/>
          <p:nvPr/>
        </p:nvSpPr>
        <p:spPr>
          <a:xfrm rot="16200000">
            <a:off x="-2714376" y="3120146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Рейтинг </a:t>
            </a:r>
            <a:r>
              <a:rPr lang="ru-RU" sz="2800" i="1" dirty="0" err="1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КрасГМУ</a:t>
            </a:r>
            <a:endParaRPr lang="ru-RU" sz="2800" i="1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DEB3A3-7682-410B-A3FE-E0CF6BB6C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3" t="51037" r="35426" b="6048"/>
          <a:stretch/>
        </p:blipFill>
        <p:spPr>
          <a:xfrm>
            <a:off x="1906565" y="1247461"/>
            <a:ext cx="10285436" cy="5094314"/>
          </a:xfrm>
          <a:prstGeom prst="rect">
            <a:avLst/>
          </a:prstGeom>
        </p:spPr>
      </p:pic>
      <p:pic>
        <p:nvPicPr>
          <p:cNvPr id="1028" name="Picture 4" descr="Сеченовский университет укрепил позиции в рейтинге лучших вузов России">
            <a:extLst>
              <a:ext uri="{FF2B5EF4-FFF2-40B4-BE49-F238E27FC236}">
                <a16:creationId xmlns:a16="http://schemas.microsoft.com/office/drawing/2014/main" id="{29E667F5-7BB0-4B4C-9A14-355949EE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3" b="21982"/>
          <a:stretch/>
        </p:blipFill>
        <p:spPr bwMode="auto">
          <a:xfrm>
            <a:off x="8792773" y="206887"/>
            <a:ext cx="3067336" cy="9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VisochnikSV\Desktop\Товарный знак\Монтажная область 2@4x-1000 (1).jpg">
            <a:extLst>
              <a:ext uri="{FF2B5EF4-FFF2-40B4-BE49-F238E27FC236}">
                <a16:creationId xmlns:a16="http://schemas.microsoft.com/office/drawing/2014/main" id="{B4E06F83-4CA8-4EE1-9E30-866FBC30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3" y="1944865"/>
            <a:ext cx="2260970" cy="20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05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EF6A5C-2338-41F9-B530-01FB831AC0C1}"/>
              </a:ext>
            </a:extLst>
          </p:cNvPr>
          <p:cNvSpPr txBox="1"/>
          <p:nvPr/>
        </p:nvSpPr>
        <p:spPr>
          <a:xfrm>
            <a:off x="149831" y="851600"/>
            <a:ext cx="1062965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и лицензировать микробиологическую лабораторию в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КрасГМУ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 исполнения: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декабрь  2021 года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Ответственные: </a:t>
            </a: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проректор по научной работе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П.А. Шестерня 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заведующий кафедрой </a:t>
            </a: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микробиологии имени доцента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Б.М.Зельмановича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Е.Н. </a:t>
            </a:r>
            <a:r>
              <a:rPr lang="ru-RU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Бочанова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352CBCD-78F9-441B-BE0B-F5957F85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1" y="130267"/>
            <a:ext cx="10515600" cy="74448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Ученого совета от 21.04.2021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6E4CCBA-DB25-4347-87B3-BC81D700B1DA}"/>
              </a:ext>
            </a:extLst>
          </p:cNvPr>
          <p:cNvSpPr txBox="1">
            <a:spLocks/>
          </p:cNvSpPr>
          <p:nvPr/>
        </p:nvSpPr>
        <p:spPr>
          <a:xfrm>
            <a:off x="149830" y="3100350"/>
            <a:ext cx="11324411" cy="740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Проект решения Ученого совета от 20.04.2022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762AC8A-B381-4BEA-94B0-F5B445D7A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39" y="3841225"/>
            <a:ext cx="10262732" cy="278560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лабораторию медицинской генетики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путем реорганизации штатного расписания и материально-технической базы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аборатории медицинской генетики и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Российско-итальянской лаборатории медицинской генетики</a:t>
            </a:r>
          </a:p>
          <a:p>
            <a:pPr marL="0" indent="0" algn="just">
              <a:buNone/>
            </a:pP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 исполнения: </a:t>
            </a:r>
            <a:r>
              <a:rPr lang="ru-RU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</a:t>
            </a: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.05.</a:t>
            </a:r>
            <a:r>
              <a:rPr lang="ru-RU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года               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Ответственные: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проректор по научной работе П.А. Шестерня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заведующая лабораторией медицинской генетики  Д.В. Дмитренко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На контрол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79">
            <a:off x="8783836" y="1353684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938">
            <a:off x="8781257" y="4549883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26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F0323E-A138-4857-9BAC-4F158805CCF9}"/>
              </a:ext>
            </a:extLst>
          </p:cNvPr>
          <p:cNvGrpSpPr/>
          <p:nvPr/>
        </p:nvGrpSpPr>
        <p:grpSpPr>
          <a:xfrm>
            <a:off x="0" y="-2"/>
            <a:ext cx="1873102" cy="6858002"/>
            <a:chOff x="0" y="-1"/>
            <a:chExt cx="1873102" cy="685800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5F32F65-052F-4E22-B7B6-3E800CA2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"/>
              <a:ext cx="1860698" cy="6858001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760E373-3028-444C-B2F5-7DAA8DA7F0BF}"/>
                </a:ext>
              </a:extLst>
            </p:cNvPr>
            <p:cNvSpPr/>
            <p:nvPr/>
          </p:nvSpPr>
          <p:spPr>
            <a:xfrm>
              <a:off x="12404" y="159820"/>
              <a:ext cx="1860698" cy="669818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7563D1-B43F-4786-81E4-2D9414F48B62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1A19446E-AB52-41D4-AB9F-5D74E3974D36}"/>
              </a:ext>
            </a:extLst>
          </p:cNvPr>
          <p:cNvSpPr/>
          <p:nvPr/>
        </p:nvSpPr>
        <p:spPr>
          <a:xfrm>
            <a:off x="1775925" y="3537533"/>
            <a:ext cx="245745" cy="283845"/>
          </a:xfrm>
          <a:custGeom>
            <a:avLst/>
            <a:gdLst>
              <a:gd name="connsiteX0" fmla="*/ 245745 w 245745"/>
              <a:gd name="connsiteY0" fmla="*/ 141923 h 283845"/>
              <a:gd name="connsiteX1" fmla="*/ 0 w 245745"/>
              <a:gd name="connsiteY1" fmla="*/ 0 h 283845"/>
              <a:gd name="connsiteX2" fmla="*/ 0 w 245745"/>
              <a:gd name="connsiteY2" fmla="*/ 283845 h 283845"/>
              <a:gd name="connsiteX3" fmla="*/ 245745 w 245745"/>
              <a:gd name="connsiteY3" fmla="*/ 141923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283845">
                <a:moveTo>
                  <a:pt x="245745" y="141923"/>
                </a:moveTo>
                <a:lnTo>
                  <a:pt x="0" y="0"/>
                </a:lnTo>
                <a:lnTo>
                  <a:pt x="0" y="283845"/>
                </a:lnTo>
                <a:lnTo>
                  <a:pt x="245745" y="14192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54D902-1308-40B9-85E9-16169F441ED3}"/>
              </a:ext>
            </a:extLst>
          </p:cNvPr>
          <p:cNvSpPr txBox="1"/>
          <p:nvPr/>
        </p:nvSpPr>
        <p:spPr>
          <a:xfrm rot="16200000">
            <a:off x="-2783526" y="3232468"/>
            <a:ext cx="640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Сибирское медицинское обозрение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7E781609-48B5-41E2-AE1D-2CB4A2C35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013079"/>
              </p:ext>
            </p:extLst>
          </p:nvPr>
        </p:nvGraphicFramePr>
        <p:xfrm>
          <a:off x="1775925" y="1003799"/>
          <a:ext cx="10032617" cy="455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3A2C97D-13BF-4E55-9236-1FCE785D78B2}"/>
              </a:ext>
            </a:extLst>
          </p:cNvPr>
          <p:cNvSpPr txBox="1"/>
          <p:nvPr/>
        </p:nvSpPr>
        <p:spPr>
          <a:xfrm>
            <a:off x="2144221" y="5404041"/>
            <a:ext cx="9555281" cy="12926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Количество</a:t>
            </a:r>
            <a:r>
              <a:rPr lang="ru-RU" b="1" dirty="0"/>
              <a:t> </a:t>
            </a:r>
            <a:r>
              <a:rPr lang="ru-RU" dirty="0"/>
              <a:t>статей сотрудников </a:t>
            </a:r>
            <a:r>
              <a:rPr lang="ru-RU" dirty="0" err="1"/>
              <a:t>КрасГМУ</a:t>
            </a:r>
            <a:r>
              <a:rPr lang="ru-RU" dirty="0"/>
              <a:t>, находящихся в редакции журнала – </a:t>
            </a:r>
            <a:r>
              <a:rPr lang="ru-RU" sz="2000" b="1" dirty="0"/>
              <a:t>22</a:t>
            </a:r>
            <a:endParaRPr lang="ru-RU" b="1" dirty="0"/>
          </a:p>
          <a:p>
            <a:r>
              <a:rPr lang="ru-RU" dirty="0"/>
              <a:t>Количество мест в журнале до конца 2022 года – </a:t>
            </a:r>
            <a:r>
              <a:rPr lang="ru-RU" sz="2000" b="1" dirty="0"/>
              <a:t>12</a:t>
            </a:r>
            <a:endParaRPr lang="ru-RU" dirty="0"/>
          </a:p>
          <a:p>
            <a:r>
              <a:rPr lang="ru-RU" dirty="0"/>
              <a:t>Максимальное количество статей с аффилиацией </a:t>
            </a:r>
            <a:r>
              <a:rPr lang="ru-RU" dirty="0" err="1"/>
              <a:t>КрасГМУ</a:t>
            </a:r>
            <a:r>
              <a:rPr lang="ru-RU" dirty="0"/>
              <a:t> в одном номере СМО – </a:t>
            </a:r>
            <a:r>
              <a:rPr lang="ru-RU" sz="2000" b="1" dirty="0"/>
              <a:t>4</a:t>
            </a:r>
            <a:r>
              <a:rPr lang="ru-RU" dirty="0"/>
              <a:t> </a:t>
            </a:r>
          </a:p>
          <a:p>
            <a:r>
              <a:rPr lang="ru-RU" dirty="0"/>
              <a:t>(решение редакционной коллегии (протокол </a:t>
            </a:r>
            <a:r>
              <a:rPr lang="en-US" dirty="0"/>
              <a:t>#</a:t>
            </a:r>
            <a:r>
              <a:rPr lang="ru-RU" dirty="0"/>
              <a:t>6 от 21.12.2021г.)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57346E-AD79-405B-8637-BCEFF368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617" y="159818"/>
            <a:ext cx="4861541" cy="5717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Структура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381704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D28888-4AFE-454F-BB37-E6F0397242E0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D1CE11C-EDF6-42B1-AEF7-F1A59FFA461C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E6F328C-6037-4A08-8AD3-A883C275E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C9E5468A-9D02-428B-BB48-8F78C0450F48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9057695-5390-4228-B915-FBD7F44B092D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0D197D-4C5B-419E-B21E-90B4D1028AB8}"/>
              </a:ext>
            </a:extLst>
          </p:cNvPr>
          <p:cNvSpPr txBox="1"/>
          <p:nvPr/>
        </p:nvSpPr>
        <p:spPr>
          <a:xfrm rot="16200000">
            <a:off x="-2727015" y="3175957"/>
            <a:ext cx="629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Сибирское медицинское обозрение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BDDD72-DE6D-4A11-A39F-E87D09E65E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5" t="29214" r="30657" b="53491"/>
          <a:stretch/>
        </p:blipFill>
        <p:spPr>
          <a:xfrm>
            <a:off x="1906563" y="121024"/>
            <a:ext cx="6872703" cy="1869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C7143F-FF24-4373-ABE9-26DB22381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5" t="47507" r="30657" b="44178"/>
          <a:stretch/>
        </p:blipFill>
        <p:spPr>
          <a:xfrm>
            <a:off x="1959058" y="2061863"/>
            <a:ext cx="6820208" cy="8916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FAD01C-4E2B-43FF-A039-25B707C3DC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5" t="69829" r="30657" b="8839"/>
          <a:stretch/>
        </p:blipFill>
        <p:spPr>
          <a:xfrm>
            <a:off x="1984742" y="2953551"/>
            <a:ext cx="6783352" cy="227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C8742-470A-4B9E-B996-B6CDBD7107A2}"/>
              </a:ext>
            </a:extLst>
          </p:cNvPr>
          <p:cNvSpPr txBox="1"/>
          <p:nvPr/>
        </p:nvSpPr>
        <p:spPr>
          <a:xfrm>
            <a:off x="2018187" y="5233332"/>
            <a:ext cx="10088343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/>
              <a:t>      </a:t>
            </a:r>
            <a:r>
              <a:rPr lang="ru-RU" sz="2000" b="1" dirty="0"/>
              <a:t>ЗАДАЧИ на 2022 год: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расширение географии публикаций и внешних рецензентов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уменьшение доли публикаций сотрудников до 25% </a:t>
            </a:r>
            <a:r>
              <a:rPr lang="ru-RU" sz="2000" i="1" dirty="0">
                <a:solidFill>
                  <a:srgbClr val="A11D29"/>
                </a:solidFill>
              </a:rPr>
              <a:t>(3 номера 2022 г. -23,2%)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увеличение доли публикаций на английском языке до 10% </a:t>
            </a:r>
            <a:r>
              <a:rPr lang="ru-RU" sz="2000" i="1" dirty="0">
                <a:solidFill>
                  <a:srgbClr val="A11D29"/>
                </a:solidFill>
              </a:rPr>
              <a:t>(3 номера 2022 г. -26,3%)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94B4562-1788-4A84-A102-A0FDE94B03C4}"/>
              </a:ext>
            </a:extLst>
          </p:cNvPr>
          <p:cNvSpPr/>
          <p:nvPr/>
        </p:nvSpPr>
        <p:spPr>
          <a:xfrm>
            <a:off x="2035442" y="2958013"/>
            <a:ext cx="6732652" cy="211228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D0823E-3E7F-491E-A2CB-520F2D0E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33" y="116564"/>
            <a:ext cx="3206997" cy="45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8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93FBC496-DF6C-4FEB-A53A-5EC270E49E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274444"/>
              </p:ext>
            </p:extLst>
          </p:nvPr>
        </p:nvGraphicFramePr>
        <p:xfrm>
          <a:off x="1993345" y="801285"/>
          <a:ext cx="9719129" cy="58112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7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6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5820">
                <a:tc>
                  <a:txBody>
                    <a:bodyPr/>
                    <a:lstStyle/>
                    <a:p>
                      <a:r>
                        <a:rPr lang="ru-RU" sz="1800" b="1" dirty="0"/>
                        <a:t>Показатели / год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692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публикаций на портале </a:t>
                      </a:r>
                      <a:r>
                        <a:rPr lang="en-US" sz="1800" b="1" dirty="0"/>
                        <a:t>elibrary.ru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134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110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820">
                <a:tc>
                  <a:txBody>
                    <a:bodyPr/>
                    <a:lstStyle/>
                    <a:p>
                      <a:r>
                        <a:rPr lang="ru-RU" sz="1800" b="1" dirty="0"/>
                        <a:t>Число публикаций в РИНЦ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122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1024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102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1072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63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Число статей в журналах, входящих в RSCI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171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637">
                <a:tc>
                  <a:txBody>
                    <a:bodyPr/>
                    <a:lstStyle/>
                    <a:p>
                      <a:r>
                        <a:rPr lang="ru-RU" sz="1800" b="1" dirty="0"/>
                        <a:t>Число статей в журналах, входящих в перечень ВАК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504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462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537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49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9637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Хирша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КрасГМУ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6331" marR="1863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non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non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non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non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186331" marR="186331" anchor="ctr"/>
                </a:tc>
                <a:extLst>
                  <a:ext uri="{0D108BD9-81ED-4DB2-BD59-A6C34878D82A}">
                    <a16:rowId xmlns:a16="http://schemas.microsoft.com/office/drawing/2014/main" val="2804439318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67839E2-8AE3-4DA4-8E35-1DE73F2029F4}"/>
              </a:ext>
            </a:extLst>
          </p:cNvPr>
          <p:cNvGrpSpPr/>
          <p:nvPr/>
        </p:nvGrpSpPr>
        <p:grpSpPr>
          <a:xfrm>
            <a:off x="0" y="-2"/>
            <a:ext cx="1883631" cy="6858002"/>
            <a:chOff x="0" y="-2"/>
            <a:chExt cx="1883631" cy="6858002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10B1348-9C9F-4A05-8829-B23335F08445}"/>
                </a:ext>
              </a:extLst>
            </p:cNvPr>
            <p:cNvGrpSpPr/>
            <p:nvPr/>
          </p:nvGrpSpPr>
          <p:grpSpPr>
            <a:xfrm>
              <a:off x="10529" y="-2"/>
              <a:ext cx="1873102" cy="6858002"/>
              <a:chOff x="0" y="-1"/>
              <a:chExt cx="1873102" cy="6858002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671A08A1-71DE-4A85-8526-D21D3642E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860698" cy="6858001"/>
              </a:xfrm>
              <a:prstGeom prst="rect">
                <a:avLst/>
              </a:prstGeom>
            </p:spPr>
          </p:pic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95FF7AE-D572-493B-A420-14728E7C252D}"/>
                  </a:ext>
                </a:extLst>
              </p:cNvPr>
              <p:cNvSpPr/>
              <p:nvPr/>
            </p:nvSpPr>
            <p:spPr>
              <a:xfrm>
                <a:off x="12404" y="159820"/>
                <a:ext cx="1860698" cy="6698181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FDC9703-D7EC-4B8D-BAD6-6AE65FADE9CA}"/>
                </a:ext>
              </a:extLst>
            </p:cNvPr>
            <p:cNvSpPr/>
            <p:nvPr/>
          </p:nvSpPr>
          <p:spPr>
            <a:xfrm>
              <a:off x="0" y="-2"/>
              <a:ext cx="838200" cy="6858002"/>
            </a:xfrm>
            <a:prstGeom prst="rect">
              <a:avLst/>
            </a:prstGeom>
            <a:gradFill flip="none" rotWithShape="1">
              <a:gsLst>
                <a:gs pos="0">
                  <a:srgbClr val="A11D29"/>
                </a:gs>
                <a:gs pos="100000">
                  <a:srgbClr val="A11D29">
                    <a:lumMod val="98000"/>
                    <a:lumOff val="2000"/>
                    <a:alpha val="4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0" dist="50800" dir="9540000" sx="101000" sy="101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9CE23D1-4A53-420E-AB6B-0C12020C741E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Публикации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02A4F28-5F70-4620-B74B-99DB7146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86" y="65851"/>
            <a:ext cx="9830211" cy="7354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A11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публикационной активности </a:t>
            </a:r>
          </a:p>
        </p:txBody>
      </p:sp>
      <p:pic>
        <p:nvPicPr>
          <p:cNvPr id="13" name="Picture 6" descr="https://www.belstu.by/usdata/news/fe48f283-9dd3-441e-80cf-dfac320e6d74/scienceindex_logo2.jpg">
            <a:extLst>
              <a:ext uri="{FF2B5EF4-FFF2-40B4-BE49-F238E27FC236}">
                <a16:creationId xmlns:a16="http://schemas.microsoft.com/office/drawing/2014/main" id="{7EE65B3B-05C4-4FDC-AA93-5DC4E649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08" y="138968"/>
            <a:ext cx="1846175" cy="5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7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E194B70-5A52-4FDE-8CDB-237A1A98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998" y="65851"/>
            <a:ext cx="10027400" cy="73351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A11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публикаций в международных базах</a:t>
            </a: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40B326ED-C741-4857-BE4F-3135D350A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820822"/>
              </p:ext>
            </p:extLst>
          </p:nvPr>
        </p:nvGraphicFramePr>
        <p:xfrm>
          <a:off x="7152660" y="1218386"/>
          <a:ext cx="4881852" cy="373845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27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72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WoS</a:t>
                      </a:r>
                      <a:r>
                        <a:rPr lang="en-US" sz="2000" b="1" baseline="0" dirty="0"/>
                        <a:t> CC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Scopus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9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102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174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9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88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149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9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92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152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9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199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70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  <a:p>
                      <a:pPr algn="ctr"/>
                      <a:r>
                        <a:rPr kumimoji="0" lang="ru-RU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Прирост по отношению к 2020 году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129</a:t>
                      </a:r>
                    </a:p>
                    <a:p>
                      <a:pPr algn="ctr"/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+22,8%)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282</a:t>
                      </a:r>
                    </a:p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(+41,7%)</a:t>
                      </a:r>
                    </a:p>
                    <a:p>
                      <a:pPr algn="ctr"/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E6D58DF9-4EAF-40D8-8174-33D3992B4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71216"/>
              </p:ext>
            </p:extLst>
          </p:nvPr>
        </p:nvGraphicFramePr>
        <p:xfrm>
          <a:off x="883132" y="969970"/>
          <a:ext cx="6269528" cy="430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D7AE24-1729-4659-BF48-75EAFF90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"/>
          <a:stretch/>
        </p:blipFill>
        <p:spPr>
          <a:xfrm>
            <a:off x="7325425" y="5329018"/>
            <a:ext cx="1866646" cy="759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67D1E7-40C7-4AFE-8B59-8D991919D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972" y="5375860"/>
            <a:ext cx="1856244" cy="78219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094D7F-035A-4286-A2EB-D3A3B2B17518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AB120-80E5-46B9-892F-FB82023E1BAB}"/>
              </a:ext>
            </a:extLst>
          </p:cNvPr>
          <p:cNvSpPr txBox="1"/>
          <p:nvPr/>
        </p:nvSpPr>
        <p:spPr>
          <a:xfrm rot="16200000">
            <a:off x="-2568650" y="3017592"/>
            <a:ext cx="597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Публикации</a:t>
            </a:r>
          </a:p>
        </p:txBody>
      </p:sp>
    </p:spTree>
    <p:extLst>
      <p:ext uri="{BB962C8B-B14F-4D97-AF65-F5344CB8AC3E}">
        <p14:creationId xmlns:p14="http://schemas.microsoft.com/office/powerpoint/2010/main" val="423042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81506942"/>
              </p:ext>
            </p:extLst>
          </p:nvPr>
        </p:nvGraphicFramePr>
        <p:xfrm>
          <a:off x="4995894" y="2302581"/>
          <a:ext cx="6788378" cy="438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904271"/>
              </p:ext>
            </p:extLst>
          </p:nvPr>
        </p:nvGraphicFramePr>
        <p:xfrm>
          <a:off x="733290" y="343040"/>
          <a:ext cx="4437183" cy="4702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3C35A7-DC06-4A0F-805D-328C060416CD}"/>
              </a:ext>
            </a:extLst>
          </p:cNvPr>
          <p:cNvSpPr/>
          <p:nvPr/>
        </p:nvSpPr>
        <p:spPr>
          <a:xfrm>
            <a:off x="0" y="-2"/>
            <a:ext cx="838200" cy="6858002"/>
          </a:xfrm>
          <a:prstGeom prst="rect">
            <a:avLst/>
          </a:prstGeom>
          <a:gradFill flip="none" rotWithShape="1">
            <a:gsLst>
              <a:gs pos="0">
                <a:srgbClr val="A11D29"/>
              </a:gs>
              <a:gs pos="100000">
                <a:srgbClr val="A11D29">
                  <a:lumMod val="98000"/>
                  <a:lumOff val="2000"/>
                  <a:alpha val="4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0" dist="50800" dir="954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D9D39-264F-40BE-AB99-E83CC364903A}"/>
              </a:ext>
            </a:extLst>
          </p:cNvPr>
          <p:cNvSpPr txBox="1"/>
          <p:nvPr/>
        </p:nvSpPr>
        <p:spPr>
          <a:xfrm rot="16200000">
            <a:off x="-2772995" y="3121155"/>
            <a:ext cx="62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Наука и инновации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57943" y="5608299"/>
            <a:ext cx="4162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2021 г. в </a:t>
            </a:r>
            <a:r>
              <a:rPr lang="ru-RU" sz="1600" b="1" dirty="0" err="1"/>
              <a:t>КрасГМУ</a:t>
            </a:r>
            <a:r>
              <a:rPr lang="ru-RU" sz="1600" b="1" dirty="0"/>
              <a:t> проведена инвентаризация РИД (Роспатент)</a:t>
            </a:r>
          </a:p>
        </p:txBody>
      </p:sp>
      <p:pic>
        <p:nvPicPr>
          <p:cNvPr id="7" name="Picture 3" descr="C:\Users\VisochnikSV\Desktop\Товарный знак\Монтажная область 2@4x-1000 (1).jpg">
            <a:extLst>
              <a:ext uri="{FF2B5EF4-FFF2-40B4-BE49-F238E27FC236}">
                <a16:creationId xmlns:a16="http://schemas.microsoft.com/office/drawing/2014/main" id="{16AF53A3-3675-4992-9A60-5234C7EE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52" y="113212"/>
            <a:ext cx="2091412" cy="18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20277-96EA-4C04-8D41-30663BF17D67}"/>
              </a:ext>
            </a:extLst>
          </p:cNvPr>
          <p:cNvSpPr txBox="1"/>
          <p:nvPr/>
        </p:nvSpPr>
        <p:spPr>
          <a:xfrm>
            <a:off x="9100347" y="47947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Регистрация товарного знака (Роспатент)</a:t>
            </a:r>
          </a:p>
        </p:txBody>
      </p:sp>
    </p:spTree>
    <p:extLst>
      <p:ext uri="{BB962C8B-B14F-4D97-AF65-F5344CB8AC3E}">
        <p14:creationId xmlns:p14="http://schemas.microsoft.com/office/powerpoint/2010/main" val="4015607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2598</Words>
  <Application>Microsoft Office PowerPoint</Application>
  <PresentationFormat>Широкоэкранный</PresentationFormat>
  <Paragraphs>619</Paragraphs>
  <Slides>47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Arial Black</vt:lpstr>
      <vt:lpstr>Arial Narrow</vt:lpstr>
      <vt:lpstr>Calibri</vt:lpstr>
      <vt:lpstr>Calibri Light</vt:lpstr>
      <vt:lpstr>Myriad Pro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публикаций</vt:lpstr>
      <vt:lpstr>Презентация PowerPoint</vt:lpstr>
      <vt:lpstr>Динамика публикационной активности </vt:lpstr>
      <vt:lpstr>Количество публикаций в международных базах</vt:lpstr>
      <vt:lpstr>Презентация PowerPoint</vt:lpstr>
      <vt:lpstr>Презентация PowerPoint</vt:lpstr>
      <vt:lpstr>Перечень тематик для выполнения в рамках государственного задания  Минздрава России на осуществление научных исследований и разработок  на 2022 год и плановый период 2023 и 2024 годов</vt:lpstr>
      <vt:lpstr>Презентация PowerPoint</vt:lpstr>
      <vt:lpstr>Заключение РАН по отчету о проведенной НИР  в рамках государственного задания Министерства здравоохранения РФ</vt:lpstr>
      <vt:lpstr>Презентация PowerPoint</vt:lpstr>
      <vt:lpstr>ГРАНТЫ</vt:lpstr>
      <vt:lpstr>  КрасГМУ в составе климатического НОЦ мирового уровня «Енисейская Сибирь» </vt:lpstr>
      <vt:lpstr>ТОП-20 ЦКП  с наибольшей номенклатурой научного оборудования</vt:lpstr>
      <vt:lpstr>Презентация PowerPoint</vt:lpstr>
      <vt:lpstr>ОРГАНИЗАЦИИ – ВНЕШНИЕ ПОЛЬЗОВАТЕЛИ ЦКП</vt:lpstr>
      <vt:lpstr>Презентация PowerPoint</vt:lpstr>
      <vt:lpstr>Модернизация и дооснащение вивария ЦКП</vt:lpstr>
      <vt:lpstr>Манипуляционная и виварий для лабораторных кроликов</vt:lpstr>
      <vt:lpstr>Решение Ученого совета от 21.04.2021 </vt:lpstr>
      <vt:lpstr>Научное оборудование университета</vt:lpstr>
      <vt:lpstr>Лаборатория медицинской генетики</vt:lpstr>
      <vt:lpstr>Техническое обеспечение лаборатории</vt:lpstr>
      <vt:lpstr>Презентация PowerPoint</vt:lpstr>
      <vt:lpstr>Современный уровень  организации и сопровождения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Единовременные  стимулирующие выплаты</vt:lpstr>
      <vt:lpstr>Презентация PowerPoint</vt:lpstr>
      <vt:lpstr>Процесс закупок в обеспечении научных подразделений </vt:lpstr>
      <vt:lpstr>Презентация PowerPoint</vt:lpstr>
      <vt:lpstr>Победители  Всероссийского научно-практического конкурса  «Эстафета вузовской науки - 2022»</vt:lpstr>
      <vt:lpstr>Презентация PowerPoint</vt:lpstr>
      <vt:lpstr>Презентация PowerPoint</vt:lpstr>
      <vt:lpstr>Презентация PowerPoint</vt:lpstr>
      <vt:lpstr>Открытый практикум по микроскопии Фотовыставка микропрепаратов</vt:lpstr>
      <vt:lpstr>Открытый практикум по микроскопии Фотовыставка микропрепаратов</vt:lpstr>
      <vt:lpstr>Презентация PowerPoint</vt:lpstr>
      <vt:lpstr>Российское и международное  образовательное пространство</vt:lpstr>
      <vt:lpstr>Решение Ученого совета от 21.04.2021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shesternya88@mail.ru</cp:lastModifiedBy>
  <cp:revision>124</cp:revision>
  <dcterms:created xsi:type="dcterms:W3CDTF">2021-12-12T17:48:14Z</dcterms:created>
  <dcterms:modified xsi:type="dcterms:W3CDTF">2022-04-19T14:32:56Z</dcterms:modified>
</cp:coreProperties>
</file>