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AE2CAFB-136A-470B-A9A8-3E7C6CFF8924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70"/>
            <p14:sldId id="272"/>
            <p14:sldId id="273"/>
            <p14:sldId id="274"/>
            <p14:sldId id="27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340767"/>
          </a:xfrm>
        </p:spPr>
        <p:txBody>
          <a:bodyPr/>
          <a:lstStyle/>
          <a:p>
            <a:r>
              <a:rPr lang="ru-RU" dirty="0" smtClean="0"/>
              <a:t>Аптека №20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613" y="1340768"/>
            <a:ext cx="4441567" cy="4941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" y="1340768"/>
            <a:ext cx="4355976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39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Материальная комната №1.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13995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08" y="1628800"/>
            <a:ext cx="442849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93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Материальная комната №2.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35292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37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Шкафы для хранения внутренних ЛП</a:t>
            </a:r>
            <a:r>
              <a:rPr lang="ru-RU" dirty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4" y="1484784"/>
            <a:ext cx="8755814" cy="5214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75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Шкаф для хранения наружных ЛП.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37787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83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Хранение </a:t>
            </a:r>
            <a:r>
              <a:rPr lang="ru-RU" dirty="0" err="1" smtClean="0"/>
              <a:t>парафармацевтических</a:t>
            </a:r>
            <a:r>
              <a:rPr lang="ru-RU" dirty="0" smtClean="0"/>
              <a:t> товаров.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4" y="1484785"/>
            <a:ext cx="9151124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50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Хранение резиновых изделий.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09700"/>
            <a:ext cx="8064896" cy="525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68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Хранение ЛП при температуре от +2 до +8 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600401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97134"/>
            <a:ext cx="3600401" cy="524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6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86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Autofit/>
          </a:bodyPr>
          <a:lstStyle/>
          <a:p>
            <a:r>
              <a:rPr lang="ru-RU" sz="2400" dirty="0" smtClean="0"/>
              <a:t>Зоны для хранения фальсифицированных недоброкачественных</a:t>
            </a:r>
            <a:r>
              <a:rPr lang="en-US" sz="2400" dirty="0" smtClean="0"/>
              <a:t>, </a:t>
            </a:r>
            <a:r>
              <a:rPr lang="ru-RU" sz="2400" dirty="0" smtClean="0"/>
              <a:t> контрафактных</a:t>
            </a:r>
            <a:r>
              <a:rPr lang="en-US" sz="2400" dirty="0" smtClean="0"/>
              <a:t>, </a:t>
            </a:r>
            <a:r>
              <a:rPr lang="ru-RU" sz="2400" dirty="0" smtClean="0"/>
              <a:t>с истекшим сроком годности лекарственных препаратов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38" y="1628800"/>
            <a:ext cx="739112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39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Торговый зал.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29310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42798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37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Информационный стенд для посетителей.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06489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38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Шкаф для хранения уборочного инвентаря.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13995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449999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98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Хранение уборочного инвентаря.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812"/>
            <a:ext cx="4211960" cy="5252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404" y="1560812"/>
            <a:ext cx="4208596" cy="5252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17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Санузел.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4440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81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Административно – бытовая зона.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5"/>
            <a:ext cx="811786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61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Рабочее место фармацевта.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01416"/>
            <a:ext cx="3059833" cy="513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01416"/>
            <a:ext cx="5580112" cy="513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52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Зона хранения верхней и санитарной одежды.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0891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36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94</Words>
  <Application>Microsoft Office PowerPoint</Application>
  <PresentationFormat>Экран (4:3)</PresentationFormat>
  <Paragraphs>17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Аптека №20</vt:lpstr>
      <vt:lpstr>Торговый зал.</vt:lpstr>
      <vt:lpstr>Информационный стенд для посетителей.</vt:lpstr>
      <vt:lpstr>Шкаф для хранения уборочного инвентаря.</vt:lpstr>
      <vt:lpstr>Хранение уборочного инвентаря.</vt:lpstr>
      <vt:lpstr>Санузел. </vt:lpstr>
      <vt:lpstr>Административно – бытовая зона.</vt:lpstr>
      <vt:lpstr>Рабочее место фармацевта.</vt:lpstr>
      <vt:lpstr>Зона хранения верхней и санитарной одежды.</vt:lpstr>
      <vt:lpstr>Материальная комната №1.</vt:lpstr>
      <vt:lpstr>Материальная комната №2.</vt:lpstr>
      <vt:lpstr>Шкафы для хранения внутренних ЛП.</vt:lpstr>
      <vt:lpstr>Шкаф для хранения наружных ЛП.</vt:lpstr>
      <vt:lpstr>Хранение парафармацевтических товаров.</vt:lpstr>
      <vt:lpstr>Хранение резиновых изделий.</vt:lpstr>
      <vt:lpstr>Хранение ЛП при температуре от +2 до +8 С</vt:lpstr>
      <vt:lpstr>Презентация PowerPoint</vt:lpstr>
      <vt:lpstr>Зоны для хранения фальсифицированных недоброкачественных,  контрафактных, с истекшим сроком годности лекарственных препаратов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Skee</dc:creator>
  <cp:lastModifiedBy>Skee</cp:lastModifiedBy>
  <cp:revision>9</cp:revision>
  <dcterms:created xsi:type="dcterms:W3CDTF">2022-01-31T07:01:09Z</dcterms:created>
  <dcterms:modified xsi:type="dcterms:W3CDTF">2022-02-01T13:39:39Z</dcterms:modified>
</cp:coreProperties>
</file>