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handoutMasterIdLst>
    <p:handoutMasterId r:id="rId29"/>
  </p:handoutMasterIdLst>
  <p:sldIdLst>
    <p:sldId id="256" r:id="rId2"/>
    <p:sldId id="263" r:id="rId3"/>
    <p:sldId id="262" r:id="rId4"/>
    <p:sldId id="264" r:id="rId5"/>
    <p:sldId id="265" r:id="rId6"/>
    <p:sldId id="257" r:id="rId7"/>
    <p:sldId id="258" r:id="rId8"/>
    <p:sldId id="259" r:id="rId9"/>
    <p:sldId id="260" r:id="rId10"/>
    <p:sldId id="261" r:id="rId11"/>
    <p:sldId id="266" r:id="rId12"/>
    <p:sldId id="267" r:id="rId13"/>
    <p:sldId id="285" r:id="rId14"/>
    <p:sldId id="272" r:id="rId15"/>
    <p:sldId id="273" r:id="rId16"/>
    <p:sldId id="274" r:id="rId17"/>
    <p:sldId id="275" r:id="rId18"/>
    <p:sldId id="276" r:id="rId19"/>
    <p:sldId id="277" r:id="rId20"/>
    <p:sldId id="268" r:id="rId21"/>
    <p:sldId id="282" r:id="rId22"/>
    <p:sldId id="283" r:id="rId23"/>
    <p:sldId id="284" r:id="rId24"/>
    <p:sldId id="269" r:id="rId25"/>
    <p:sldId id="270" r:id="rId26"/>
    <p:sldId id="279" r:id="rId27"/>
    <p:sldId id="280" r:id="rId28"/>
  </p:sldIdLst>
  <p:sldSz cx="9144000" cy="6858000" type="screen4x3"/>
  <p:notesSz cx="6858000" cy="9144000"/>
  <p:defaultTextStyle>
    <a:defPPr>
      <a:defRPr lang="sk-S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FF66FF"/>
    <a:srgbClr val="00FF00"/>
    <a:srgbClr val="0000FF"/>
    <a:srgbClr val="0066FF"/>
    <a:srgbClr val="0000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60" y="45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hlavičky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sk-SK"/>
          </a:p>
        </p:txBody>
      </p:sp>
      <p:sp>
        <p:nvSpPr>
          <p:cNvPr id="3" name="Zástupný symbol dátumu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BCF2794-5178-4AB7-9D96-5F8E2F4CB576}" type="datetimeFigureOut">
              <a:rPr lang="sk-SK" smtClean="0"/>
              <a:t>04.03.2017</a:t>
            </a:fld>
            <a:endParaRPr lang="sk-SK"/>
          </a:p>
        </p:txBody>
      </p:sp>
      <p:sp>
        <p:nvSpPr>
          <p:cNvPr id="4" name="Zástupný symbol päty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sk-SK"/>
          </a:p>
        </p:txBody>
      </p:sp>
      <p:sp>
        <p:nvSpPr>
          <p:cNvPr id="5" name="Zástupný symbol čísla snímky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598882-890F-4F73-B182-10A94D05BBD0}" type="slidenum">
              <a:rPr lang="sk-SK" smtClean="0"/>
              <a:t>‹#›</a:t>
            </a:fld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76662224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á snímka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adpis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17" name="Podnadpis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sk-SK"/>
              <a:t>Kliknite sem a upravte štýl predlohy podnadpisov.</a:t>
            </a:r>
            <a:endParaRPr kumimoji="0" lang="en-US"/>
          </a:p>
        </p:txBody>
      </p:sp>
      <p:sp>
        <p:nvSpPr>
          <p:cNvPr id="30" name="Zástupný symbol dátumu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19" name="Zástupný symbol päty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27" name="Zástupný symbol čísla snímky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z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zvislého text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4" name="Zástupný symbol dátum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5" name="Zástupný symbol päty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6" name="Zástupný symbol čísla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Z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vislý nadpis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zvislého textu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4" name="Zástupný symbol dátum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5" name="Zástupný symbol päty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6" name="Zástupný symbol čísla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4" name="Zástupný symbol dátum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5" name="Zástupný symbol päty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6" name="Zástupný symbol čísla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Hlavička sekci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textu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sk-SK"/>
              <a:t>Kliknite sem a upravte štýly predlohy textu.</a:t>
            </a:r>
          </a:p>
        </p:txBody>
      </p:sp>
      <p:sp>
        <p:nvSpPr>
          <p:cNvPr id="4" name="Zástupný symbol dátum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5" name="Zástupný symbol päty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6" name="Zástupný symbol čísla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obsahu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4" name="Zástupný symbol obsahu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5" name="Zástupný symbol dátum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6" name="Zástupný symbol päty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7" name="Zástupný symbol čísla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textu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sk-SK"/>
              <a:t>Kliknite sem a upravte štýly predlohy textu.</a:t>
            </a:r>
          </a:p>
        </p:txBody>
      </p:sp>
      <p:sp>
        <p:nvSpPr>
          <p:cNvPr id="4" name="Zástupný symbol textu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sk-SK"/>
              <a:t>Kliknite sem a upravte štýly predlohy textu.</a:t>
            </a:r>
          </a:p>
        </p:txBody>
      </p:sp>
      <p:sp>
        <p:nvSpPr>
          <p:cNvPr id="5" name="Zástupný symbol obsahu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6" name="Zástupný symbol obsahu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7" name="Zástupný symbol dátum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8" name="Zástupný symbol päty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9" name="Zástupný symbol čísla snímky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Len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dátum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4" name="Zástupný symbol päty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5" name="Zástupný symbol čísla snímky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dátum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3" name="Zástupný symbol päty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4" name="Zástupný symbol čísla snímky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" name="Zástupný symbol textu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sk-SK"/>
              <a:t>Kliknite sem a upravte štýly predlohy textu.</a:t>
            </a:r>
          </a:p>
        </p:txBody>
      </p:sp>
      <p:sp>
        <p:nvSpPr>
          <p:cNvPr id="4" name="Zástupný symbol obsahu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sk-SK"/>
              <a:t>Kliknite sem a upravte štýly predlohy textu.</a:t>
            </a:r>
          </a:p>
          <a:p>
            <a:pPr lvl="1" eaLnBrk="1" latinLnBrk="0" hangingPunct="1"/>
            <a:r>
              <a:rPr lang="sk-SK"/>
              <a:t>Druhá úroveň</a:t>
            </a:r>
          </a:p>
          <a:p>
            <a:pPr lvl="2" eaLnBrk="1" latinLnBrk="0" hangingPunct="1"/>
            <a:r>
              <a:rPr lang="sk-SK"/>
              <a:t>Tretia úroveň</a:t>
            </a:r>
          </a:p>
          <a:p>
            <a:pPr lvl="3" eaLnBrk="1" latinLnBrk="0" hangingPunct="1"/>
            <a:r>
              <a:rPr lang="sk-SK"/>
              <a:t>Štvrtá úroveň</a:t>
            </a:r>
          </a:p>
          <a:p>
            <a:pPr lvl="4" eaLnBrk="1" latinLnBrk="0" hangingPunct="1"/>
            <a:r>
              <a:rPr lang="sk-SK"/>
              <a:t>Piata úroveň</a:t>
            </a:r>
            <a:endParaRPr kumimoji="0" lang="en-US"/>
          </a:p>
        </p:txBody>
      </p:sp>
      <p:sp>
        <p:nvSpPr>
          <p:cNvPr id="5" name="Zástupný symbol dátum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6" name="Zástupný symbol päty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7" name="Zástupný symbol čísla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Obrázok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ĺžnik s jedným odstrihnutým a zaobleným rohom 8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Pravouhlý trojuholník 11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4" name="Zástupný symbol textu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sk-SK"/>
              <a:t>Kliknite sem a upravte štýly predlohy textu.</a:t>
            </a:r>
          </a:p>
        </p:txBody>
      </p:sp>
      <p:sp>
        <p:nvSpPr>
          <p:cNvPr id="5" name="Zástupný symbol dátum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6" name="Zástupný symbol päty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k-SK"/>
          </a:p>
        </p:txBody>
      </p:sp>
      <p:sp>
        <p:nvSpPr>
          <p:cNvPr id="7" name="Zástupný symbol čísla snímky 6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  <p:sp>
        <p:nvSpPr>
          <p:cNvPr id="3" name="Zástupný symbol obrázka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sk-SK"/>
              <a:t>Ak chcete pridať obrázok, kliknite na ikonu</a:t>
            </a:r>
            <a:endParaRPr kumimoji="0" lang="en-US" dirty="0"/>
          </a:p>
        </p:txBody>
      </p:sp>
      <p:sp>
        <p:nvSpPr>
          <p:cNvPr id="10" name="Voľná forma 9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Voľná forma 10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ľná forma 6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Voľná forma 7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Zástupný symbol nadpisu 8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sk-SK"/>
              <a:t>Kliknite sem a upravte štýl predlohy nadpisov.</a:t>
            </a:r>
            <a:endParaRPr kumimoji="0" lang="en-US"/>
          </a:p>
        </p:txBody>
      </p:sp>
      <p:sp>
        <p:nvSpPr>
          <p:cNvPr id="30" name="Zástupný symbol textu 29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sk-SK"/>
              <a:t>Kliknite sem a upravte štýly predlohy textu.</a:t>
            </a:r>
          </a:p>
          <a:p>
            <a:pPr lvl="1" eaLnBrk="1" latinLnBrk="0" hangingPunct="1"/>
            <a:r>
              <a:rPr kumimoji="0" lang="sk-SK"/>
              <a:t>Druhá úroveň</a:t>
            </a:r>
          </a:p>
          <a:p>
            <a:pPr lvl="2" eaLnBrk="1" latinLnBrk="0" hangingPunct="1"/>
            <a:r>
              <a:rPr kumimoji="0" lang="sk-SK"/>
              <a:t>Tretia úroveň</a:t>
            </a:r>
          </a:p>
          <a:p>
            <a:pPr lvl="3" eaLnBrk="1" latinLnBrk="0" hangingPunct="1"/>
            <a:r>
              <a:rPr kumimoji="0" lang="sk-SK"/>
              <a:t>Štvrtá úroveň</a:t>
            </a:r>
          </a:p>
          <a:p>
            <a:pPr lvl="4" eaLnBrk="1" latinLnBrk="0" hangingPunct="1"/>
            <a:r>
              <a:rPr kumimoji="0" lang="sk-SK"/>
              <a:t>Piata úroveň</a:t>
            </a:r>
            <a:endParaRPr kumimoji="0" lang="en-US"/>
          </a:p>
        </p:txBody>
      </p:sp>
      <p:sp>
        <p:nvSpPr>
          <p:cNvPr id="10" name="Zástupný symbol dátumu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866A214B-6748-4A45-89A7-A347B75C0FE1}" type="datetimeFigureOut">
              <a:rPr lang="sk-SK" smtClean="0"/>
              <a:pPr/>
              <a:t>04.03.2017</a:t>
            </a:fld>
            <a:endParaRPr lang="sk-SK"/>
          </a:p>
        </p:txBody>
      </p:sp>
      <p:sp>
        <p:nvSpPr>
          <p:cNvPr id="22" name="Zástupný symbol päty 21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sk-SK"/>
          </a:p>
        </p:txBody>
      </p:sp>
      <p:sp>
        <p:nvSpPr>
          <p:cNvPr id="18" name="Zástupný symbol čísla snímky 17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DC4A10B5-5292-4F1E-9153-C37954F88641}" type="slidenum">
              <a:rPr lang="sk-SK" smtClean="0"/>
              <a:pPr/>
              <a:t>‹#›</a:t>
            </a:fld>
            <a:endParaRPr lang="sk-SK"/>
          </a:p>
        </p:txBody>
      </p:sp>
      <p:grpSp>
        <p:nvGrpSpPr>
          <p:cNvPr id="2" name="Skupina 1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Voľná forma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Voľná forma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4.e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okTextu 3"/>
          <p:cNvSpPr txBox="1"/>
          <p:nvPr/>
        </p:nvSpPr>
        <p:spPr>
          <a:xfrm>
            <a:off x="306488" y="332656"/>
            <a:ext cx="8483092" cy="17851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Основное теоретическое объяснение </a:t>
            </a:r>
          </a:p>
          <a:p>
            <a:pPr algn="ctr"/>
            <a:r>
              <a:rPr lang="ru-RU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 клинический опыт при программированной </a:t>
            </a:r>
            <a:br>
              <a:rPr lang="ru-RU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ru-RU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многоуровневой вентиляции</a:t>
            </a:r>
            <a:r>
              <a:rPr lang="sk-SK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(PMLV).</a:t>
            </a:r>
          </a:p>
          <a:p>
            <a:pPr algn="ctr"/>
            <a:endParaRPr lang="sk-SK" sz="1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algn="ctr"/>
            <a:r>
              <a:rPr 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</a:t>
            </a:r>
            <a:r>
              <a:rPr lang="ru-RU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Мультицентрический нерандомизированный анализ</a:t>
            </a:r>
            <a:r>
              <a:rPr 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27584" y="5589240"/>
            <a:ext cx="7331040" cy="11715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</p:pic>
      <p:sp>
        <p:nvSpPr>
          <p:cNvPr id="6" name="BlokTextu 5"/>
          <p:cNvSpPr txBox="1"/>
          <p:nvPr/>
        </p:nvSpPr>
        <p:spPr>
          <a:xfrm>
            <a:off x="539552" y="2564904"/>
            <a:ext cx="8352929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$</a:t>
            </a:r>
            <a:r>
              <a:rPr lang="en-US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P.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Čandík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, P. Török,  D. Rybár, M. Nosáľ, S.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Saladiak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</a:p>
          <a:p>
            <a:pPr algn="ctr"/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J.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Beňová,Š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Imrecze</a:t>
            </a:r>
            <a:r>
              <a:rPr lang="sk-SK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  <a:r>
              <a:rPr lang="en-US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  </a:t>
            </a:r>
            <a:r>
              <a:rPr lang="en-US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^  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A. Kolesár, </a:t>
            </a:r>
            <a:r>
              <a:rPr lang="en-US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^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F. Sabol</a:t>
            </a:r>
          </a:p>
          <a:p>
            <a:pPr algn="ctr"/>
            <a:r>
              <a:rPr lang="en-US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&gt;</a:t>
            </a:r>
            <a:r>
              <a:rPr lang="en-US" sz="2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J.Firment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  <a:r>
              <a:rPr lang="sk-SK" sz="1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*</a:t>
            </a:r>
            <a:r>
              <a:rPr lang="en-US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S.Berežnoj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  <a:r>
              <a:rPr lang="sk-SK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+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A. 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Čaščin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  <a:r>
              <a:rPr lang="sk-SK" sz="1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M.Pastir</a:t>
            </a:r>
            <a:r>
              <a:rPr lang="sk-SK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  <a:r>
              <a:rPr lang="en-US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#</a:t>
            </a:r>
            <a:r>
              <a:rPr lang="sk-SK" sz="24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S.Suško</a:t>
            </a:r>
            <a:endParaRPr lang="sk-SK" sz="2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algn="ctr"/>
            <a:endParaRPr lang="sk-SK" sz="2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		</a:t>
            </a:r>
            <a:r>
              <a:rPr lang="en-US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$ 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KAIM a </a:t>
            </a:r>
            <a:r>
              <a:rPr lang="en-US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^ 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KSCH VÚSCH a.s. Košice (SK)</a:t>
            </a:r>
          </a:p>
          <a:p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		</a:t>
            </a:r>
            <a:r>
              <a:rPr lang="en-US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&gt; 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1.KAIM UNLP a LFUPJŠ Košice (SK)</a:t>
            </a:r>
          </a:p>
          <a:p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		+ </a:t>
            </a:r>
            <a:r>
              <a:rPr lang="ru-RU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Региональная больница КАР Киров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(RF)</a:t>
            </a:r>
          </a:p>
          <a:p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		* </a:t>
            </a:r>
            <a:r>
              <a:rPr lang="ru-RU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Клиника АР Екатеринбург 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(RF)</a:t>
            </a:r>
          </a:p>
          <a:p>
            <a:pPr lvl="4">
              <a:buFontTx/>
              <a:buChar char="-"/>
            </a:pPr>
            <a:r>
              <a:rPr lang="ru-RU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OAIM Vranov n/T a </a:t>
            </a:r>
            <a:r>
              <a:rPr lang="en-US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# </a:t>
            </a:r>
            <a:r>
              <a:rPr lang="sk-SK" sz="14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OAIM Humenné (SK)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68244807"/>
              </p:ext>
            </p:extLst>
          </p:nvPr>
        </p:nvGraphicFramePr>
        <p:xfrm>
          <a:off x="611560" y="1196752"/>
          <a:ext cx="7777163" cy="4491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" name="Snímka" r:id="rId3" imgW="2718700" imgH="2039176" progId="PowerPoint.Slide.8">
                  <p:embed/>
                </p:oleObj>
              </mc:Choice>
              <mc:Fallback>
                <p:oleObj name="Snímka" r:id="rId3" imgW="2718700" imgH="2039176" progId="PowerPoint.Slide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 l="2594" t="13702" r="2403" b="12871"/>
                      <a:stretch>
                        <a:fillRect/>
                      </a:stretch>
                    </p:blipFill>
                    <p:spPr bwMode="auto">
                      <a:xfrm>
                        <a:off x="611560" y="1196752"/>
                        <a:ext cx="7777163" cy="44910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BlokTextu 2"/>
          <p:cNvSpPr txBox="1"/>
          <p:nvPr/>
        </p:nvSpPr>
        <p:spPr>
          <a:xfrm>
            <a:off x="1239284" y="188640"/>
            <a:ext cx="65683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Изменения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ETCO2 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 качестве показателя для открытия</a:t>
            </a:r>
            <a:b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альвеолов</a:t>
            </a:r>
            <a:endParaRPr 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/>
          <p:cNvSpPr/>
          <p:nvPr/>
        </p:nvSpPr>
        <p:spPr>
          <a:xfrm>
            <a:off x="251520" y="1556792"/>
            <a:ext cx="889248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Применение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3-LV 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доказательно </a:t>
            </a:r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уменьшает образование периоперационных ателектазов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ателектотравмы и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derecruitment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-а, что проявляется в виде стабилизации и увеличения значения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Cst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  </a:t>
            </a:r>
          </a:p>
          <a:p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Эффективность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3-LV </a:t>
            </a:r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выше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 сравнению с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PCV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 точки зрения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recruitment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-а</a:t>
            </a:r>
          </a:p>
          <a:p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-"/>
            </a:pP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применение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3-LV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 сравнению с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PCV </a:t>
            </a:r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улучшает оксигенацию артериальной крови</a:t>
            </a:r>
            <a:endParaRPr lang="sk-SK" sz="1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-"/>
            </a:pPr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-"/>
            </a:pP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установлено, что у пациентов, которые относительно гемодинамически стабильные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(EF</a:t>
            </a:r>
            <a:r>
              <a:rPr lang="en-US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&gt;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30%)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которые подвергались комбинированным кардиохирургическим вмешательствам и которые выполняли условия оптимальной гидратации и наполнения сосудистого русла, может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3-LV,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значит вентиляция легких программированными но нерегулярными давлениями и дыхательными объемами, вносить бенефит и </a:t>
            </a:r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эффективный </a:t>
            </a:r>
            <a:r>
              <a:rPr lang="sk-SK" sz="1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recruitment</a:t>
            </a:r>
            <a:r>
              <a:rPr lang="sk-SK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легких, не применяя высокий </a:t>
            </a:r>
            <a:r>
              <a:rPr lang="sk-SK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PEEP.   </a:t>
            </a:r>
          </a:p>
          <a:p>
            <a:pPr>
              <a:buFontTx/>
              <a:buChar char="-"/>
            </a:pPr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>
              <a:buFontTx/>
              <a:buChar char="-"/>
            </a:pP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улучшение механики легких приводит также к </a:t>
            </a:r>
            <a:r>
              <a:rPr lang="ru-RU" sz="1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улучшению адаптации к спонтанному дыханию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 отключения пациента от ИВЛ, существенных негативных кардиоваскулярных действий на пациента не наблюдалось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 </a:t>
            </a:r>
          </a:p>
        </p:txBody>
      </p:sp>
      <p:sp>
        <p:nvSpPr>
          <p:cNvPr id="3" name="BlokTextu 2"/>
          <p:cNvSpPr txBox="1"/>
          <p:nvPr/>
        </p:nvSpPr>
        <p:spPr>
          <a:xfrm>
            <a:off x="169877" y="536693"/>
            <a:ext cx="89741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Заключения по применению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3LV 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 кардиохирургических вмешательств</a:t>
            </a:r>
            <a:endParaRPr 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/>
          <p:cNvSpPr/>
          <p:nvPr/>
        </p:nvSpPr>
        <p:spPr>
          <a:xfrm>
            <a:off x="3131840" y="0"/>
            <a:ext cx="24853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>
              <a:buAutoNum type="arabicPeriod"/>
            </a:pP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Пневмония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H1N1</a:t>
            </a:r>
          </a:p>
        </p:txBody>
      </p:sp>
      <p:sp>
        <p:nvSpPr>
          <p:cNvPr id="3" name="BlokTextu 2"/>
          <p:cNvSpPr txBox="1"/>
          <p:nvPr/>
        </p:nvSpPr>
        <p:spPr>
          <a:xfrm>
            <a:off x="1547664" y="476672"/>
            <a:ext cx="7495770" cy="54784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Характеристика пациентов</a:t>
            </a:r>
            <a:endParaRPr lang="sk-SK" sz="1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n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=35</a:t>
            </a:r>
          </a:p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Вес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74 ± 8 kg</a:t>
            </a:r>
          </a:p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Рост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163 ±  12 cm</a:t>
            </a:r>
          </a:p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Возраст 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34 ±  11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лет</a:t>
            </a:r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Количество дней вентиляции 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16 ±  11</a:t>
            </a:r>
          </a:p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Продолжительность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3LV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примерно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78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%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от продолжительности дней вентиляции</a:t>
            </a:r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400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Начало ИВЛ до </a:t>
            </a:r>
            <a:r>
              <a:rPr lang="sk-SK" sz="1400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11 ±  4 </a:t>
            </a:r>
            <a:r>
              <a:rPr lang="ru-RU" sz="1400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часов с идентификации респирационного дистресса</a:t>
            </a:r>
            <a:endParaRPr lang="sk-SK" sz="1400" b="1" dirty="0">
              <a:solidFill>
                <a:srgbClr val="FF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Параметры до начала ИВЛ</a:t>
            </a:r>
            <a:endParaRPr lang="sk-SK" sz="1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PaO2 = 51 ± 8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mmHg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( min  38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mmHg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</a:t>
            </a: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PaCO2 = 74 ± 11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mmHg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 ( max 110 mm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Hg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</a:t>
            </a:r>
          </a:p>
          <a:p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Fsv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31 ± 10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вдохов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/min</a:t>
            </a:r>
          </a:p>
          <a:p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Цианоз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–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присутствие у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74 %</a:t>
            </a: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LIS = 2,5 ± 0,5</a:t>
            </a:r>
          </a:p>
          <a:p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Механика легких после подключения</a:t>
            </a:r>
            <a:endParaRPr lang="sk-SK" sz="1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Cst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0,18 ± 0,05 l/kPa (18 ml/cm H2O)</a:t>
            </a:r>
          </a:p>
          <a:p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Raw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0,41 ±  0,12 kPa /l/s </a:t>
            </a:r>
          </a:p>
          <a:p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Основные параметры ИВЛ после подключения к вентилятору</a:t>
            </a:r>
            <a:endParaRPr lang="sk-SK" sz="1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Ppc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28 ±  15 cm H2O     f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pcv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28 ± 5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вдохов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/min</a:t>
            </a:r>
          </a:p>
          <a:p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PEEPh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 = 6 ± 1cm H2O    f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peeph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7 ± 1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вдохов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d/min</a:t>
            </a: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PEEP = 8 + 8 cm H2O (max 16 cm H2O)</a:t>
            </a: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MV =  11 – 18 l/min</a:t>
            </a:r>
          </a:p>
        </p:txBody>
      </p:sp>
      <p:sp>
        <p:nvSpPr>
          <p:cNvPr id="4" name="BlokTextu 3"/>
          <p:cNvSpPr txBox="1"/>
          <p:nvPr/>
        </p:nvSpPr>
        <p:spPr>
          <a:xfrm>
            <a:off x="390385" y="6165304"/>
            <a:ext cx="8139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Коллектив сотрудников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: KAIM VÚSCH a.s. </a:t>
            </a:r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Кошице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  1KAIM UNLP </a:t>
            </a:r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LF UPJŠ </a:t>
            </a:r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кошице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OAIM </a:t>
            </a:r>
            <a:r>
              <a:rPr lang="sk-SK" sz="1200" b="1" dirty="0" err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NsP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Гуменне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</a:t>
            </a:r>
          </a:p>
          <a:p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OAIM </a:t>
            </a:r>
            <a:r>
              <a:rPr lang="sk-SK" sz="1200" b="1" dirty="0" err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NsP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Вранов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 OAR- </a:t>
            </a:r>
            <a:r>
              <a:rPr lang="ru-RU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региональная больница Киров (Российская Федерация</a:t>
            </a:r>
            <a:r>
              <a:rPr lang="sk-SK" sz="12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</a:t>
            </a:r>
          </a:p>
        </p:txBody>
      </p:sp>
      <p:sp>
        <p:nvSpPr>
          <p:cNvPr id="5" name="Ovál 4"/>
          <p:cNvSpPr/>
          <p:nvPr/>
        </p:nvSpPr>
        <p:spPr>
          <a:xfrm>
            <a:off x="1871192" y="2636912"/>
            <a:ext cx="7272808" cy="1728192"/>
          </a:xfrm>
          <a:prstGeom prst="ellipse">
            <a:avLst/>
          </a:prstGeom>
          <a:solidFill>
            <a:srgbClr val="0000FF">
              <a:alpha val="27843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sk-SK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                      </a:t>
            </a: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Смертность </a:t>
            </a:r>
            <a:r>
              <a:rPr lang="sk-SK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5,7 %  ???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10012010677"/>
          <p:cNvPicPr>
            <a:picLocks noChangeAspect="1" noChangeArrowheads="1"/>
          </p:cNvPicPr>
          <p:nvPr/>
        </p:nvPicPr>
        <p:blipFill>
          <a:blip r:embed="rId2" cstate="print">
            <a:lum bright="19000" contrast="26000"/>
          </a:blip>
          <a:srcRect l="4440" r="6248"/>
          <a:stretch>
            <a:fillRect/>
          </a:stretch>
        </p:blipFill>
        <p:spPr bwMode="auto">
          <a:xfrm>
            <a:off x="539750" y="104775"/>
            <a:ext cx="7920038" cy="664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5365" name="AutoShape 5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6" name="Freeform 6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7" name="Freeform 7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8" name="Freeform 8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9" name="Freeform 9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0" name="Freeform 10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1" name="Freeform 11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2" name="Freeform 12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3" name="Freeform 13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4" name="Freeform 14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5" name="Freeform 15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6" name="Freeform 16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7" name="Freeform 17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8" name="Freeform 18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9" name="Freeform 19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0" name="Freeform 20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1" name="Freeform 21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2" name="Freeform 22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3" name="Freeform 23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4" name="Freeform 24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5" name="Freeform 25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6" name="Freeform 26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7" name="Freeform 27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8" name="Freeform 28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9" name="Freeform 29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0" name="Freeform 30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1" name="Freeform 31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2" name="Freeform 32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3" name="Freeform 33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4" name="Freeform 34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5" name="Freeform 35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6" name="Freeform 36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7" name="Freeform 37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8" name="Freeform 38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9" name="Freeform 39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0" name="Freeform 40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1" name="Freeform 41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2" name="Freeform 42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3" name="Freeform 43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4" name="Freeform 44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5" name="Freeform 45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6" name="Freeform 46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7" name="Freeform 47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8" name="Freeform 48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9" name="Freeform 49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0" name="Freeform 50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1" name="Freeform 51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2" name="Freeform 52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3" name="Freeform 53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4" name="Freeform 54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5" name="Freeform 55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6" name="Freeform 56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7" name="Freeform 57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8" name="Freeform 58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9" name="Freeform 59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0" name="Freeform 60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1" name="Freeform 61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2" name="Freeform 62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3" name="Freeform 63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4" name="Freeform 64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5" name="Freeform 65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6" name="Freeform 66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7" name="Freeform 67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8" name="Freeform 68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9" name="Freeform 69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0" name="Freeform 70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1" name="Freeform 71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2" name="Freeform 72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3" name="Freeform 73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4" name="Freeform 74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5" name="Freeform 75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6" name="Freeform 76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7" name="Freeform 77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8" name="Freeform 78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9" name="Freeform 79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0" name="Freeform 80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1" name="Freeform 81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2" name="Freeform 82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3" name="Freeform 83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4" name="Freeform 84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5" name="Freeform 85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6" name="Freeform 86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7" name="Freeform 87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8" name="Freeform 88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9" name="Freeform 89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0" name="Freeform 90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1" name="Freeform 91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2" name="Freeform 92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3" name="Freeform 93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4" name="Freeform 94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5" name="Freeform 95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6" name="Freeform 96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7" name="Freeform 97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8" name="Freeform 98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9" name="Freeform 99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0" name="Freeform 100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1" name="Freeform 101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2" name="Freeform 102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3" name="Freeform 103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4" name="Freeform 104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5" name="Freeform 105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6" name="Freeform 106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7" name="Freeform 107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  <p:sp>
        <p:nvSpPr>
          <p:cNvPr id="108" name="BlokTextu 107"/>
          <p:cNvSpPr txBox="1"/>
          <p:nvPr/>
        </p:nvSpPr>
        <p:spPr>
          <a:xfrm>
            <a:off x="1187624" y="260648"/>
            <a:ext cx="700704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Пример типичного процесса заболевания пневмонии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H1N1</a:t>
            </a:r>
          </a:p>
          <a:p>
            <a:endParaRPr 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Снимок после приема в больницу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–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небольшой вентиляционный дискомфорт при </a:t>
            </a:r>
            <a:b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повышенной температуре и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„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вирозе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“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1001201067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588"/>
            <a:ext cx="8964613" cy="672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3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4341" name="AutoShape 4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2" name="Freeform 5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3" name="Freeform 6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4" name="Freeform 7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5" name="Freeform 8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6" name="Freeform 9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7" name="Freeform 10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8" name="Freeform 11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49" name="Freeform 12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0" name="Freeform 13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1" name="Freeform 14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2" name="Freeform 15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3" name="Freeform 16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4" name="Freeform 17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5" name="Freeform 18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6" name="Freeform 19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7" name="Freeform 20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8" name="Freeform 21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59" name="Freeform 22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0" name="Freeform 23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1" name="Freeform 24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2" name="Freeform 25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3" name="Freeform 26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4" name="Freeform 27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5" name="Freeform 28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6" name="Freeform 29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7" name="Freeform 30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8" name="Freeform 31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69" name="Freeform 32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0" name="Freeform 33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1" name="Freeform 34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2" name="Freeform 35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3" name="Freeform 36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4" name="Freeform 37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5" name="Freeform 38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6" name="Freeform 39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7" name="Freeform 40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8" name="Freeform 41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79" name="Freeform 42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0" name="Freeform 43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1" name="Freeform 44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2" name="Freeform 45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3" name="Freeform 46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4" name="Freeform 47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5" name="Freeform 48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6" name="Freeform 49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7" name="Freeform 50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8" name="Freeform 51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89" name="Freeform 52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0" name="Freeform 53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1" name="Freeform 54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2" name="Freeform 55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3" name="Freeform 56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4" name="Freeform 57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5" name="Freeform 58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6" name="Freeform 59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7" name="Freeform 60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8" name="Freeform 61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399" name="Freeform 62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0" name="Freeform 63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1" name="Freeform 64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2" name="Freeform 65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3" name="Freeform 66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4" name="Freeform 67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5" name="Freeform 68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6" name="Freeform 69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7" name="Freeform 70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8" name="Freeform 71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09" name="Freeform 72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0" name="Freeform 73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1" name="Freeform 74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2" name="Freeform 75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3" name="Freeform 76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4" name="Freeform 77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5" name="Freeform 78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6" name="Freeform 79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7" name="Freeform 80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8" name="Freeform 81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19" name="Freeform 82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0" name="Freeform 83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1" name="Freeform 84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2" name="Freeform 85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3" name="Freeform 86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4" name="Freeform 87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5" name="Freeform 88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6" name="Freeform 89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7" name="Freeform 90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8" name="Freeform 91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29" name="Freeform 92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0" name="Freeform 93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1" name="Freeform 94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2" name="Freeform 95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3" name="Freeform 96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4" name="Freeform 97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5" name="Freeform 98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6" name="Freeform 99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7" name="Freeform 100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8" name="Freeform 101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39" name="Freeform 102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40" name="Freeform 103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41" name="Freeform 104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42" name="Freeform 105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4443" name="Freeform 106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  <p:sp>
        <p:nvSpPr>
          <p:cNvPr id="14340" name="Text Box 107"/>
          <p:cNvSpPr txBox="1">
            <a:spLocks noChangeArrowheads="1"/>
          </p:cNvSpPr>
          <p:nvPr/>
        </p:nvSpPr>
        <p:spPr bwMode="auto">
          <a:xfrm>
            <a:off x="376238" y="203200"/>
            <a:ext cx="736746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Вирусная пневмония 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– 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 приема – отделение анестезиологии и интесивной</a:t>
            </a:r>
            <a:b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медицины,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12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часов после предыдущего снимка</a:t>
            </a:r>
            <a:endParaRPr lang="cs-CZ" alt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10012010677"/>
          <p:cNvPicPr>
            <a:picLocks noChangeAspect="1" noChangeArrowheads="1"/>
          </p:cNvPicPr>
          <p:nvPr/>
        </p:nvPicPr>
        <p:blipFill>
          <a:blip r:embed="rId2" cstate="print"/>
          <a:srcRect l="4440" r="6248"/>
          <a:stretch>
            <a:fillRect/>
          </a:stretch>
        </p:blipFill>
        <p:spPr bwMode="auto">
          <a:xfrm>
            <a:off x="539750" y="104775"/>
            <a:ext cx="7920038" cy="664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3" name="Text Box 3"/>
          <p:cNvSpPr txBox="1">
            <a:spLocks noChangeArrowheads="1"/>
          </p:cNvSpPr>
          <p:nvPr/>
        </p:nvSpPr>
        <p:spPr bwMode="auto">
          <a:xfrm>
            <a:off x="1115616" y="188640"/>
            <a:ext cx="503714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altLang="sk-SK" b="1" dirty="0">
                <a:latin typeface="Arial" pitchFamily="34" charset="0"/>
                <a:cs typeface="Arial" pitchFamily="34" charset="0"/>
              </a:rPr>
              <a:t>Вирусная пневмония </a:t>
            </a:r>
            <a:r>
              <a:rPr lang="sk-SK" altLang="sk-SK" b="1" dirty="0">
                <a:latin typeface="Arial" pitchFamily="34" charset="0"/>
                <a:cs typeface="Arial" pitchFamily="34" charset="0"/>
              </a:rPr>
              <a:t>–  </a:t>
            </a:r>
            <a:r>
              <a:rPr lang="ru-RU" altLang="sk-SK" b="1" dirty="0">
                <a:latin typeface="Arial" pitchFamily="34" charset="0"/>
                <a:cs typeface="Arial" pitchFamily="34" charset="0"/>
              </a:rPr>
              <a:t>после  </a:t>
            </a:r>
            <a:r>
              <a:rPr lang="sk-SK" altLang="sk-SK" b="1" dirty="0">
                <a:latin typeface="Arial" pitchFamily="34" charset="0"/>
                <a:cs typeface="Arial" pitchFamily="34" charset="0"/>
              </a:rPr>
              <a:t>24 </a:t>
            </a:r>
            <a:r>
              <a:rPr lang="ru-RU" altLang="sk-SK" b="1" dirty="0">
                <a:latin typeface="Arial" pitchFamily="34" charset="0"/>
                <a:cs typeface="Arial" pitchFamily="34" charset="0"/>
              </a:rPr>
              <a:t>час. </a:t>
            </a:r>
            <a:r>
              <a:rPr lang="sk-SK" altLang="sk-SK" b="1" dirty="0">
                <a:latin typeface="Arial" pitchFamily="34" charset="0"/>
                <a:cs typeface="Arial" pitchFamily="34" charset="0"/>
              </a:rPr>
              <a:t>3LV.</a:t>
            </a:r>
            <a:endParaRPr lang="cs-CZ" altLang="sk-SK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5365" name="AutoShape 5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6" name="Freeform 6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7" name="Freeform 7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8" name="Freeform 8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69" name="Freeform 9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0" name="Freeform 10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1" name="Freeform 11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2" name="Freeform 12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3" name="Freeform 13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4" name="Freeform 14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5" name="Freeform 15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6" name="Freeform 16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7" name="Freeform 17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8" name="Freeform 18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79" name="Freeform 19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0" name="Freeform 20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1" name="Freeform 21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2" name="Freeform 22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3" name="Freeform 23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4" name="Freeform 24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5" name="Freeform 25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6" name="Freeform 26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7" name="Freeform 27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8" name="Freeform 28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89" name="Freeform 29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0" name="Freeform 30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1" name="Freeform 31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2" name="Freeform 32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3" name="Freeform 33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4" name="Freeform 34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5" name="Freeform 35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6" name="Freeform 36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7" name="Freeform 37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8" name="Freeform 38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399" name="Freeform 39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0" name="Freeform 40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1" name="Freeform 41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2" name="Freeform 42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3" name="Freeform 43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4" name="Freeform 44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5" name="Freeform 45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6" name="Freeform 46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7" name="Freeform 47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8" name="Freeform 48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09" name="Freeform 49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0" name="Freeform 50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1" name="Freeform 51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2" name="Freeform 52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3" name="Freeform 53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4" name="Freeform 54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5" name="Freeform 55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6" name="Freeform 56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7" name="Freeform 57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8" name="Freeform 58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19" name="Freeform 59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0" name="Freeform 60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1" name="Freeform 61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2" name="Freeform 62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3" name="Freeform 63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4" name="Freeform 64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5" name="Freeform 65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6" name="Freeform 66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7" name="Freeform 67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8" name="Freeform 68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29" name="Freeform 69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0" name="Freeform 70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1" name="Freeform 71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2" name="Freeform 72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3" name="Freeform 73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4" name="Freeform 74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5" name="Freeform 75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6" name="Freeform 76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7" name="Freeform 77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8" name="Freeform 78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39" name="Freeform 79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0" name="Freeform 80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1" name="Freeform 81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2" name="Freeform 82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3" name="Freeform 83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4" name="Freeform 84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5" name="Freeform 85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6" name="Freeform 86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7" name="Freeform 87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8" name="Freeform 88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49" name="Freeform 89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0" name="Freeform 90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1" name="Freeform 91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2" name="Freeform 92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3" name="Freeform 93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4" name="Freeform 94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5" name="Freeform 95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6" name="Freeform 96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7" name="Freeform 97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8" name="Freeform 98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59" name="Freeform 99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0" name="Freeform 100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1" name="Freeform 101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2" name="Freeform 102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3" name="Freeform 103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4" name="Freeform 104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5" name="Freeform 105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6" name="Freeform 106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5467" name="Freeform 107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10012010683"/>
          <p:cNvPicPr>
            <a:picLocks noChangeAspect="1" noChangeArrowheads="1"/>
          </p:cNvPicPr>
          <p:nvPr/>
        </p:nvPicPr>
        <p:blipFill>
          <a:blip r:embed="rId2" cstate="print"/>
          <a:srcRect l="8197" r="8861"/>
          <a:stretch>
            <a:fillRect/>
          </a:stretch>
        </p:blipFill>
        <p:spPr bwMode="auto">
          <a:xfrm>
            <a:off x="468313" y="0"/>
            <a:ext cx="8064500" cy="671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1187624" y="188640"/>
            <a:ext cx="651005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Вирусная пневмония - медиастинальная эмфизема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</a:t>
            </a:r>
          </a:p>
          <a:p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12 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сутки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(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Значения давлений в дыхательных путях выше 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40 cm H2O)</a:t>
            </a:r>
            <a:endParaRPr lang="cs-CZ" alt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6389" name="AutoShape 5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0" name="Freeform 6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1" name="Freeform 7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2" name="Freeform 8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3" name="Freeform 9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4" name="Freeform 10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5" name="Freeform 11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6" name="Freeform 12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7" name="Freeform 13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8" name="Freeform 14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399" name="Freeform 15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0" name="Freeform 16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1" name="Freeform 17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2" name="Freeform 18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3" name="Freeform 19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4" name="Freeform 20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5" name="Freeform 21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6" name="Freeform 22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7" name="Freeform 23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8" name="Freeform 24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09" name="Freeform 25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0" name="Freeform 26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1" name="Freeform 27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2" name="Freeform 28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3" name="Freeform 29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4" name="Freeform 30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5" name="Freeform 31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6" name="Freeform 32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7" name="Freeform 33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8" name="Freeform 34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19" name="Freeform 35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0" name="Freeform 36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1" name="Freeform 37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2" name="Freeform 38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3" name="Freeform 39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4" name="Freeform 40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5" name="Freeform 41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6" name="Freeform 42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7" name="Freeform 43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8" name="Freeform 44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29" name="Freeform 45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0" name="Freeform 46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1" name="Freeform 47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2" name="Freeform 48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3" name="Freeform 49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4" name="Freeform 50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5" name="Freeform 51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6" name="Freeform 52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7" name="Freeform 53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8" name="Freeform 54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39" name="Freeform 55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0" name="Freeform 56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1" name="Freeform 57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2" name="Freeform 58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3" name="Freeform 59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4" name="Freeform 60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5" name="Freeform 61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6" name="Freeform 62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7" name="Freeform 63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8" name="Freeform 64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49" name="Freeform 65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0" name="Freeform 66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1" name="Freeform 67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2" name="Freeform 68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3" name="Freeform 69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4" name="Freeform 70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5" name="Freeform 71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6" name="Freeform 72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7" name="Freeform 73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8" name="Freeform 74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59" name="Freeform 75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0" name="Freeform 76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1" name="Freeform 77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2" name="Freeform 78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3" name="Freeform 79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4" name="Freeform 80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5" name="Freeform 81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6" name="Freeform 82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7" name="Freeform 83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8" name="Freeform 84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69" name="Freeform 85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0" name="Freeform 86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1" name="Freeform 87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2" name="Freeform 88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3" name="Freeform 89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4" name="Freeform 90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5" name="Freeform 91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6" name="Freeform 92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7" name="Freeform 93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8" name="Freeform 94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79" name="Freeform 95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0" name="Freeform 96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1" name="Freeform 97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2" name="Freeform 98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3" name="Freeform 99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4" name="Freeform 100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5" name="Freeform 101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6" name="Freeform 102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7" name="Freeform 103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8" name="Freeform 104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89" name="Freeform 105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90" name="Freeform 106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491" name="Freeform 107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7413" name="AutoShape 3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14" name="Freeform 4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15" name="Freeform 5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16" name="Freeform 6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17" name="Freeform 7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18" name="Freeform 8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19" name="Freeform 9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0" name="Freeform 10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1" name="Freeform 11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2" name="Freeform 12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3" name="Freeform 13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4" name="Freeform 14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5" name="Freeform 15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6" name="Freeform 16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7" name="Freeform 17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8" name="Freeform 18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29" name="Freeform 19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0" name="Freeform 20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1" name="Freeform 21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2" name="Freeform 22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3" name="Freeform 23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4" name="Freeform 24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5" name="Freeform 25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6" name="Freeform 26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7" name="Freeform 27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8" name="Freeform 28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39" name="Freeform 29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0" name="Freeform 30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1" name="Freeform 31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2" name="Freeform 32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3" name="Freeform 33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4" name="Freeform 34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5" name="Freeform 35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6" name="Freeform 36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7" name="Freeform 37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8" name="Freeform 38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49" name="Freeform 39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0" name="Freeform 40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1" name="Freeform 41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2" name="Freeform 42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3" name="Freeform 43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4" name="Freeform 44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5" name="Freeform 45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6" name="Freeform 46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7" name="Freeform 47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8" name="Freeform 48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59" name="Freeform 49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0" name="Freeform 50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1" name="Freeform 51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2" name="Freeform 52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3" name="Freeform 53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4" name="Freeform 54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5" name="Freeform 55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6" name="Freeform 56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7" name="Freeform 57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8" name="Freeform 58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69" name="Freeform 59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0" name="Freeform 60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1" name="Freeform 61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2" name="Freeform 62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3" name="Freeform 63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4" name="Freeform 64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5" name="Freeform 65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6" name="Freeform 66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7" name="Freeform 67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8" name="Freeform 68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79" name="Freeform 69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0" name="Freeform 70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1" name="Freeform 71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2" name="Freeform 72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3" name="Freeform 73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4" name="Freeform 74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5" name="Freeform 75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6" name="Freeform 76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7" name="Freeform 77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8" name="Freeform 78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89" name="Freeform 79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0" name="Freeform 80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1" name="Freeform 81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2" name="Freeform 82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3" name="Freeform 83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4" name="Freeform 84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5" name="Freeform 85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6" name="Freeform 86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7" name="Freeform 87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8" name="Freeform 88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499" name="Freeform 89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0" name="Freeform 90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1" name="Freeform 91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2" name="Freeform 92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3" name="Freeform 93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4" name="Freeform 94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5" name="Freeform 95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6" name="Freeform 96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7" name="Freeform 97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8" name="Freeform 98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09" name="Freeform 99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10" name="Freeform 100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11" name="Freeform 101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12" name="Freeform 102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13" name="Freeform 103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14" name="Freeform 104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7515" name="Freeform 105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  <p:pic>
        <p:nvPicPr>
          <p:cNvPr id="17411" name="Picture 106" descr="10012010690"/>
          <p:cNvPicPr>
            <a:picLocks noChangeAspect="1" noChangeArrowheads="1"/>
          </p:cNvPicPr>
          <p:nvPr/>
        </p:nvPicPr>
        <p:blipFill>
          <a:blip r:embed="rId2" cstate="print"/>
          <a:srcRect b="5037"/>
          <a:stretch>
            <a:fillRect/>
          </a:stretch>
        </p:blipFill>
        <p:spPr bwMode="auto">
          <a:xfrm>
            <a:off x="179388" y="188913"/>
            <a:ext cx="8964612" cy="6383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2" name="Text Box 107"/>
          <p:cNvSpPr txBox="1">
            <a:spLocks noChangeArrowheads="1"/>
          </p:cNvSpPr>
          <p:nvPr/>
        </p:nvSpPr>
        <p:spPr bwMode="auto">
          <a:xfrm>
            <a:off x="1331640" y="218456"/>
            <a:ext cx="498785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Вирусная пневмония – пневмоторакс</a:t>
            </a:r>
          </a:p>
          <a:p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21 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сутки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</a:t>
            </a:r>
            <a:endParaRPr lang="cs-CZ" alt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854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2" name="Freeform 4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3" name="Freeform 5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4" name="Freeform 6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5" name="Freeform 7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6" name="Freeform 8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7" name="Freeform 9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8" name="Freeform 10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9" name="Freeform 11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0" name="Freeform 12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1" name="Freeform 13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2" name="Freeform 14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3" name="Freeform 15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4" name="Freeform 16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5" name="Freeform 17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6" name="Freeform 18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7" name="Freeform 19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8" name="Freeform 20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59" name="Freeform 21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0" name="Freeform 22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1" name="Freeform 23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2" name="Freeform 24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3" name="Freeform 25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4" name="Freeform 26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5" name="Freeform 27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6" name="Freeform 28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7" name="Freeform 29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8" name="Freeform 30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69" name="Freeform 31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0" name="Freeform 32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1" name="Freeform 33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2" name="Freeform 34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3" name="Freeform 35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4" name="Freeform 36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5" name="Freeform 37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6" name="Freeform 38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7" name="Freeform 39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8" name="Freeform 40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79" name="Freeform 41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0" name="Freeform 42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1" name="Freeform 43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2" name="Freeform 44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3" name="Freeform 45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4" name="Freeform 46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5" name="Freeform 47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6" name="Freeform 48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7" name="Freeform 49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8" name="Freeform 50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89" name="Freeform 51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0" name="Freeform 52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1" name="Freeform 53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2" name="Freeform 54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3" name="Freeform 55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4" name="Freeform 56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5" name="Freeform 57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6" name="Freeform 58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7" name="Freeform 59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8" name="Freeform 60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99" name="Freeform 61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0" name="Freeform 62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1" name="Freeform 63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2" name="Freeform 64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3" name="Freeform 65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4" name="Freeform 66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5" name="Freeform 67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6" name="Freeform 68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7" name="Freeform 69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8" name="Freeform 70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09" name="Freeform 71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0" name="Freeform 72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1" name="Freeform 73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2" name="Freeform 74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3" name="Freeform 75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4" name="Freeform 76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5" name="Freeform 77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6" name="Freeform 78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7" name="Freeform 79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8" name="Freeform 80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19" name="Freeform 81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0" name="Freeform 82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1" name="Freeform 83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2" name="Freeform 84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3" name="Freeform 85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4" name="Freeform 86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5" name="Freeform 87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6" name="Freeform 88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7" name="Freeform 89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8" name="Freeform 90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29" name="Freeform 91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0" name="Freeform 92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1" name="Freeform 93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2" name="Freeform 94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3" name="Freeform 95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4" name="Freeform 96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5" name="Freeform 97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6" name="Freeform 98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7" name="Freeform 99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8" name="Freeform 100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39" name="Freeform 101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40" name="Freeform 102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41" name="Freeform 103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42" name="Freeform 104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643" name="Freeform 105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  <p:pic>
        <p:nvPicPr>
          <p:cNvPr id="18435" name="Picture 106" descr="10012010692"/>
          <p:cNvPicPr>
            <a:picLocks noChangeAspect="1" noChangeArrowheads="1"/>
          </p:cNvPicPr>
          <p:nvPr/>
        </p:nvPicPr>
        <p:blipFill>
          <a:blip r:embed="rId2" cstate="print">
            <a:lum contrast="-12000"/>
          </a:blip>
          <a:srcRect l="4440" r="2592"/>
          <a:stretch>
            <a:fillRect/>
          </a:stretch>
        </p:blipFill>
        <p:spPr bwMode="auto">
          <a:xfrm>
            <a:off x="539552" y="0"/>
            <a:ext cx="8424862" cy="679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6" name="Text Box 107"/>
          <p:cNvSpPr txBox="1">
            <a:spLocks noChangeArrowheads="1"/>
          </p:cNvSpPr>
          <p:nvPr/>
        </p:nvSpPr>
        <p:spPr bwMode="auto">
          <a:xfrm>
            <a:off x="1115616" y="0"/>
            <a:ext cx="679141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Вирусная пневмония </a:t>
            </a:r>
            <a:r>
              <a:rPr lang="sk-SK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– </a:t>
            </a:r>
            <a:r>
              <a:rPr lang="ru-RU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экстубация, спонтанное дыхание </a:t>
            </a:r>
            <a:br>
              <a:rPr lang="ru-RU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sk-SK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38 </a:t>
            </a:r>
            <a:r>
              <a:rPr lang="ru-RU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сутки</a:t>
            </a:r>
            <a:r>
              <a:rPr lang="sk-SK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</a:t>
            </a:r>
            <a:endParaRPr lang="cs-CZ" alt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Group 108"/>
          <p:cNvGrpSpPr>
            <a:grpSpLocks noChangeAspect="1"/>
          </p:cNvGrpSpPr>
          <p:nvPr/>
        </p:nvGrpSpPr>
        <p:grpSpPr bwMode="auto">
          <a:xfrm>
            <a:off x="6972300" y="6257925"/>
            <a:ext cx="2171700" cy="600075"/>
            <a:chOff x="4392" y="3942"/>
            <a:chExt cx="1368" cy="378"/>
          </a:xfrm>
        </p:grpSpPr>
        <p:sp>
          <p:nvSpPr>
            <p:cNvPr id="18438" name="AutoShape 109"/>
            <p:cNvSpPr>
              <a:spLocks noChangeAspect="1" noChangeArrowheads="1" noTextEdit="1"/>
            </p:cNvSpPr>
            <p:nvPr/>
          </p:nvSpPr>
          <p:spPr bwMode="auto">
            <a:xfrm>
              <a:off x="4392" y="3942"/>
              <a:ext cx="1368" cy="3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39" name="Freeform 110"/>
            <p:cNvSpPr>
              <a:spLocks noEditPoints="1"/>
            </p:cNvSpPr>
            <p:nvPr/>
          </p:nvSpPr>
          <p:spPr bwMode="auto">
            <a:xfrm>
              <a:off x="4420" y="3956"/>
              <a:ext cx="387" cy="364"/>
            </a:xfrm>
            <a:custGeom>
              <a:avLst/>
              <a:gdLst>
                <a:gd name="T0" fmla="*/ 343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7 w 4635"/>
                <a:gd name="T13" fmla="*/ 51 h 4365"/>
                <a:gd name="T14" fmla="*/ 46 w 4635"/>
                <a:gd name="T15" fmla="*/ 70 h 4365"/>
                <a:gd name="T16" fmla="*/ 344 w 4635"/>
                <a:gd name="T17" fmla="*/ 69 h 4365"/>
                <a:gd name="T18" fmla="*/ 189 w 4635"/>
                <a:gd name="T19" fmla="*/ 91 h 4365"/>
                <a:gd name="T20" fmla="*/ 362 w 4635"/>
                <a:gd name="T21" fmla="*/ 74 h 4365"/>
                <a:gd name="T22" fmla="*/ 364 w 4635"/>
                <a:gd name="T23" fmla="*/ 98 h 4365"/>
                <a:gd name="T24" fmla="*/ 371 w 4635"/>
                <a:gd name="T25" fmla="*/ 131 h 4365"/>
                <a:gd name="T26" fmla="*/ 377 w 4635"/>
                <a:gd name="T27" fmla="*/ 151 h 4365"/>
                <a:gd name="T28" fmla="*/ 338 w 4635"/>
                <a:gd name="T29" fmla="*/ 166 h 4365"/>
                <a:gd name="T30" fmla="*/ 332 w 4635"/>
                <a:gd name="T31" fmla="*/ 185 h 4365"/>
                <a:gd name="T32" fmla="*/ 370 w 4635"/>
                <a:gd name="T33" fmla="*/ 187 h 4365"/>
                <a:gd name="T34" fmla="*/ 327 w 4635"/>
                <a:gd name="T35" fmla="*/ 194 h 4365"/>
                <a:gd name="T36" fmla="*/ 76 w 4635"/>
                <a:gd name="T37" fmla="*/ 225 h 4365"/>
                <a:gd name="T38" fmla="*/ 315 w 4635"/>
                <a:gd name="T39" fmla="*/ 232 h 4365"/>
                <a:gd name="T40" fmla="*/ 310 w 4635"/>
                <a:gd name="T41" fmla="*/ 250 h 4365"/>
                <a:gd name="T42" fmla="*/ 91 w 4635"/>
                <a:gd name="T43" fmla="*/ 270 h 4365"/>
                <a:gd name="T44" fmla="*/ 133 w 4635"/>
                <a:gd name="T45" fmla="*/ 285 h 4365"/>
                <a:gd name="T46" fmla="*/ 291 w 4635"/>
                <a:gd name="T47" fmla="*/ 287 h 4365"/>
                <a:gd name="T48" fmla="*/ 256 w 4635"/>
                <a:gd name="T49" fmla="*/ 286 h 4365"/>
                <a:gd name="T50" fmla="*/ 134 w 4635"/>
                <a:gd name="T51" fmla="*/ 310 h 4365"/>
                <a:gd name="T52" fmla="*/ 231 w 4635"/>
                <a:gd name="T53" fmla="*/ 302 h 4365"/>
                <a:gd name="T54" fmla="*/ 150 w 4635"/>
                <a:gd name="T55" fmla="*/ 320 h 4365"/>
                <a:gd name="T56" fmla="*/ 230 w 4635"/>
                <a:gd name="T57" fmla="*/ 309 h 4365"/>
                <a:gd name="T58" fmla="*/ 285 w 4635"/>
                <a:gd name="T59" fmla="*/ 263 h 4365"/>
                <a:gd name="T60" fmla="*/ 323 w 4635"/>
                <a:gd name="T61" fmla="*/ 204 h 4365"/>
                <a:gd name="T62" fmla="*/ 348 w 4635"/>
                <a:gd name="T63" fmla="*/ 112 h 4365"/>
                <a:gd name="T64" fmla="*/ 307 w 4635"/>
                <a:gd name="T65" fmla="*/ 65 h 4365"/>
                <a:gd name="T66" fmla="*/ 205 w 4635"/>
                <a:gd name="T67" fmla="*/ 102 h 4365"/>
                <a:gd name="T68" fmla="*/ 150 w 4635"/>
                <a:gd name="T69" fmla="*/ 58 h 4365"/>
                <a:gd name="T70" fmla="*/ 170 w 4635"/>
                <a:gd name="T71" fmla="*/ 61 h 4365"/>
                <a:gd name="T72" fmla="*/ 149 w 4635"/>
                <a:gd name="T73" fmla="*/ 50 h 4365"/>
                <a:gd name="T74" fmla="*/ 127 w 4635"/>
                <a:gd name="T75" fmla="*/ 35 h 4365"/>
                <a:gd name="T76" fmla="*/ 119 w 4635"/>
                <a:gd name="T77" fmla="*/ 45 h 4365"/>
                <a:gd name="T78" fmla="*/ 48 w 4635"/>
                <a:gd name="T79" fmla="*/ 115 h 4365"/>
                <a:gd name="T80" fmla="*/ 33 w 4635"/>
                <a:gd name="T81" fmla="*/ 136 h 4365"/>
                <a:gd name="T82" fmla="*/ 66 w 4635"/>
                <a:gd name="T83" fmla="*/ 204 h 4365"/>
                <a:gd name="T84" fmla="*/ 99 w 4635"/>
                <a:gd name="T85" fmla="*/ 263 h 4365"/>
                <a:gd name="T86" fmla="*/ 263 w 4635"/>
                <a:gd name="T87" fmla="*/ 326 h 4365"/>
                <a:gd name="T88" fmla="*/ 251 w 4635"/>
                <a:gd name="T89" fmla="*/ 331 h 4365"/>
                <a:gd name="T90" fmla="*/ 173 w 4635"/>
                <a:gd name="T91" fmla="*/ 339 h 4365"/>
                <a:gd name="T92" fmla="*/ 220 w 4635"/>
                <a:gd name="T93" fmla="*/ 350 h 4365"/>
                <a:gd name="T94" fmla="*/ 287 w 4635"/>
                <a:gd name="T95" fmla="*/ 313 h 4365"/>
                <a:gd name="T96" fmla="*/ 304 w 4635"/>
                <a:gd name="T97" fmla="*/ 287 h 4365"/>
                <a:gd name="T98" fmla="*/ 338 w 4635"/>
                <a:gd name="T99" fmla="*/ 233 h 4365"/>
                <a:gd name="T100" fmla="*/ 377 w 4635"/>
                <a:gd name="T101" fmla="*/ 169 h 4365"/>
                <a:gd name="T102" fmla="*/ 379 w 4635"/>
                <a:gd name="T103" fmla="*/ 78 h 4365"/>
                <a:gd name="T104" fmla="*/ 320 w 4635"/>
                <a:gd name="T105" fmla="*/ 26 h 4365"/>
                <a:gd name="T106" fmla="*/ 219 w 4635"/>
                <a:gd name="T107" fmla="*/ 54 h 4365"/>
                <a:gd name="T108" fmla="*/ 179 w 4635"/>
                <a:gd name="T109" fmla="*/ 29 h 4365"/>
                <a:gd name="T110" fmla="*/ 116 w 4635"/>
                <a:gd name="T111" fmla="*/ 9 h 4365"/>
                <a:gd name="T112" fmla="*/ 89 w 4635"/>
                <a:gd name="T113" fmla="*/ 14 h 4365"/>
                <a:gd name="T114" fmla="*/ 19 w 4635"/>
                <a:gd name="T115" fmla="*/ 70 h 4365"/>
                <a:gd name="T116" fmla="*/ 5 w 4635"/>
                <a:gd name="T117" fmla="*/ 114 h 4365"/>
                <a:gd name="T118" fmla="*/ 23 w 4635"/>
                <a:gd name="T119" fmla="*/ 194 h 4365"/>
                <a:gd name="T120" fmla="*/ 50 w 4635"/>
                <a:gd name="T121" fmla="*/ 241 h 4365"/>
                <a:gd name="T122" fmla="*/ 76 w 4635"/>
                <a:gd name="T123" fmla="*/ 282 h 4365"/>
                <a:gd name="T124" fmla="*/ 117 w 4635"/>
                <a:gd name="T125" fmla="*/ 328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79" y="43"/>
                  </a:moveTo>
                  <a:lnTo>
                    <a:pt x="1187" y="30"/>
                  </a:lnTo>
                  <a:lnTo>
                    <a:pt x="1194" y="21"/>
                  </a:lnTo>
                  <a:lnTo>
                    <a:pt x="1181" y="21"/>
                  </a:lnTo>
                  <a:lnTo>
                    <a:pt x="1166" y="21"/>
                  </a:lnTo>
                  <a:lnTo>
                    <a:pt x="1152" y="22"/>
                  </a:lnTo>
                  <a:lnTo>
                    <a:pt x="1135" y="22"/>
                  </a:lnTo>
                  <a:lnTo>
                    <a:pt x="1148" y="26"/>
                  </a:lnTo>
                  <a:lnTo>
                    <a:pt x="1159" y="30"/>
                  </a:lnTo>
                  <a:lnTo>
                    <a:pt x="1169" y="37"/>
                  </a:lnTo>
                  <a:lnTo>
                    <a:pt x="1179" y="43"/>
                  </a:lnTo>
                  <a:close/>
                  <a:moveTo>
                    <a:pt x="648" y="211"/>
                  </a:moveTo>
                  <a:lnTo>
                    <a:pt x="684" y="188"/>
                  </a:lnTo>
                  <a:lnTo>
                    <a:pt x="717" y="166"/>
                  </a:lnTo>
                  <a:lnTo>
                    <a:pt x="748" y="149"/>
                  </a:lnTo>
                  <a:lnTo>
                    <a:pt x="776" y="133"/>
                  </a:lnTo>
                  <a:lnTo>
                    <a:pt x="791" y="126"/>
                  </a:lnTo>
                  <a:lnTo>
                    <a:pt x="804" y="120"/>
                  </a:lnTo>
                  <a:lnTo>
                    <a:pt x="817" y="115"/>
                  </a:lnTo>
                  <a:lnTo>
                    <a:pt x="831" y="111"/>
                  </a:lnTo>
                  <a:lnTo>
                    <a:pt x="844" y="106"/>
                  </a:lnTo>
                  <a:lnTo>
                    <a:pt x="858" y="102"/>
                  </a:lnTo>
                  <a:lnTo>
                    <a:pt x="872" y="99"/>
                  </a:lnTo>
                  <a:lnTo>
                    <a:pt x="886" y="97"/>
                  </a:lnTo>
                  <a:lnTo>
                    <a:pt x="892" y="87"/>
                  </a:lnTo>
                  <a:lnTo>
                    <a:pt x="896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6" y="86"/>
                  </a:lnTo>
                  <a:lnTo>
                    <a:pt x="839" y="90"/>
                  </a:lnTo>
                  <a:lnTo>
                    <a:pt x="820" y="95"/>
                  </a:lnTo>
                  <a:lnTo>
                    <a:pt x="802" y="101"/>
                  </a:lnTo>
                  <a:lnTo>
                    <a:pt x="781" y="109"/>
                  </a:lnTo>
                  <a:lnTo>
                    <a:pt x="762" y="116"/>
                  </a:lnTo>
                  <a:lnTo>
                    <a:pt x="741" y="125"/>
                  </a:lnTo>
                  <a:lnTo>
                    <a:pt x="721" y="134"/>
                  </a:lnTo>
                  <a:lnTo>
                    <a:pt x="701" y="144"/>
                  </a:lnTo>
                  <a:lnTo>
                    <a:pt x="683" y="156"/>
                  </a:lnTo>
                  <a:lnTo>
                    <a:pt x="664" y="168"/>
                  </a:lnTo>
                  <a:lnTo>
                    <a:pt x="649" y="180"/>
                  </a:lnTo>
                  <a:lnTo>
                    <a:pt x="634" y="194"/>
                  </a:lnTo>
                  <a:lnTo>
                    <a:pt x="621" y="207"/>
                  </a:lnTo>
                  <a:lnTo>
                    <a:pt x="628" y="207"/>
                  </a:lnTo>
                  <a:lnTo>
                    <a:pt x="635" y="208"/>
                  </a:lnTo>
                  <a:lnTo>
                    <a:pt x="641" y="209"/>
                  </a:lnTo>
                  <a:lnTo>
                    <a:pt x="648" y="211"/>
                  </a:lnTo>
                  <a:close/>
                  <a:moveTo>
                    <a:pt x="528" y="283"/>
                  </a:moveTo>
                  <a:lnTo>
                    <a:pt x="535" y="271"/>
                  </a:lnTo>
                  <a:lnTo>
                    <a:pt x="542" y="262"/>
                  </a:lnTo>
                  <a:lnTo>
                    <a:pt x="539" y="260"/>
                  </a:lnTo>
                  <a:lnTo>
                    <a:pt x="536" y="258"/>
                  </a:lnTo>
                  <a:lnTo>
                    <a:pt x="532" y="258"/>
                  </a:lnTo>
                  <a:lnTo>
                    <a:pt x="529" y="258"/>
                  </a:lnTo>
                  <a:lnTo>
                    <a:pt x="525" y="264"/>
                  </a:lnTo>
                  <a:lnTo>
                    <a:pt x="519" y="271"/>
                  </a:lnTo>
                  <a:lnTo>
                    <a:pt x="513" y="277"/>
                  </a:lnTo>
                  <a:lnTo>
                    <a:pt x="505" y="284"/>
                  </a:lnTo>
                  <a:lnTo>
                    <a:pt x="519" y="284"/>
                  </a:lnTo>
                  <a:lnTo>
                    <a:pt x="528" y="283"/>
                  </a:lnTo>
                  <a:close/>
                  <a:moveTo>
                    <a:pt x="4142" y="273"/>
                  </a:moveTo>
                  <a:lnTo>
                    <a:pt x="4149" y="263"/>
                  </a:lnTo>
                  <a:lnTo>
                    <a:pt x="4152" y="255"/>
                  </a:lnTo>
                  <a:lnTo>
                    <a:pt x="4139" y="246"/>
                  </a:lnTo>
                  <a:lnTo>
                    <a:pt x="4126" y="237"/>
                  </a:lnTo>
                  <a:lnTo>
                    <a:pt x="4113" y="227"/>
                  </a:lnTo>
                  <a:lnTo>
                    <a:pt x="4101" y="217"/>
                  </a:lnTo>
                  <a:lnTo>
                    <a:pt x="4107" y="211"/>
                  </a:lnTo>
                  <a:lnTo>
                    <a:pt x="4112" y="204"/>
                  </a:lnTo>
                  <a:lnTo>
                    <a:pt x="4116" y="198"/>
                  </a:lnTo>
                  <a:lnTo>
                    <a:pt x="4119" y="191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5" y="205"/>
                  </a:lnTo>
                  <a:lnTo>
                    <a:pt x="4100" y="207"/>
                  </a:lnTo>
                  <a:lnTo>
                    <a:pt x="4095" y="209"/>
                  </a:lnTo>
                  <a:lnTo>
                    <a:pt x="4090" y="211"/>
                  </a:lnTo>
                  <a:lnTo>
                    <a:pt x="4085" y="212"/>
                  </a:lnTo>
                  <a:lnTo>
                    <a:pt x="4081" y="212"/>
                  </a:lnTo>
                  <a:lnTo>
                    <a:pt x="4071" y="211"/>
                  </a:lnTo>
                  <a:lnTo>
                    <a:pt x="4062" y="208"/>
                  </a:lnTo>
                  <a:lnTo>
                    <a:pt x="4051" y="204"/>
                  </a:lnTo>
                  <a:lnTo>
                    <a:pt x="4042" y="198"/>
                  </a:lnTo>
                  <a:lnTo>
                    <a:pt x="4022" y="186"/>
                  </a:lnTo>
                  <a:lnTo>
                    <a:pt x="4001" y="173"/>
                  </a:lnTo>
                  <a:lnTo>
                    <a:pt x="3990" y="168"/>
                  </a:lnTo>
                  <a:lnTo>
                    <a:pt x="3979" y="164"/>
                  </a:lnTo>
                  <a:lnTo>
                    <a:pt x="3968" y="161"/>
                  </a:lnTo>
                  <a:lnTo>
                    <a:pt x="3956" y="160"/>
                  </a:lnTo>
                  <a:lnTo>
                    <a:pt x="3955" y="176"/>
                  </a:lnTo>
                  <a:lnTo>
                    <a:pt x="3952" y="193"/>
                  </a:lnTo>
                  <a:lnTo>
                    <a:pt x="3948" y="209"/>
                  </a:lnTo>
                  <a:lnTo>
                    <a:pt x="3944" y="226"/>
                  </a:lnTo>
                  <a:lnTo>
                    <a:pt x="3933" y="226"/>
                  </a:lnTo>
                  <a:lnTo>
                    <a:pt x="3923" y="226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7"/>
                  </a:lnTo>
                  <a:lnTo>
                    <a:pt x="3907" y="256"/>
                  </a:lnTo>
                  <a:lnTo>
                    <a:pt x="3933" y="256"/>
                  </a:lnTo>
                  <a:lnTo>
                    <a:pt x="3959" y="256"/>
                  </a:lnTo>
                  <a:lnTo>
                    <a:pt x="3985" y="256"/>
                  </a:lnTo>
                  <a:lnTo>
                    <a:pt x="4009" y="259"/>
                  </a:lnTo>
                  <a:lnTo>
                    <a:pt x="4022" y="246"/>
                  </a:lnTo>
                  <a:lnTo>
                    <a:pt x="4029" y="238"/>
                  </a:lnTo>
                  <a:lnTo>
                    <a:pt x="4032" y="234"/>
                  </a:lnTo>
                  <a:lnTo>
                    <a:pt x="4032" y="232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2" y="227"/>
                  </a:lnTo>
                  <a:lnTo>
                    <a:pt x="4042" y="224"/>
                  </a:lnTo>
                  <a:lnTo>
                    <a:pt x="4045" y="231"/>
                  </a:lnTo>
                  <a:lnTo>
                    <a:pt x="4047" y="239"/>
                  </a:lnTo>
                  <a:lnTo>
                    <a:pt x="4048" y="248"/>
                  </a:lnTo>
                  <a:lnTo>
                    <a:pt x="4049" y="258"/>
                  </a:lnTo>
                  <a:lnTo>
                    <a:pt x="4072" y="261"/>
                  </a:lnTo>
                  <a:lnTo>
                    <a:pt x="4095" y="264"/>
                  </a:lnTo>
                  <a:lnTo>
                    <a:pt x="4119" y="268"/>
                  </a:lnTo>
                  <a:lnTo>
                    <a:pt x="4142" y="273"/>
                  </a:lnTo>
                  <a:close/>
                  <a:moveTo>
                    <a:pt x="3815" y="285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8" y="259"/>
                  </a:lnTo>
                  <a:lnTo>
                    <a:pt x="3838" y="255"/>
                  </a:lnTo>
                  <a:lnTo>
                    <a:pt x="3829" y="254"/>
                  </a:lnTo>
                  <a:lnTo>
                    <a:pt x="3818" y="254"/>
                  </a:lnTo>
                  <a:lnTo>
                    <a:pt x="3808" y="254"/>
                  </a:lnTo>
                  <a:lnTo>
                    <a:pt x="3811" y="262"/>
                  </a:lnTo>
                  <a:lnTo>
                    <a:pt x="3813" y="268"/>
                  </a:lnTo>
                  <a:lnTo>
                    <a:pt x="3815" y="276"/>
                  </a:lnTo>
                  <a:lnTo>
                    <a:pt x="3815" y="285"/>
                  </a:lnTo>
                  <a:close/>
                  <a:moveTo>
                    <a:pt x="1284" y="396"/>
                  </a:moveTo>
                  <a:lnTo>
                    <a:pt x="1294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1" y="373"/>
                  </a:lnTo>
                  <a:lnTo>
                    <a:pt x="1277" y="376"/>
                  </a:lnTo>
                  <a:lnTo>
                    <a:pt x="1272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69" y="388"/>
                  </a:lnTo>
                  <a:lnTo>
                    <a:pt x="1275" y="390"/>
                  </a:lnTo>
                  <a:lnTo>
                    <a:pt x="1280" y="393"/>
                  </a:lnTo>
                  <a:lnTo>
                    <a:pt x="1284" y="396"/>
                  </a:lnTo>
                  <a:close/>
                  <a:moveTo>
                    <a:pt x="1104" y="435"/>
                  </a:moveTo>
                  <a:lnTo>
                    <a:pt x="1118" y="428"/>
                  </a:lnTo>
                  <a:lnTo>
                    <a:pt x="1131" y="422"/>
                  </a:lnTo>
                  <a:lnTo>
                    <a:pt x="1145" y="416"/>
                  </a:lnTo>
                  <a:lnTo>
                    <a:pt x="1159" y="412"/>
                  </a:lnTo>
                  <a:lnTo>
                    <a:pt x="1141" y="417"/>
                  </a:lnTo>
                  <a:lnTo>
                    <a:pt x="1122" y="422"/>
                  </a:lnTo>
                  <a:lnTo>
                    <a:pt x="1102" y="428"/>
                  </a:lnTo>
                  <a:lnTo>
                    <a:pt x="1081" y="435"/>
                  </a:lnTo>
                  <a:lnTo>
                    <a:pt x="1094" y="435"/>
                  </a:lnTo>
                  <a:lnTo>
                    <a:pt x="1104" y="435"/>
                  </a:lnTo>
                  <a:close/>
                  <a:moveTo>
                    <a:pt x="270" y="493"/>
                  </a:moveTo>
                  <a:lnTo>
                    <a:pt x="301" y="459"/>
                  </a:lnTo>
                  <a:lnTo>
                    <a:pt x="327" y="432"/>
                  </a:lnTo>
                  <a:lnTo>
                    <a:pt x="337" y="420"/>
                  </a:lnTo>
                  <a:lnTo>
                    <a:pt x="345" y="410"/>
                  </a:lnTo>
                  <a:lnTo>
                    <a:pt x="348" y="403"/>
                  </a:lnTo>
                  <a:lnTo>
                    <a:pt x="351" y="398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1" y="400"/>
                  </a:lnTo>
                  <a:lnTo>
                    <a:pt x="330" y="415"/>
                  </a:lnTo>
                  <a:lnTo>
                    <a:pt x="319" y="429"/>
                  </a:lnTo>
                  <a:lnTo>
                    <a:pt x="304" y="445"/>
                  </a:lnTo>
                  <a:lnTo>
                    <a:pt x="301" y="443"/>
                  </a:lnTo>
                  <a:lnTo>
                    <a:pt x="298" y="441"/>
                  </a:lnTo>
                  <a:lnTo>
                    <a:pt x="293" y="440"/>
                  </a:lnTo>
                  <a:lnTo>
                    <a:pt x="287" y="440"/>
                  </a:lnTo>
                  <a:lnTo>
                    <a:pt x="287" y="449"/>
                  </a:lnTo>
                  <a:lnTo>
                    <a:pt x="285" y="456"/>
                  </a:lnTo>
                  <a:lnTo>
                    <a:pt x="284" y="461"/>
                  </a:lnTo>
                  <a:lnTo>
                    <a:pt x="282" y="464"/>
                  </a:lnTo>
                  <a:lnTo>
                    <a:pt x="280" y="467"/>
                  </a:lnTo>
                  <a:lnTo>
                    <a:pt x="278" y="469"/>
                  </a:lnTo>
                  <a:lnTo>
                    <a:pt x="276" y="471"/>
                  </a:lnTo>
                  <a:lnTo>
                    <a:pt x="273" y="472"/>
                  </a:lnTo>
                  <a:lnTo>
                    <a:pt x="266" y="475"/>
                  </a:lnTo>
                  <a:lnTo>
                    <a:pt x="260" y="479"/>
                  </a:lnTo>
                  <a:lnTo>
                    <a:pt x="257" y="483"/>
                  </a:lnTo>
                  <a:lnTo>
                    <a:pt x="254" y="487"/>
                  </a:lnTo>
                  <a:lnTo>
                    <a:pt x="251" y="492"/>
                  </a:lnTo>
                  <a:lnTo>
                    <a:pt x="248" y="498"/>
                  </a:lnTo>
                  <a:lnTo>
                    <a:pt x="255" y="496"/>
                  </a:lnTo>
                  <a:lnTo>
                    <a:pt x="261" y="494"/>
                  </a:lnTo>
                  <a:lnTo>
                    <a:pt x="266" y="494"/>
                  </a:lnTo>
                  <a:lnTo>
                    <a:pt x="270" y="493"/>
                  </a:lnTo>
                  <a:close/>
                  <a:moveTo>
                    <a:pt x="1145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7" y="488"/>
                  </a:lnTo>
                  <a:lnTo>
                    <a:pt x="1159" y="479"/>
                  </a:lnTo>
                  <a:lnTo>
                    <a:pt x="1160" y="464"/>
                  </a:lnTo>
                  <a:lnTo>
                    <a:pt x="1150" y="470"/>
                  </a:lnTo>
                  <a:lnTo>
                    <a:pt x="1140" y="478"/>
                  </a:lnTo>
                  <a:lnTo>
                    <a:pt x="1129" y="486"/>
                  </a:lnTo>
                  <a:lnTo>
                    <a:pt x="1118" y="495"/>
                  </a:lnTo>
                  <a:lnTo>
                    <a:pt x="1125" y="495"/>
                  </a:lnTo>
                  <a:lnTo>
                    <a:pt x="1131" y="496"/>
                  </a:lnTo>
                  <a:lnTo>
                    <a:pt x="1138" y="497"/>
                  </a:lnTo>
                  <a:lnTo>
                    <a:pt x="1145" y="499"/>
                  </a:lnTo>
                  <a:close/>
                  <a:moveTo>
                    <a:pt x="997" y="515"/>
                  </a:moveTo>
                  <a:lnTo>
                    <a:pt x="1004" y="508"/>
                  </a:lnTo>
                  <a:lnTo>
                    <a:pt x="1011" y="502"/>
                  </a:lnTo>
                  <a:lnTo>
                    <a:pt x="1001" y="505"/>
                  </a:lnTo>
                  <a:lnTo>
                    <a:pt x="990" y="509"/>
                  </a:lnTo>
                  <a:lnTo>
                    <a:pt x="978" y="512"/>
                  </a:lnTo>
                  <a:lnTo>
                    <a:pt x="965" y="516"/>
                  </a:lnTo>
                  <a:lnTo>
                    <a:pt x="974" y="515"/>
                  </a:lnTo>
                  <a:lnTo>
                    <a:pt x="983" y="515"/>
                  </a:lnTo>
                  <a:lnTo>
                    <a:pt x="990" y="515"/>
                  </a:lnTo>
                  <a:lnTo>
                    <a:pt x="997" y="515"/>
                  </a:lnTo>
                  <a:close/>
                  <a:moveTo>
                    <a:pt x="536" y="539"/>
                  </a:moveTo>
                  <a:lnTo>
                    <a:pt x="552" y="526"/>
                  </a:lnTo>
                  <a:lnTo>
                    <a:pt x="563" y="516"/>
                  </a:lnTo>
                  <a:lnTo>
                    <a:pt x="571" y="512"/>
                  </a:lnTo>
                  <a:lnTo>
                    <a:pt x="576" y="510"/>
                  </a:lnTo>
                  <a:lnTo>
                    <a:pt x="585" y="511"/>
                  </a:lnTo>
                  <a:lnTo>
                    <a:pt x="596" y="511"/>
                  </a:lnTo>
                  <a:lnTo>
                    <a:pt x="601" y="485"/>
                  </a:lnTo>
                  <a:lnTo>
                    <a:pt x="605" y="467"/>
                  </a:lnTo>
                  <a:lnTo>
                    <a:pt x="606" y="461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3"/>
                  </a:lnTo>
                  <a:lnTo>
                    <a:pt x="554" y="486"/>
                  </a:lnTo>
                  <a:lnTo>
                    <a:pt x="538" y="500"/>
                  </a:lnTo>
                  <a:lnTo>
                    <a:pt x="522" y="516"/>
                  </a:lnTo>
                  <a:lnTo>
                    <a:pt x="505" y="536"/>
                  </a:lnTo>
                  <a:lnTo>
                    <a:pt x="515" y="535"/>
                  </a:lnTo>
                  <a:lnTo>
                    <a:pt x="522" y="536"/>
                  </a:lnTo>
                  <a:lnTo>
                    <a:pt x="529" y="537"/>
                  </a:lnTo>
                  <a:lnTo>
                    <a:pt x="536" y="539"/>
                  </a:lnTo>
                  <a:close/>
                  <a:moveTo>
                    <a:pt x="1750" y="537"/>
                  </a:moveTo>
                  <a:lnTo>
                    <a:pt x="1750" y="525"/>
                  </a:lnTo>
                  <a:lnTo>
                    <a:pt x="1751" y="515"/>
                  </a:lnTo>
                  <a:lnTo>
                    <a:pt x="1741" y="515"/>
                  </a:lnTo>
                  <a:lnTo>
                    <a:pt x="1730" y="516"/>
                  </a:lnTo>
                  <a:lnTo>
                    <a:pt x="1720" y="518"/>
                  </a:lnTo>
                  <a:lnTo>
                    <a:pt x="1710" y="521"/>
                  </a:lnTo>
                  <a:lnTo>
                    <a:pt x="1720" y="524"/>
                  </a:lnTo>
                  <a:lnTo>
                    <a:pt x="1729" y="527"/>
                  </a:lnTo>
                  <a:lnTo>
                    <a:pt x="1740" y="531"/>
                  </a:lnTo>
                  <a:lnTo>
                    <a:pt x="1750" y="537"/>
                  </a:lnTo>
                  <a:close/>
                  <a:moveTo>
                    <a:pt x="1226" y="579"/>
                  </a:moveTo>
                  <a:lnTo>
                    <a:pt x="1251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4" y="560"/>
                  </a:lnTo>
                  <a:lnTo>
                    <a:pt x="1324" y="558"/>
                  </a:lnTo>
                  <a:lnTo>
                    <a:pt x="1323" y="556"/>
                  </a:lnTo>
                  <a:lnTo>
                    <a:pt x="1322" y="553"/>
                  </a:lnTo>
                  <a:lnTo>
                    <a:pt x="1320" y="552"/>
                  </a:lnTo>
                  <a:lnTo>
                    <a:pt x="1315" y="550"/>
                  </a:lnTo>
                  <a:lnTo>
                    <a:pt x="1309" y="549"/>
                  </a:lnTo>
                  <a:lnTo>
                    <a:pt x="1301" y="549"/>
                  </a:lnTo>
                  <a:lnTo>
                    <a:pt x="1290" y="549"/>
                  </a:lnTo>
                  <a:lnTo>
                    <a:pt x="1280" y="550"/>
                  </a:lnTo>
                  <a:lnTo>
                    <a:pt x="1269" y="551"/>
                  </a:lnTo>
                  <a:lnTo>
                    <a:pt x="1223" y="561"/>
                  </a:lnTo>
                  <a:lnTo>
                    <a:pt x="1186" y="568"/>
                  </a:lnTo>
                  <a:lnTo>
                    <a:pt x="1196" y="570"/>
                  </a:lnTo>
                  <a:lnTo>
                    <a:pt x="1205" y="573"/>
                  </a:lnTo>
                  <a:lnTo>
                    <a:pt x="1215" y="576"/>
                  </a:lnTo>
                  <a:lnTo>
                    <a:pt x="1226" y="579"/>
                  </a:lnTo>
                  <a:close/>
                  <a:moveTo>
                    <a:pt x="1117" y="604"/>
                  </a:moveTo>
                  <a:lnTo>
                    <a:pt x="1128" y="597"/>
                  </a:lnTo>
                  <a:lnTo>
                    <a:pt x="1135" y="590"/>
                  </a:lnTo>
                  <a:lnTo>
                    <a:pt x="1131" y="584"/>
                  </a:lnTo>
                  <a:lnTo>
                    <a:pt x="1126" y="580"/>
                  </a:lnTo>
                  <a:lnTo>
                    <a:pt x="1120" y="576"/>
                  </a:lnTo>
                  <a:lnTo>
                    <a:pt x="1114" y="573"/>
                  </a:lnTo>
                  <a:lnTo>
                    <a:pt x="1104" y="578"/>
                  </a:lnTo>
                  <a:lnTo>
                    <a:pt x="1093" y="583"/>
                  </a:lnTo>
                  <a:lnTo>
                    <a:pt x="1081" y="589"/>
                  </a:lnTo>
                  <a:lnTo>
                    <a:pt x="1068" y="597"/>
                  </a:lnTo>
                  <a:lnTo>
                    <a:pt x="1081" y="597"/>
                  </a:lnTo>
                  <a:lnTo>
                    <a:pt x="1094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5" y="632"/>
                  </a:lnTo>
                  <a:lnTo>
                    <a:pt x="963" y="625"/>
                  </a:lnTo>
                  <a:lnTo>
                    <a:pt x="971" y="620"/>
                  </a:lnTo>
                  <a:lnTo>
                    <a:pt x="977" y="615"/>
                  </a:lnTo>
                  <a:lnTo>
                    <a:pt x="952" y="619"/>
                  </a:lnTo>
                  <a:lnTo>
                    <a:pt x="937" y="622"/>
                  </a:lnTo>
                  <a:lnTo>
                    <a:pt x="933" y="624"/>
                  </a:lnTo>
                  <a:lnTo>
                    <a:pt x="929" y="626"/>
                  </a:lnTo>
                  <a:lnTo>
                    <a:pt x="926" y="630"/>
                  </a:lnTo>
                  <a:lnTo>
                    <a:pt x="923" y="635"/>
                  </a:lnTo>
                  <a:lnTo>
                    <a:pt x="930" y="635"/>
                  </a:lnTo>
                  <a:lnTo>
                    <a:pt x="936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2" y="665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1"/>
                  </a:lnTo>
                  <a:lnTo>
                    <a:pt x="2585" y="614"/>
                  </a:lnTo>
                  <a:lnTo>
                    <a:pt x="2585" y="613"/>
                  </a:lnTo>
                  <a:lnTo>
                    <a:pt x="2584" y="612"/>
                  </a:lnTo>
                  <a:lnTo>
                    <a:pt x="2583" y="612"/>
                  </a:lnTo>
                  <a:lnTo>
                    <a:pt x="2579" y="613"/>
                  </a:lnTo>
                  <a:lnTo>
                    <a:pt x="2569" y="618"/>
                  </a:lnTo>
                  <a:lnTo>
                    <a:pt x="2552" y="626"/>
                  </a:lnTo>
                  <a:lnTo>
                    <a:pt x="2551" y="634"/>
                  </a:lnTo>
                  <a:lnTo>
                    <a:pt x="2550" y="642"/>
                  </a:lnTo>
                  <a:lnTo>
                    <a:pt x="2549" y="652"/>
                  </a:lnTo>
                  <a:lnTo>
                    <a:pt x="2545" y="661"/>
                  </a:lnTo>
                  <a:lnTo>
                    <a:pt x="2552" y="661"/>
                  </a:lnTo>
                  <a:lnTo>
                    <a:pt x="2560" y="661"/>
                  </a:lnTo>
                  <a:lnTo>
                    <a:pt x="2566" y="662"/>
                  </a:lnTo>
                  <a:lnTo>
                    <a:pt x="2572" y="665"/>
                  </a:lnTo>
                  <a:close/>
                  <a:moveTo>
                    <a:pt x="1598" y="700"/>
                  </a:moveTo>
                  <a:lnTo>
                    <a:pt x="1601" y="697"/>
                  </a:lnTo>
                  <a:lnTo>
                    <a:pt x="1604" y="694"/>
                  </a:lnTo>
                  <a:lnTo>
                    <a:pt x="1606" y="691"/>
                  </a:lnTo>
                  <a:lnTo>
                    <a:pt x="1607" y="688"/>
                  </a:lnTo>
                  <a:lnTo>
                    <a:pt x="1597" y="679"/>
                  </a:lnTo>
                  <a:lnTo>
                    <a:pt x="1586" y="671"/>
                  </a:lnTo>
                  <a:lnTo>
                    <a:pt x="1572" y="663"/>
                  </a:lnTo>
                  <a:lnTo>
                    <a:pt x="1558" y="657"/>
                  </a:lnTo>
                  <a:lnTo>
                    <a:pt x="1542" y="651"/>
                  </a:lnTo>
                  <a:lnTo>
                    <a:pt x="1524" y="645"/>
                  </a:lnTo>
                  <a:lnTo>
                    <a:pt x="1506" y="641"/>
                  </a:lnTo>
                  <a:lnTo>
                    <a:pt x="1486" y="637"/>
                  </a:lnTo>
                  <a:lnTo>
                    <a:pt x="1466" y="633"/>
                  </a:lnTo>
                  <a:lnTo>
                    <a:pt x="1445" y="630"/>
                  </a:lnTo>
                  <a:lnTo>
                    <a:pt x="1423" y="627"/>
                  </a:lnTo>
                  <a:lnTo>
                    <a:pt x="1399" y="625"/>
                  </a:lnTo>
                  <a:lnTo>
                    <a:pt x="1377" y="624"/>
                  </a:lnTo>
                  <a:lnTo>
                    <a:pt x="1352" y="623"/>
                  </a:lnTo>
                  <a:lnTo>
                    <a:pt x="1327" y="623"/>
                  </a:lnTo>
                  <a:lnTo>
                    <a:pt x="1303" y="623"/>
                  </a:lnTo>
                  <a:lnTo>
                    <a:pt x="1252" y="625"/>
                  </a:lnTo>
                  <a:lnTo>
                    <a:pt x="1201" y="630"/>
                  </a:lnTo>
                  <a:lnTo>
                    <a:pt x="1151" y="635"/>
                  </a:lnTo>
                  <a:lnTo>
                    <a:pt x="1103" y="642"/>
                  </a:lnTo>
                  <a:lnTo>
                    <a:pt x="1055" y="650"/>
                  </a:lnTo>
                  <a:lnTo>
                    <a:pt x="1011" y="659"/>
                  </a:lnTo>
                  <a:lnTo>
                    <a:pt x="991" y="664"/>
                  </a:lnTo>
                  <a:lnTo>
                    <a:pt x="970" y="670"/>
                  </a:lnTo>
                  <a:lnTo>
                    <a:pt x="952" y="676"/>
                  </a:lnTo>
                  <a:lnTo>
                    <a:pt x="934" y="682"/>
                  </a:lnTo>
                  <a:lnTo>
                    <a:pt x="939" y="684"/>
                  </a:lnTo>
                  <a:lnTo>
                    <a:pt x="948" y="685"/>
                  </a:lnTo>
                  <a:lnTo>
                    <a:pt x="959" y="686"/>
                  </a:lnTo>
                  <a:lnTo>
                    <a:pt x="971" y="688"/>
                  </a:lnTo>
                  <a:lnTo>
                    <a:pt x="1003" y="689"/>
                  </a:lnTo>
                  <a:lnTo>
                    <a:pt x="1041" y="691"/>
                  </a:lnTo>
                  <a:lnTo>
                    <a:pt x="1133" y="692"/>
                  </a:lnTo>
                  <a:lnTo>
                    <a:pt x="1239" y="692"/>
                  </a:lnTo>
                  <a:lnTo>
                    <a:pt x="1348" y="692"/>
                  </a:lnTo>
                  <a:lnTo>
                    <a:pt x="1450" y="693"/>
                  </a:lnTo>
                  <a:lnTo>
                    <a:pt x="1497" y="694"/>
                  </a:lnTo>
                  <a:lnTo>
                    <a:pt x="1537" y="695"/>
                  </a:lnTo>
                  <a:lnTo>
                    <a:pt x="1571" y="697"/>
                  </a:lnTo>
                  <a:lnTo>
                    <a:pt x="1598" y="700"/>
                  </a:lnTo>
                  <a:close/>
                  <a:moveTo>
                    <a:pt x="651" y="723"/>
                  </a:moveTo>
                  <a:lnTo>
                    <a:pt x="658" y="711"/>
                  </a:lnTo>
                  <a:lnTo>
                    <a:pt x="666" y="699"/>
                  </a:lnTo>
                  <a:lnTo>
                    <a:pt x="673" y="689"/>
                  </a:lnTo>
                  <a:lnTo>
                    <a:pt x="680" y="679"/>
                  </a:lnTo>
                  <a:lnTo>
                    <a:pt x="693" y="676"/>
                  </a:lnTo>
                  <a:lnTo>
                    <a:pt x="707" y="675"/>
                  </a:lnTo>
                  <a:lnTo>
                    <a:pt x="720" y="674"/>
                  </a:lnTo>
                  <a:lnTo>
                    <a:pt x="734" y="674"/>
                  </a:lnTo>
                  <a:lnTo>
                    <a:pt x="738" y="654"/>
                  </a:lnTo>
                  <a:lnTo>
                    <a:pt x="742" y="634"/>
                  </a:lnTo>
                  <a:lnTo>
                    <a:pt x="746" y="614"/>
                  </a:lnTo>
                  <a:lnTo>
                    <a:pt x="747" y="595"/>
                  </a:lnTo>
                  <a:lnTo>
                    <a:pt x="730" y="617"/>
                  </a:lnTo>
                  <a:lnTo>
                    <a:pt x="710" y="641"/>
                  </a:lnTo>
                  <a:lnTo>
                    <a:pt x="697" y="653"/>
                  </a:lnTo>
                  <a:lnTo>
                    <a:pt x="682" y="667"/>
                  </a:lnTo>
                  <a:lnTo>
                    <a:pt x="662" y="681"/>
                  </a:lnTo>
                  <a:lnTo>
                    <a:pt x="639" y="697"/>
                  </a:lnTo>
                  <a:lnTo>
                    <a:pt x="641" y="707"/>
                  </a:lnTo>
                  <a:lnTo>
                    <a:pt x="642" y="717"/>
                  </a:lnTo>
                  <a:lnTo>
                    <a:pt x="642" y="726"/>
                  </a:lnTo>
                  <a:lnTo>
                    <a:pt x="641" y="736"/>
                  </a:lnTo>
                  <a:lnTo>
                    <a:pt x="645" y="733"/>
                  </a:lnTo>
                  <a:lnTo>
                    <a:pt x="648" y="729"/>
                  </a:lnTo>
                  <a:lnTo>
                    <a:pt x="650" y="726"/>
                  </a:lnTo>
                  <a:lnTo>
                    <a:pt x="651" y="723"/>
                  </a:lnTo>
                  <a:close/>
                  <a:moveTo>
                    <a:pt x="818" y="750"/>
                  </a:moveTo>
                  <a:lnTo>
                    <a:pt x="830" y="743"/>
                  </a:lnTo>
                  <a:lnTo>
                    <a:pt x="840" y="736"/>
                  </a:lnTo>
                  <a:lnTo>
                    <a:pt x="850" y="729"/>
                  </a:lnTo>
                  <a:lnTo>
                    <a:pt x="860" y="722"/>
                  </a:lnTo>
                  <a:lnTo>
                    <a:pt x="850" y="723"/>
                  </a:lnTo>
                  <a:lnTo>
                    <a:pt x="840" y="723"/>
                  </a:lnTo>
                  <a:lnTo>
                    <a:pt x="831" y="723"/>
                  </a:lnTo>
                  <a:lnTo>
                    <a:pt x="820" y="723"/>
                  </a:lnTo>
                  <a:lnTo>
                    <a:pt x="810" y="733"/>
                  </a:lnTo>
                  <a:lnTo>
                    <a:pt x="797" y="746"/>
                  </a:lnTo>
                  <a:lnTo>
                    <a:pt x="803" y="746"/>
                  </a:lnTo>
                  <a:lnTo>
                    <a:pt x="809" y="746"/>
                  </a:lnTo>
                  <a:lnTo>
                    <a:pt x="815" y="747"/>
                  </a:lnTo>
                  <a:lnTo>
                    <a:pt x="818" y="750"/>
                  </a:lnTo>
                  <a:close/>
                  <a:moveTo>
                    <a:pt x="4025" y="692"/>
                  </a:moveTo>
                  <a:lnTo>
                    <a:pt x="4018" y="686"/>
                  </a:lnTo>
                  <a:lnTo>
                    <a:pt x="4011" y="680"/>
                  </a:lnTo>
                  <a:lnTo>
                    <a:pt x="4006" y="674"/>
                  </a:lnTo>
                  <a:lnTo>
                    <a:pt x="4001" y="668"/>
                  </a:lnTo>
                  <a:lnTo>
                    <a:pt x="3992" y="655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6" y="617"/>
                  </a:lnTo>
                  <a:lnTo>
                    <a:pt x="3973" y="607"/>
                  </a:lnTo>
                  <a:lnTo>
                    <a:pt x="3972" y="598"/>
                  </a:lnTo>
                  <a:lnTo>
                    <a:pt x="3962" y="598"/>
                  </a:lnTo>
                  <a:lnTo>
                    <a:pt x="3952" y="599"/>
                  </a:lnTo>
                  <a:lnTo>
                    <a:pt x="3940" y="599"/>
                  </a:lnTo>
                  <a:lnTo>
                    <a:pt x="3927" y="599"/>
                  </a:lnTo>
                  <a:lnTo>
                    <a:pt x="3931" y="586"/>
                  </a:lnTo>
                  <a:lnTo>
                    <a:pt x="3935" y="575"/>
                  </a:lnTo>
                  <a:lnTo>
                    <a:pt x="3937" y="565"/>
                  </a:lnTo>
                  <a:lnTo>
                    <a:pt x="3938" y="556"/>
                  </a:lnTo>
                  <a:lnTo>
                    <a:pt x="3913" y="543"/>
                  </a:lnTo>
                  <a:lnTo>
                    <a:pt x="3887" y="531"/>
                  </a:lnTo>
                  <a:lnTo>
                    <a:pt x="3860" y="519"/>
                  </a:lnTo>
                  <a:lnTo>
                    <a:pt x="3835" y="505"/>
                  </a:lnTo>
                  <a:lnTo>
                    <a:pt x="3826" y="511"/>
                  </a:lnTo>
                  <a:lnTo>
                    <a:pt x="3814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6" y="528"/>
                  </a:lnTo>
                  <a:lnTo>
                    <a:pt x="3771" y="529"/>
                  </a:lnTo>
                  <a:lnTo>
                    <a:pt x="3767" y="536"/>
                  </a:lnTo>
                  <a:lnTo>
                    <a:pt x="3763" y="544"/>
                  </a:lnTo>
                  <a:lnTo>
                    <a:pt x="3759" y="555"/>
                  </a:lnTo>
                  <a:lnTo>
                    <a:pt x="3756" y="564"/>
                  </a:lnTo>
                  <a:lnTo>
                    <a:pt x="3788" y="580"/>
                  </a:lnTo>
                  <a:lnTo>
                    <a:pt x="3817" y="598"/>
                  </a:lnTo>
                  <a:lnTo>
                    <a:pt x="3847" y="616"/>
                  </a:lnTo>
                  <a:lnTo>
                    <a:pt x="3877" y="635"/>
                  </a:lnTo>
                  <a:lnTo>
                    <a:pt x="3883" y="624"/>
                  </a:lnTo>
                  <a:lnTo>
                    <a:pt x="3886" y="617"/>
                  </a:lnTo>
                  <a:lnTo>
                    <a:pt x="3870" y="611"/>
                  </a:lnTo>
                  <a:lnTo>
                    <a:pt x="3853" y="606"/>
                  </a:lnTo>
                  <a:lnTo>
                    <a:pt x="3837" y="601"/>
                  </a:lnTo>
                  <a:lnTo>
                    <a:pt x="3820" y="597"/>
                  </a:lnTo>
                  <a:lnTo>
                    <a:pt x="3821" y="584"/>
                  </a:lnTo>
                  <a:lnTo>
                    <a:pt x="3823" y="571"/>
                  </a:lnTo>
                  <a:lnTo>
                    <a:pt x="3823" y="558"/>
                  </a:lnTo>
                  <a:lnTo>
                    <a:pt x="3824" y="545"/>
                  </a:lnTo>
                  <a:lnTo>
                    <a:pt x="3827" y="552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79"/>
                  </a:lnTo>
                  <a:lnTo>
                    <a:pt x="3847" y="573"/>
                  </a:lnTo>
                  <a:lnTo>
                    <a:pt x="3861" y="566"/>
                  </a:lnTo>
                  <a:lnTo>
                    <a:pt x="3876" y="559"/>
                  </a:lnTo>
                  <a:lnTo>
                    <a:pt x="3890" y="552"/>
                  </a:lnTo>
                  <a:lnTo>
                    <a:pt x="3899" y="556"/>
                  </a:lnTo>
                  <a:lnTo>
                    <a:pt x="3907" y="559"/>
                  </a:lnTo>
                  <a:lnTo>
                    <a:pt x="3914" y="563"/>
                  </a:lnTo>
                  <a:lnTo>
                    <a:pt x="3920" y="569"/>
                  </a:lnTo>
                  <a:lnTo>
                    <a:pt x="3917" y="576"/>
                  </a:lnTo>
                  <a:lnTo>
                    <a:pt x="3914" y="583"/>
                  </a:lnTo>
                  <a:lnTo>
                    <a:pt x="3913" y="590"/>
                  </a:lnTo>
                  <a:lnTo>
                    <a:pt x="3912" y="597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4" y="616"/>
                  </a:lnTo>
                  <a:lnTo>
                    <a:pt x="3917" y="622"/>
                  </a:lnTo>
                  <a:lnTo>
                    <a:pt x="3919" y="629"/>
                  </a:lnTo>
                  <a:lnTo>
                    <a:pt x="3923" y="634"/>
                  </a:lnTo>
                  <a:lnTo>
                    <a:pt x="3927" y="640"/>
                  </a:lnTo>
                  <a:lnTo>
                    <a:pt x="3931" y="645"/>
                  </a:lnTo>
                  <a:lnTo>
                    <a:pt x="3942" y="654"/>
                  </a:lnTo>
                  <a:lnTo>
                    <a:pt x="3953" y="663"/>
                  </a:lnTo>
                  <a:lnTo>
                    <a:pt x="3964" y="671"/>
                  </a:lnTo>
                  <a:lnTo>
                    <a:pt x="3976" y="678"/>
                  </a:lnTo>
                  <a:lnTo>
                    <a:pt x="3988" y="683"/>
                  </a:lnTo>
                  <a:lnTo>
                    <a:pt x="3998" y="688"/>
                  </a:lnTo>
                  <a:lnTo>
                    <a:pt x="4008" y="691"/>
                  </a:lnTo>
                  <a:lnTo>
                    <a:pt x="4016" y="692"/>
                  </a:lnTo>
                  <a:lnTo>
                    <a:pt x="4022" y="693"/>
                  </a:lnTo>
                  <a:lnTo>
                    <a:pt x="4025" y="692"/>
                  </a:lnTo>
                  <a:close/>
                  <a:moveTo>
                    <a:pt x="3380" y="733"/>
                  </a:moveTo>
                  <a:lnTo>
                    <a:pt x="3408" y="716"/>
                  </a:lnTo>
                  <a:lnTo>
                    <a:pt x="3436" y="699"/>
                  </a:lnTo>
                  <a:lnTo>
                    <a:pt x="3463" y="682"/>
                  </a:lnTo>
                  <a:lnTo>
                    <a:pt x="3491" y="665"/>
                  </a:lnTo>
                  <a:lnTo>
                    <a:pt x="3473" y="665"/>
                  </a:lnTo>
                  <a:lnTo>
                    <a:pt x="3457" y="665"/>
                  </a:lnTo>
                  <a:lnTo>
                    <a:pt x="3444" y="667"/>
                  </a:lnTo>
                  <a:lnTo>
                    <a:pt x="3430" y="670"/>
                  </a:lnTo>
                  <a:lnTo>
                    <a:pt x="3422" y="673"/>
                  </a:lnTo>
                  <a:lnTo>
                    <a:pt x="3414" y="676"/>
                  </a:lnTo>
                  <a:lnTo>
                    <a:pt x="3406" y="681"/>
                  </a:lnTo>
                  <a:lnTo>
                    <a:pt x="3396" y="686"/>
                  </a:lnTo>
                  <a:lnTo>
                    <a:pt x="3373" y="700"/>
                  </a:lnTo>
                  <a:lnTo>
                    <a:pt x="3345" y="721"/>
                  </a:lnTo>
                  <a:lnTo>
                    <a:pt x="3348" y="725"/>
                  </a:lnTo>
                  <a:lnTo>
                    <a:pt x="3351" y="728"/>
                  </a:lnTo>
                  <a:lnTo>
                    <a:pt x="3353" y="730"/>
                  </a:lnTo>
                  <a:lnTo>
                    <a:pt x="3356" y="732"/>
                  </a:lnTo>
                  <a:lnTo>
                    <a:pt x="3365" y="733"/>
                  </a:lnTo>
                  <a:lnTo>
                    <a:pt x="3380" y="733"/>
                  </a:lnTo>
                  <a:close/>
                  <a:moveTo>
                    <a:pt x="3021" y="767"/>
                  </a:moveTo>
                  <a:lnTo>
                    <a:pt x="3032" y="764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6" y="754"/>
                  </a:lnTo>
                  <a:lnTo>
                    <a:pt x="3077" y="739"/>
                  </a:lnTo>
                  <a:lnTo>
                    <a:pt x="3109" y="714"/>
                  </a:lnTo>
                  <a:lnTo>
                    <a:pt x="3092" y="715"/>
                  </a:lnTo>
                  <a:lnTo>
                    <a:pt x="3073" y="717"/>
                  </a:lnTo>
                  <a:lnTo>
                    <a:pt x="3053" y="720"/>
                  </a:lnTo>
                  <a:lnTo>
                    <a:pt x="3032" y="724"/>
                  </a:lnTo>
                  <a:lnTo>
                    <a:pt x="3032" y="736"/>
                  </a:lnTo>
                  <a:lnTo>
                    <a:pt x="3031" y="750"/>
                  </a:lnTo>
                  <a:lnTo>
                    <a:pt x="3024" y="753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3"/>
                  </a:lnTo>
                  <a:lnTo>
                    <a:pt x="3006" y="763"/>
                  </a:lnTo>
                  <a:lnTo>
                    <a:pt x="3012" y="764"/>
                  </a:lnTo>
                  <a:lnTo>
                    <a:pt x="3017" y="765"/>
                  </a:lnTo>
                  <a:lnTo>
                    <a:pt x="3021" y="767"/>
                  </a:lnTo>
                  <a:close/>
                  <a:moveTo>
                    <a:pt x="556" y="834"/>
                  </a:moveTo>
                  <a:lnTo>
                    <a:pt x="556" y="824"/>
                  </a:lnTo>
                  <a:lnTo>
                    <a:pt x="557" y="815"/>
                  </a:lnTo>
                  <a:lnTo>
                    <a:pt x="557" y="804"/>
                  </a:lnTo>
                  <a:lnTo>
                    <a:pt x="558" y="795"/>
                  </a:lnTo>
                  <a:lnTo>
                    <a:pt x="551" y="797"/>
                  </a:lnTo>
                  <a:lnTo>
                    <a:pt x="539" y="803"/>
                  </a:lnTo>
                  <a:lnTo>
                    <a:pt x="543" y="824"/>
                  </a:lnTo>
                  <a:lnTo>
                    <a:pt x="546" y="833"/>
                  </a:lnTo>
                  <a:lnTo>
                    <a:pt x="549" y="835"/>
                  </a:lnTo>
                  <a:lnTo>
                    <a:pt x="550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6" y="799"/>
                  </a:moveTo>
                  <a:lnTo>
                    <a:pt x="2977" y="789"/>
                  </a:lnTo>
                  <a:lnTo>
                    <a:pt x="2985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3" y="784"/>
                  </a:lnTo>
                  <a:lnTo>
                    <a:pt x="2940" y="787"/>
                  </a:lnTo>
                  <a:lnTo>
                    <a:pt x="2940" y="791"/>
                  </a:lnTo>
                  <a:lnTo>
                    <a:pt x="2942" y="794"/>
                  </a:lnTo>
                  <a:lnTo>
                    <a:pt x="2944" y="796"/>
                  </a:lnTo>
                  <a:lnTo>
                    <a:pt x="2948" y="798"/>
                  </a:lnTo>
                  <a:lnTo>
                    <a:pt x="2957" y="799"/>
                  </a:lnTo>
                  <a:lnTo>
                    <a:pt x="2966" y="799"/>
                  </a:lnTo>
                  <a:close/>
                  <a:moveTo>
                    <a:pt x="3476" y="792"/>
                  </a:moveTo>
                  <a:lnTo>
                    <a:pt x="3479" y="782"/>
                  </a:lnTo>
                  <a:lnTo>
                    <a:pt x="3483" y="772"/>
                  </a:lnTo>
                  <a:lnTo>
                    <a:pt x="3485" y="764"/>
                  </a:lnTo>
                  <a:lnTo>
                    <a:pt x="3486" y="757"/>
                  </a:lnTo>
                  <a:lnTo>
                    <a:pt x="3476" y="760"/>
                  </a:lnTo>
                  <a:lnTo>
                    <a:pt x="3465" y="763"/>
                  </a:lnTo>
                  <a:lnTo>
                    <a:pt x="3455" y="767"/>
                  </a:lnTo>
                  <a:lnTo>
                    <a:pt x="3445" y="770"/>
                  </a:lnTo>
                  <a:lnTo>
                    <a:pt x="3448" y="774"/>
                  </a:lnTo>
                  <a:lnTo>
                    <a:pt x="3451" y="780"/>
                  </a:lnTo>
                  <a:lnTo>
                    <a:pt x="3452" y="786"/>
                  </a:lnTo>
                  <a:lnTo>
                    <a:pt x="3453" y="792"/>
                  </a:lnTo>
                  <a:lnTo>
                    <a:pt x="3465" y="792"/>
                  </a:lnTo>
                  <a:lnTo>
                    <a:pt x="3476" y="792"/>
                  </a:lnTo>
                  <a:close/>
                  <a:moveTo>
                    <a:pt x="3823" y="801"/>
                  </a:moveTo>
                  <a:lnTo>
                    <a:pt x="3827" y="797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1" y="788"/>
                  </a:lnTo>
                  <a:lnTo>
                    <a:pt x="3800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5" y="798"/>
                  </a:lnTo>
                  <a:lnTo>
                    <a:pt x="3823" y="801"/>
                  </a:lnTo>
                  <a:close/>
                  <a:moveTo>
                    <a:pt x="170" y="942"/>
                  </a:moveTo>
                  <a:lnTo>
                    <a:pt x="175" y="937"/>
                  </a:lnTo>
                  <a:lnTo>
                    <a:pt x="178" y="932"/>
                  </a:lnTo>
                  <a:lnTo>
                    <a:pt x="181" y="928"/>
                  </a:lnTo>
                  <a:lnTo>
                    <a:pt x="182" y="923"/>
                  </a:lnTo>
                  <a:lnTo>
                    <a:pt x="183" y="914"/>
                  </a:lnTo>
                  <a:lnTo>
                    <a:pt x="181" y="899"/>
                  </a:lnTo>
                  <a:lnTo>
                    <a:pt x="177" y="905"/>
                  </a:lnTo>
                  <a:lnTo>
                    <a:pt x="171" y="912"/>
                  </a:lnTo>
                  <a:lnTo>
                    <a:pt x="165" y="920"/>
                  </a:lnTo>
                  <a:lnTo>
                    <a:pt x="158" y="930"/>
                  </a:lnTo>
                  <a:lnTo>
                    <a:pt x="165" y="920"/>
                  </a:lnTo>
                  <a:lnTo>
                    <a:pt x="171" y="912"/>
                  </a:lnTo>
                  <a:lnTo>
                    <a:pt x="177" y="905"/>
                  </a:lnTo>
                  <a:lnTo>
                    <a:pt x="181" y="899"/>
                  </a:lnTo>
                  <a:lnTo>
                    <a:pt x="183" y="914"/>
                  </a:lnTo>
                  <a:lnTo>
                    <a:pt x="182" y="923"/>
                  </a:lnTo>
                  <a:lnTo>
                    <a:pt x="181" y="928"/>
                  </a:lnTo>
                  <a:lnTo>
                    <a:pt x="178" y="932"/>
                  </a:lnTo>
                  <a:lnTo>
                    <a:pt x="175" y="937"/>
                  </a:lnTo>
                  <a:lnTo>
                    <a:pt x="170" y="942"/>
                  </a:lnTo>
                  <a:close/>
                  <a:moveTo>
                    <a:pt x="4118" y="859"/>
                  </a:moveTo>
                  <a:lnTo>
                    <a:pt x="4119" y="842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1" y="815"/>
                  </a:lnTo>
                  <a:lnTo>
                    <a:pt x="4094" y="811"/>
                  </a:lnTo>
                  <a:lnTo>
                    <a:pt x="4093" y="822"/>
                  </a:lnTo>
                  <a:lnTo>
                    <a:pt x="4093" y="832"/>
                  </a:lnTo>
                  <a:lnTo>
                    <a:pt x="4092" y="843"/>
                  </a:lnTo>
                  <a:lnTo>
                    <a:pt x="4092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8" y="859"/>
                  </a:lnTo>
                  <a:close/>
                  <a:moveTo>
                    <a:pt x="526" y="1125"/>
                  </a:moveTo>
                  <a:lnTo>
                    <a:pt x="543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6"/>
                  </a:lnTo>
                  <a:lnTo>
                    <a:pt x="558" y="1025"/>
                  </a:lnTo>
                  <a:lnTo>
                    <a:pt x="555" y="1012"/>
                  </a:lnTo>
                  <a:lnTo>
                    <a:pt x="539" y="1038"/>
                  </a:lnTo>
                  <a:lnTo>
                    <a:pt x="525" y="1064"/>
                  </a:lnTo>
                  <a:lnTo>
                    <a:pt x="511" y="1091"/>
                  </a:lnTo>
                  <a:lnTo>
                    <a:pt x="495" y="1117"/>
                  </a:lnTo>
                  <a:lnTo>
                    <a:pt x="504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1"/>
                  </a:lnTo>
                  <a:lnTo>
                    <a:pt x="4352" y="1067"/>
                  </a:lnTo>
                  <a:lnTo>
                    <a:pt x="4354" y="1063"/>
                  </a:lnTo>
                  <a:lnTo>
                    <a:pt x="4354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1" y="1045"/>
                  </a:lnTo>
                  <a:lnTo>
                    <a:pt x="4343" y="1029"/>
                  </a:lnTo>
                  <a:lnTo>
                    <a:pt x="4337" y="1023"/>
                  </a:lnTo>
                  <a:lnTo>
                    <a:pt x="4332" y="1036"/>
                  </a:lnTo>
                  <a:lnTo>
                    <a:pt x="4328" y="1049"/>
                  </a:lnTo>
                  <a:lnTo>
                    <a:pt x="4324" y="1062"/>
                  </a:lnTo>
                  <a:lnTo>
                    <a:pt x="4320" y="1076"/>
                  </a:lnTo>
                  <a:lnTo>
                    <a:pt x="4326" y="1076"/>
                  </a:lnTo>
                  <a:lnTo>
                    <a:pt x="4331" y="1076"/>
                  </a:lnTo>
                  <a:lnTo>
                    <a:pt x="4334" y="1077"/>
                  </a:lnTo>
                  <a:lnTo>
                    <a:pt x="4339" y="1080"/>
                  </a:lnTo>
                  <a:close/>
                  <a:moveTo>
                    <a:pt x="2420" y="1167"/>
                  </a:moveTo>
                  <a:lnTo>
                    <a:pt x="2430" y="1163"/>
                  </a:lnTo>
                  <a:lnTo>
                    <a:pt x="2438" y="1158"/>
                  </a:lnTo>
                  <a:lnTo>
                    <a:pt x="2446" y="1152"/>
                  </a:lnTo>
                  <a:lnTo>
                    <a:pt x="2450" y="1145"/>
                  </a:lnTo>
                  <a:lnTo>
                    <a:pt x="2453" y="1138"/>
                  </a:lnTo>
                  <a:lnTo>
                    <a:pt x="2455" y="1131"/>
                  </a:lnTo>
                  <a:lnTo>
                    <a:pt x="2455" y="1125"/>
                  </a:lnTo>
                  <a:lnTo>
                    <a:pt x="2454" y="1118"/>
                  </a:lnTo>
                  <a:lnTo>
                    <a:pt x="2446" y="1091"/>
                  </a:lnTo>
                  <a:lnTo>
                    <a:pt x="2438" y="1071"/>
                  </a:lnTo>
                  <a:lnTo>
                    <a:pt x="2420" y="1070"/>
                  </a:lnTo>
                  <a:lnTo>
                    <a:pt x="2400" y="1069"/>
                  </a:lnTo>
                  <a:lnTo>
                    <a:pt x="2382" y="1068"/>
                  </a:lnTo>
                  <a:lnTo>
                    <a:pt x="2363" y="1067"/>
                  </a:lnTo>
                  <a:lnTo>
                    <a:pt x="2342" y="1066"/>
                  </a:lnTo>
                  <a:lnTo>
                    <a:pt x="2322" y="1066"/>
                  </a:lnTo>
                  <a:lnTo>
                    <a:pt x="2303" y="1066"/>
                  </a:lnTo>
                  <a:lnTo>
                    <a:pt x="2282" y="1066"/>
                  </a:lnTo>
                  <a:lnTo>
                    <a:pt x="2278" y="1073"/>
                  </a:lnTo>
                  <a:lnTo>
                    <a:pt x="2272" y="1083"/>
                  </a:lnTo>
                  <a:lnTo>
                    <a:pt x="2265" y="1092"/>
                  </a:lnTo>
                  <a:lnTo>
                    <a:pt x="2258" y="1102"/>
                  </a:lnTo>
                  <a:lnTo>
                    <a:pt x="2278" y="1116"/>
                  </a:lnTo>
                  <a:lnTo>
                    <a:pt x="2300" y="1128"/>
                  </a:lnTo>
                  <a:lnTo>
                    <a:pt x="2321" y="1139"/>
                  </a:lnTo>
                  <a:lnTo>
                    <a:pt x="2343" y="1150"/>
                  </a:lnTo>
                  <a:lnTo>
                    <a:pt x="2365" y="1157"/>
                  </a:lnTo>
                  <a:lnTo>
                    <a:pt x="2385" y="1163"/>
                  </a:lnTo>
                  <a:lnTo>
                    <a:pt x="2394" y="1165"/>
                  </a:lnTo>
                  <a:lnTo>
                    <a:pt x="2404" y="1166"/>
                  </a:lnTo>
                  <a:lnTo>
                    <a:pt x="2412" y="1167"/>
                  </a:lnTo>
                  <a:lnTo>
                    <a:pt x="2420" y="1167"/>
                  </a:lnTo>
                  <a:close/>
                  <a:moveTo>
                    <a:pt x="478" y="1278"/>
                  </a:moveTo>
                  <a:lnTo>
                    <a:pt x="485" y="1270"/>
                  </a:lnTo>
                  <a:lnTo>
                    <a:pt x="491" y="1263"/>
                  </a:lnTo>
                  <a:lnTo>
                    <a:pt x="497" y="1254"/>
                  </a:lnTo>
                  <a:lnTo>
                    <a:pt x="501" y="1247"/>
                  </a:lnTo>
                  <a:lnTo>
                    <a:pt x="505" y="1239"/>
                  </a:lnTo>
                  <a:lnTo>
                    <a:pt x="509" y="1232"/>
                  </a:lnTo>
                  <a:lnTo>
                    <a:pt x="512" y="1225"/>
                  </a:lnTo>
                  <a:lnTo>
                    <a:pt x="513" y="1217"/>
                  </a:lnTo>
                  <a:lnTo>
                    <a:pt x="516" y="1204"/>
                  </a:lnTo>
                  <a:lnTo>
                    <a:pt x="516" y="1193"/>
                  </a:lnTo>
                  <a:lnTo>
                    <a:pt x="516" y="1183"/>
                  </a:lnTo>
                  <a:lnTo>
                    <a:pt x="515" y="1177"/>
                  </a:lnTo>
                  <a:lnTo>
                    <a:pt x="512" y="1177"/>
                  </a:lnTo>
                  <a:lnTo>
                    <a:pt x="509" y="1178"/>
                  </a:lnTo>
                  <a:lnTo>
                    <a:pt x="506" y="1180"/>
                  </a:lnTo>
                  <a:lnTo>
                    <a:pt x="503" y="1182"/>
                  </a:lnTo>
                  <a:lnTo>
                    <a:pt x="499" y="1188"/>
                  </a:lnTo>
                  <a:lnTo>
                    <a:pt x="494" y="1194"/>
                  </a:lnTo>
                  <a:lnTo>
                    <a:pt x="491" y="1202"/>
                  </a:lnTo>
                  <a:lnTo>
                    <a:pt x="488" y="1210"/>
                  </a:lnTo>
                  <a:lnTo>
                    <a:pt x="485" y="1219"/>
                  </a:lnTo>
                  <a:lnTo>
                    <a:pt x="482" y="1230"/>
                  </a:lnTo>
                  <a:lnTo>
                    <a:pt x="479" y="1248"/>
                  </a:lnTo>
                  <a:lnTo>
                    <a:pt x="477" y="1264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6"/>
                  </a:moveTo>
                  <a:lnTo>
                    <a:pt x="4427" y="1209"/>
                  </a:lnTo>
                  <a:lnTo>
                    <a:pt x="4429" y="1201"/>
                  </a:lnTo>
                  <a:lnTo>
                    <a:pt x="4430" y="1193"/>
                  </a:lnTo>
                  <a:lnTo>
                    <a:pt x="4431" y="1184"/>
                  </a:lnTo>
                  <a:lnTo>
                    <a:pt x="4431" y="1166"/>
                  </a:lnTo>
                  <a:lnTo>
                    <a:pt x="4430" y="1147"/>
                  </a:lnTo>
                  <a:lnTo>
                    <a:pt x="4428" y="1127"/>
                  </a:lnTo>
                  <a:lnTo>
                    <a:pt x="4424" y="1106"/>
                  </a:lnTo>
                  <a:lnTo>
                    <a:pt x="4420" y="1086"/>
                  </a:lnTo>
                  <a:lnTo>
                    <a:pt x="4415" y="1065"/>
                  </a:lnTo>
                  <a:lnTo>
                    <a:pt x="4408" y="1045"/>
                  </a:lnTo>
                  <a:lnTo>
                    <a:pt x="4401" y="1025"/>
                  </a:lnTo>
                  <a:lnTo>
                    <a:pt x="4395" y="1008"/>
                  </a:lnTo>
                  <a:lnTo>
                    <a:pt x="4387" y="990"/>
                  </a:lnTo>
                  <a:lnTo>
                    <a:pt x="4380" y="976"/>
                  </a:lnTo>
                  <a:lnTo>
                    <a:pt x="4372" y="962"/>
                  </a:lnTo>
                  <a:lnTo>
                    <a:pt x="4365" y="952"/>
                  </a:lnTo>
                  <a:lnTo>
                    <a:pt x="4359" y="944"/>
                  </a:lnTo>
                  <a:lnTo>
                    <a:pt x="4349" y="954"/>
                  </a:lnTo>
                  <a:lnTo>
                    <a:pt x="4336" y="967"/>
                  </a:lnTo>
                  <a:lnTo>
                    <a:pt x="4331" y="955"/>
                  </a:lnTo>
                  <a:lnTo>
                    <a:pt x="4329" y="945"/>
                  </a:lnTo>
                  <a:lnTo>
                    <a:pt x="4328" y="936"/>
                  </a:lnTo>
                  <a:lnTo>
                    <a:pt x="4328" y="929"/>
                  </a:lnTo>
                  <a:lnTo>
                    <a:pt x="4331" y="915"/>
                  </a:lnTo>
                  <a:lnTo>
                    <a:pt x="4333" y="904"/>
                  </a:lnTo>
                  <a:lnTo>
                    <a:pt x="4334" y="900"/>
                  </a:lnTo>
                  <a:lnTo>
                    <a:pt x="4333" y="896"/>
                  </a:lnTo>
                  <a:lnTo>
                    <a:pt x="4331" y="892"/>
                  </a:lnTo>
                  <a:lnTo>
                    <a:pt x="4328" y="888"/>
                  </a:lnTo>
                  <a:lnTo>
                    <a:pt x="4322" y="884"/>
                  </a:lnTo>
                  <a:lnTo>
                    <a:pt x="4313" y="880"/>
                  </a:lnTo>
                  <a:lnTo>
                    <a:pt x="4302" y="876"/>
                  </a:lnTo>
                  <a:lnTo>
                    <a:pt x="4287" y="872"/>
                  </a:lnTo>
                  <a:lnTo>
                    <a:pt x="4299" y="860"/>
                  </a:lnTo>
                  <a:lnTo>
                    <a:pt x="4306" y="850"/>
                  </a:lnTo>
                  <a:lnTo>
                    <a:pt x="4303" y="841"/>
                  </a:lnTo>
                  <a:lnTo>
                    <a:pt x="4298" y="834"/>
                  </a:lnTo>
                  <a:lnTo>
                    <a:pt x="4291" y="827"/>
                  </a:lnTo>
                  <a:lnTo>
                    <a:pt x="4285" y="821"/>
                  </a:lnTo>
                  <a:lnTo>
                    <a:pt x="4275" y="821"/>
                  </a:lnTo>
                  <a:lnTo>
                    <a:pt x="4265" y="820"/>
                  </a:lnTo>
                  <a:lnTo>
                    <a:pt x="4254" y="819"/>
                  </a:lnTo>
                  <a:lnTo>
                    <a:pt x="4243" y="817"/>
                  </a:lnTo>
                  <a:lnTo>
                    <a:pt x="4233" y="815"/>
                  </a:lnTo>
                  <a:lnTo>
                    <a:pt x="4222" y="810"/>
                  </a:lnTo>
                  <a:lnTo>
                    <a:pt x="4211" y="806"/>
                  </a:lnTo>
                  <a:lnTo>
                    <a:pt x="4202" y="800"/>
                  </a:lnTo>
                  <a:lnTo>
                    <a:pt x="4208" y="785"/>
                  </a:lnTo>
                  <a:lnTo>
                    <a:pt x="4214" y="768"/>
                  </a:lnTo>
                  <a:lnTo>
                    <a:pt x="4220" y="752"/>
                  </a:lnTo>
                  <a:lnTo>
                    <a:pt x="4224" y="735"/>
                  </a:lnTo>
                  <a:lnTo>
                    <a:pt x="4197" y="726"/>
                  </a:lnTo>
                  <a:lnTo>
                    <a:pt x="4170" y="717"/>
                  </a:lnTo>
                  <a:lnTo>
                    <a:pt x="4143" y="708"/>
                  </a:lnTo>
                  <a:lnTo>
                    <a:pt x="4114" y="698"/>
                  </a:lnTo>
                  <a:lnTo>
                    <a:pt x="4107" y="706"/>
                  </a:lnTo>
                  <a:lnTo>
                    <a:pt x="4095" y="712"/>
                  </a:lnTo>
                  <a:lnTo>
                    <a:pt x="4105" y="715"/>
                  </a:lnTo>
                  <a:lnTo>
                    <a:pt x="4115" y="719"/>
                  </a:lnTo>
                  <a:lnTo>
                    <a:pt x="4125" y="723"/>
                  </a:lnTo>
                  <a:lnTo>
                    <a:pt x="4134" y="728"/>
                  </a:lnTo>
                  <a:lnTo>
                    <a:pt x="4131" y="735"/>
                  </a:lnTo>
                  <a:lnTo>
                    <a:pt x="4124" y="746"/>
                  </a:lnTo>
                  <a:lnTo>
                    <a:pt x="4130" y="759"/>
                  </a:lnTo>
                  <a:lnTo>
                    <a:pt x="4136" y="771"/>
                  </a:lnTo>
                  <a:lnTo>
                    <a:pt x="4150" y="772"/>
                  </a:lnTo>
                  <a:lnTo>
                    <a:pt x="4163" y="773"/>
                  </a:lnTo>
                  <a:lnTo>
                    <a:pt x="4176" y="776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5" y="787"/>
                  </a:lnTo>
                  <a:lnTo>
                    <a:pt x="4167" y="791"/>
                  </a:lnTo>
                  <a:lnTo>
                    <a:pt x="4157" y="797"/>
                  </a:lnTo>
                  <a:lnTo>
                    <a:pt x="4173" y="822"/>
                  </a:lnTo>
                  <a:lnTo>
                    <a:pt x="4194" y="858"/>
                  </a:lnTo>
                  <a:lnTo>
                    <a:pt x="4216" y="902"/>
                  </a:lnTo>
                  <a:lnTo>
                    <a:pt x="4240" y="951"/>
                  </a:lnTo>
                  <a:lnTo>
                    <a:pt x="4251" y="976"/>
                  </a:lnTo>
                  <a:lnTo>
                    <a:pt x="4263" y="1002"/>
                  </a:lnTo>
                  <a:lnTo>
                    <a:pt x="4272" y="1026"/>
                  </a:lnTo>
                  <a:lnTo>
                    <a:pt x="4280" y="1050"/>
                  </a:lnTo>
                  <a:lnTo>
                    <a:pt x="4287" y="1072"/>
                  </a:lnTo>
                  <a:lnTo>
                    <a:pt x="4292" y="1093"/>
                  </a:lnTo>
                  <a:lnTo>
                    <a:pt x="4293" y="1103"/>
                  </a:lnTo>
                  <a:lnTo>
                    <a:pt x="4294" y="1111"/>
                  </a:lnTo>
                  <a:lnTo>
                    <a:pt x="4295" y="1121"/>
                  </a:lnTo>
                  <a:lnTo>
                    <a:pt x="4295" y="1128"/>
                  </a:lnTo>
                  <a:lnTo>
                    <a:pt x="4305" y="1122"/>
                  </a:lnTo>
                  <a:lnTo>
                    <a:pt x="4313" y="1118"/>
                  </a:lnTo>
                  <a:lnTo>
                    <a:pt x="4321" y="1114"/>
                  </a:lnTo>
                  <a:lnTo>
                    <a:pt x="4327" y="1109"/>
                  </a:lnTo>
                  <a:lnTo>
                    <a:pt x="4330" y="1123"/>
                  </a:lnTo>
                  <a:lnTo>
                    <a:pt x="4332" y="1136"/>
                  </a:lnTo>
                  <a:lnTo>
                    <a:pt x="4336" y="1151"/>
                  </a:lnTo>
                  <a:lnTo>
                    <a:pt x="4338" y="1166"/>
                  </a:lnTo>
                  <a:lnTo>
                    <a:pt x="4360" y="1178"/>
                  </a:lnTo>
                  <a:lnTo>
                    <a:pt x="4383" y="1191"/>
                  </a:lnTo>
                  <a:lnTo>
                    <a:pt x="4404" y="1204"/>
                  </a:lnTo>
                  <a:lnTo>
                    <a:pt x="4425" y="1216"/>
                  </a:lnTo>
                  <a:close/>
                  <a:moveTo>
                    <a:pt x="4362" y="1295"/>
                  </a:moveTo>
                  <a:lnTo>
                    <a:pt x="4377" y="1259"/>
                  </a:lnTo>
                  <a:lnTo>
                    <a:pt x="4383" y="1247"/>
                  </a:lnTo>
                  <a:lnTo>
                    <a:pt x="4383" y="1245"/>
                  </a:lnTo>
                  <a:lnTo>
                    <a:pt x="4379" y="1239"/>
                  </a:lnTo>
                  <a:lnTo>
                    <a:pt x="4361" y="1242"/>
                  </a:lnTo>
                  <a:lnTo>
                    <a:pt x="4345" y="1246"/>
                  </a:lnTo>
                  <a:lnTo>
                    <a:pt x="4327" y="1250"/>
                  </a:lnTo>
                  <a:lnTo>
                    <a:pt x="4311" y="1253"/>
                  </a:lnTo>
                  <a:lnTo>
                    <a:pt x="4310" y="1264"/>
                  </a:lnTo>
                  <a:lnTo>
                    <a:pt x="4309" y="1273"/>
                  </a:lnTo>
                  <a:lnTo>
                    <a:pt x="4308" y="1283"/>
                  </a:lnTo>
                  <a:lnTo>
                    <a:pt x="4304" y="1292"/>
                  </a:lnTo>
                  <a:lnTo>
                    <a:pt x="4320" y="1292"/>
                  </a:lnTo>
                  <a:lnTo>
                    <a:pt x="4334" y="1292"/>
                  </a:lnTo>
                  <a:lnTo>
                    <a:pt x="4349" y="1293"/>
                  </a:lnTo>
                  <a:lnTo>
                    <a:pt x="4362" y="1295"/>
                  </a:lnTo>
                  <a:close/>
                  <a:moveTo>
                    <a:pt x="4486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3" y="1450"/>
                  </a:lnTo>
                  <a:lnTo>
                    <a:pt x="4446" y="1453"/>
                  </a:lnTo>
                  <a:lnTo>
                    <a:pt x="4449" y="1457"/>
                  </a:lnTo>
                  <a:lnTo>
                    <a:pt x="4452" y="1461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0" y="1462"/>
                  </a:lnTo>
                  <a:lnTo>
                    <a:pt x="4486" y="1462"/>
                  </a:lnTo>
                  <a:close/>
                  <a:moveTo>
                    <a:pt x="194" y="1727"/>
                  </a:moveTo>
                  <a:lnTo>
                    <a:pt x="195" y="1714"/>
                  </a:lnTo>
                  <a:lnTo>
                    <a:pt x="196" y="1701"/>
                  </a:lnTo>
                  <a:lnTo>
                    <a:pt x="196" y="1689"/>
                  </a:lnTo>
                  <a:lnTo>
                    <a:pt x="197" y="1679"/>
                  </a:lnTo>
                  <a:lnTo>
                    <a:pt x="196" y="1689"/>
                  </a:lnTo>
                  <a:lnTo>
                    <a:pt x="196" y="1701"/>
                  </a:lnTo>
                  <a:lnTo>
                    <a:pt x="195" y="1714"/>
                  </a:lnTo>
                  <a:lnTo>
                    <a:pt x="194" y="1727"/>
                  </a:lnTo>
                  <a:close/>
                  <a:moveTo>
                    <a:pt x="581" y="1743"/>
                  </a:moveTo>
                  <a:lnTo>
                    <a:pt x="581" y="1727"/>
                  </a:lnTo>
                  <a:lnTo>
                    <a:pt x="580" y="1712"/>
                  </a:lnTo>
                  <a:lnTo>
                    <a:pt x="578" y="1695"/>
                  </a:lnTo>
                  <a:lnTo>
                    <a:pt x="576" y="1679"/>
                  </a:lnTo>
                  <a:lnTo>
                    <a:pt x="578" y="1695"/>
                  </a:lnTo>
                  <a:lnTo>
                    <a:pt x="580" y="1712"/>
                  </a:lnTo>
                  <a:lnTo>
                    <a:pt x="581" y="1727"/>
                  </a:lnTo>
                  <a:lnTo>
                    <a:pt x="581" y="1743"/>
                  </a:lnTo>
                  <a:close/>
                  <a:moveTo>
                    <a:pt x="4423" y="1654"/>
                  </a:moveTo>
                  <a:lnTo>
                    <a:pt x="4432" y="1653"/>
                  </a:lnTo>
                  <a:lnTo>
                    <a:pt x="4440" y="1652"/>
                  </a:lnTo>
                  <a:lnTo>
                    <a:pt x="4446" y="1651"/>
                  </a:lnTo>
                  <a:lnTo>
                    <a:pt x="4451" y="1648"/>
                  </a:lnTo>
                  <a:lnTo>
                    <a:pt x="4457" y="1646"/>
                  </a:lnTo>
                  <a:lnTo>
                    <a:pt x="4460" y="1643"/>
                  </a:lnTo>
                  <a:lnTo>
                    <a:pt x="4463" y="1640"/>
                  </a:lnTo>
                  <a:lnTo>
                    <a:pt x="4466" y="1636"/>
                  </a:lnTo>
                  <a:lnTo>
                    <a:pt x="4472" y="1620"/>
                  </a:lnTo>
                  <a:lnTo>
                    <a:pt x="4479" y="1605"/>
                  </a:lnTo>
                  <a:lnTo>
                    <a:pt x="4472" y="1602"/>
                  </a:lnTo>
                  <a:lnTo>
                    <a:pt x="4465" y="1600"/>
                  </a:lnTo>
                  <a:lnTo>
                    <a:pt x="4458" y="1598"/>
                  </a:lnTo>
                  <a:lnTo>
                    <a:pt x="4448" y="1598"/>
                  </a:lnTo>
                  <a:lnTo>
                    <a:pt x="4448" y="1579"/>
                  </a:lnTo>
                  <a:lnTo>
                    <a:pt x="4448" y="1565"/>
                  </a:lnTo>
                  <a:lnTo>
                    <a:pt x="4447" y="1555"/>
                  </a:lnTo>
                  <a:lnTo>
                    <a:pt x="4445" y="1549"/>
                  </a:lnTo>
                  <a:lnTo>
                    <a:pt x="4442" y="1545"/>
                  </a:lnTo>
                  <a:lnTo>
                    <a:pt x="4440" y="1542"/>
                  </a:lnTo>
                  <a:lnTo>
                    <a:pt x="4437" y="1539"/>
                  </a:lnTo>
                  <a:lnTo>
                    <a:pt x="4433" y="1537"/>
                  </a:lnTo>
                  <a:lnTo>
                    <a:pt x="4427" y="1559"/>
                  </a:lnTo>
                  <a:lnTo>
                    <a:pt x="4416" y="1603"/>
                  </a:lnTo>
                  <a:lnTo>
                    <a:pt x="4413" y="1614"/>
                  </a:lnTo>
                  <a:lnTo>
                    <a:pt x="4411" y="1624"/>
                  </a:lnTo>
                  <a:lnTo>
                    <a:pt x="4410" y="1634"/>
                  </a:lnTo>
                  <a:lnTo>
                    <a:pt x="4410" y="1642"/>
                  </a:lnTo>
                  <a:lnTo>
                    <a:pt x="4411" y="1649"/>
                  </a:lnTo>
                  <a:lnTo>
                    <a:pt x="4413" y="1653"/>
                  </a:lnTo>
                  <a:lnTo>
                    <a:pt x="4416" y="1654"/>
                  </a:lnTo>
                  <a:lnTo>
                    <a:pt x="4418" y="1655"/>
                  </a:lnTo>
                  <a:lnTo>
                    <a:pt x="4420" y="1655"/>
                  </a:lnTo>
                  <a:lnTo>
                    <a:pt x="4423" y="1654"/>
                  </a:lnTo>
                  <a:close/>
                  <a:moveTo>
                    <a:pt x="138" y="1767"/>
                  </a:moveTo>
                  <a:lnTo>
                    <a:pt x="134" y="1761"/>
                  </a:lnTo>
                  <a:lnTo>
                    <a:pt x="130" y="1754"/>
                  </a:lnTo>
                  <a:lnTo>
                    <a:pt x="124" y="1748"/>
                  </a:lnTo>
                  <a:lnTo>
                    <a:pt x="118" y="1741"/>
                  </a:lnTo>
                  <a:lnTo>
                    <a:pt x="117" y="1748"/>
                  </a:lnTo>
                  <a:lnTo>
                    <a:pt x="117" y="1755"/>
                  </a:lnTo>
                  <a:lnTo>
                    <a:pt x="114" y="1752"/>
                  </a:lnTo>
                  <a:lnTo>
                    <a:pt x="110" y="1751"/>
                  </a:lnTo>
                  <a:lnTo>
                    <a:pt x="106" y="1751"/>
                  </a:lnTo>
                  <a:lnTo>
                    <a:pt x="103" y="1751"/>
                  </a:lnTo>
                  <a:lnTo>
                    <a:pt x="106" y="1754"/>
                  </a:lnTo>
                  <a:lnTo>
                    <a:pt x="109" y="1758"/>
                  </a:lnTo>
                  <a:lnTo>
                    <a:pt x="111" y="1762"/>
                  </a:lnTo>
                  <a:lnTo>
                    <a:pt x="111" y="1768"/>
                  </a:lnTo>
                  <a:lnTo>
                    <a:pt x="125" y="1767"/>
                  </a:lnTo>
                  <a:lnTo>
                    <a:pt x="138" y="1767"/>
                  </a:lnTo>
                  <a:close/>
                  <a:moveTo>
                    <a:pt x="4373" y="1737"/>
                  </a:moveTo>
                  <a:lnTo>
                    <a:pt x="4383" y="1731"/>
                  </a:lnTo>
                  <a:lnTo>
                    <a:pt x="4391" y="1724"/>
                  </a:lnTo>
                  <a:lnTo>
                    <a:pt x="4399" y="1718"/>
                  </a:lnTo>
                  <a:lnTo>
                    <a:pt x="4406" y="1711"/>
                  </a:lnTo>
                  <a:lnTo>
                    <a:pt x="4400" y="1698"/>
                  </a:lnTo>
                  <a:lnTo>
                    <a:pt x="4393" y="1688"/>
                  </a:lnTo>
                  <a:lnTo>
                    <a:pt x="4386" y="1678"/>
                  </a:lnTo>
                  <a:lnTo>
                    <a:pt x="4378" y="1668"/>
                  </a:lnTo>
                  <a:lnTo>
                    <a:pt x="4372" y="1673"/>
                  </a:lnTo>
                  <a:lnTo>
                    <a:pt x="4368" y="1678"/>
                  </a:lnTo>
                  <a:lnTo>
                    <a:pt x="4365" y="1682"/>
                  </a:lnTo>
                  <a:lnTo>
                    <a:pt x="4362" y="1688"/>
                  </a:lnTo>
                  <a:lnTo>
                    <a:pt x="4360" y="1695"/>
                  </a:lnTo>
                  <a:lnTo>
                    <a:pt x="4358" y="1705"/>
                  </a:lnTo>
                  <a:lnTo>
                    <a:pt x="4357" y="1718"/>
                  </a:lnTo>
                  <a:lnTo>
                    <a:pt x="4356" y="1734"/>
                  </a:lnTo>
                  <a:lnTo>
                    <a:pt x="4361" y="1733"/>
                  </a:lnTo>
                  <a:lnTo>
                    <a:pt x="4366" y="1734"/>
                  </a:lnTo>
                  <a:lnTo>
                    <a:pt x="4370" y="1735"/>
                  </a:lnTo>
                  <a:lnTo>
                    <a:pt x="4373" y="1737"/>
                  </a:lnTo>
                  <a:close/>
                  <a:moveTo>
                    <a:pt x="252" y="1895"/>
                  </a:moveTo>
                  <a:lnTo>
                    <a:pt x="246" y="1884"/>
                  </a:lnTo>
                  <a:lnTo>
                    <a:pt x="240" y="1877"/>
                  </a:lnTo>
                  <a:lnTo>
                    <a:pt x="229" y="1881"/>
                  </a:lnTo>
                  <a:lnTo>
                    <a:pt x="219" y="1885"/>
                  </a:lnTo>
                  <a:lnTo>
                    <a:pt x="208" y="1889"/>
                  </a:lnTo>
                  <a:lnTo>
                    <a:pt x="198" y="1896"/>
                  </a:lnTo>
                  <a:lnTo>
                    <a:pt x="211" y="1896"/>
                  </a:lnTo>
                  <a:lnTo>
                    <a:pt x="225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2" y="1808"/>
                  </a:moveTo>
                  <a:lnTo>
                    <a:pt x="4513" y="1798"/>
                  </a:lnTo>
                  <a:lnTo>
                    <a:pt x="4513" y="1789"/>
                  </a:lnTo>
                  <a:lnTo>
                    <a:pt x="4514" y="1780"/>
                  </a:lnTo>
                  <a:lnTo>
                    <a:pt x="4514" y="1773"/>
                  </a:lnTo>
                  <a:lnTo>
                    <a:pt x="4524" y="1773"/>
                  </a:lnTo>
                  <a:lnTo>
                    <a:pt x="4534" y="1773"/>
                  </a:lnTo>
                  <a:lnTo>
                    <a:pt x="4543" y="1772"/>
                  </a:lnTo>
                  <a:lnTo>
                    <a:pt x="4550" y="1772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0" y="1733"/>
                  </a:lnTo>
                  <a:lnTo>
                    <a:pt x="4548" y="1721"/>
                  </a:lnTo>
                  <a:lnTo>
                    <a:pt x="4538" y="1736"/>
                  </a:lnTo>
                  <a:lnTo>
                    <a:pt x="4518" y="1766"/>
                  </a:lnTo>
                  <a:lnTo>
                    <a:pt x="4514" y="1774"/>
                  </a:lnTo>
                  <a:lnTo>
                    <a:pt x="4510" y="1782"/>
                  </a:lnTo>
                  <a:lnTo>
                    <a:pt x="4507" y="1789"/>
                  </a:lnTo>
                  <a:lnTo>
                    <a:pt x="4505" y="1795"/>
                  </a:lnTo>
                  <a:lnTo>
                    <a:pt x="4504" y="1801"/>
                  </a:lnTo>
                  <a:lnTo>
                    <a:pt x="4505" y="1805"/>
                  </a:lnTo>
                  <a:lnTo>
                    <a:pt x="4506" y="1806"/>
                  </a:lnTo>
                  <a:lnTo>
                    <a:pt x="4508" y="1807"/>
                  </a:lnTo>
                  <a:lnTo>
                    <a:pt x="4510" y="1808"/>
                  </a:lnTo>
                  <a:lnTo>
                    <a:pt x="4512" y="1808"/>
                  </a:lnTo>
                  <a:close/>
                  <a:moveTo>
                    <a:pt x="4376" y="1864"/>
                  </a:moveTo>
                  <a:lnTo>
                    <a:pt x="4383" y="1850"/>
                  </a:lnTo>
                  <a:lnTo>
                    <a:pt x="4390" y="1837"/>
                  </a:lnTo>
                  <a:lnTo>
                    <a:pt x="4385" y="1821"/>
                  </a:lnTo>
                  <a:lnTo>
                    <a:pt x="4379" y="1807"/>
                  </a:lnTo>
                  <a:lnTo>
                    <a:pt x="4371" y="1817"/>
                  </a:lnTo>
                  <a:lnTo>
                    <a:pt x="4364" y="1830"/>
                  </a:lnTo>
                  <a:lnTo>
                    <a:pt x="4356" y="1842"/>
                  </a:lnTo>
                  <a:lnTo>
                    <a:pt x="4349" y="1856"/>
                  </a:lnTo>
                  <a:lnTo>
                    <a:pt x="4361" y="1865"/>
                  </a:lnTo>
                  <a:lnTo>
                    <a:pt x="4368" y="1869"/>
                  </a:lnTo>
                  <a:lnTo>
                    <a:pt x="4370" y="1869"/>
                  </a:lnTo>
                  <a:lnTo>
                    <a:pt x="4372" y="1868"/>
                  </a:lnTo>
                  <a:lnTo>
                    <a:pt x="4373" y="1866"/>
                  </a:lnTo>
                  <a:lnTo>
                    <a:pt x="4376" y="1864"/>
                  </a:lnTo>
                  <a:close/>
                  <a:moveTo>
                    <a:pt x="30" y="2030"/>
                  </a:moveTo>
                  <a:lnTo>
                    <a:pt x="30" y="2017"/>
                  </a:lnTo>
                  <a:lnTo>
                    <a:pt x="28" y="2003"/>
                  </a:lnTo>
                  <a:lnTo>
                    <a:pt x="26" y="1991"/>
                  </a:lnTo>
                  <a:lnTo>
                    <a:pt x="24" y="1978"/>
                  </a:lnTo>
                  <a:lnTo>
                    <a:pt x="21" y="1976"/>
                  </a:lnTo>
                  <a:lnTo>
                    <a:pt x="17" y="1975"/>
                  </a:lnTo>
                  <a:lnTo>
                    <a:pt x="14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7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1" y="2023"/>
                  </a:lnTo>
                  <a:lnTo>
                    <a:pt x="23" y="2026"/>
                  </a:lnTo>
                  <a:lnTo>
                    <a:pt x="25" y="2028"/>
                  </a:lnTo>
                  <a:lnTo>
                    <a:pt x="27" y="2029"/>
                  </a:lnTo>
                  <a:lnTo>
                    <a:pt x="30" y="2030"/>
                  </a:lnTo>
                  <a:close/>
                  <a:moveTo>
                    <a:pt x="4064" y="2010"/>
                  </a:moveTo>
                  <a:lnTo>
                    <a:pt x="4077" y="2003"/>
                  </a:lnTo>
                  <a:lnTo>
                    <a:pt x="4087" y="2000"/>
                  </a:lnTo>
                  <a:lnTo>
                    <a:pt x="4080" y="1991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7" y="1966"/>
                  </a:lnTo>
                  <a:lnTo>
                    <a:pt x="4053" y="1973"/>
                  </a:lnTo>
                  <a:lnTo>
                    <a:pt x="4049" y="1980"/>
                  </a:lnTo>
                  <a:lnTo>
                    <a:pt x="4044" y="1986"/>
                  </a:lnTo>
                  <a:lnTo>
                    <a:pt x="4038" y="1992"/>
                  </a:lnTo>
                  <a:lnTo>
                    <a:pt x="4044" y="1996"/>
                  </a:lnTo>
                  <a:lnTo>
                    <a:pt x="4051" y="1999"/>
                  </a:lnTo>
                  <a:lnTo>
                    <a:pt x="4057" y="2003"/>
                  </a:lnTo>
                  <a:lnTo>
                    <a:pt x="4064" y="2010"/>
                  </a:lnTo>
                  <a:close/>
                  <a:moveTo>
                    <a:pt x="4083" y="2069"/>
                  </a:moveTo>
                  <a:lnTo>
                    <a:pt x="4083" y="2060"/>
                  </a:lnTo>
                  <a:lnTo>
                    <a:pt x="4081" y="2050"/>
                  </a:lnTo>
                  <a:lnTo>
                    <a:pt x="4079" y="2040"/>
                  </a:lnTo>
                  <a:lnTo>
                    <a:pt x="4076" y="2031"/>
                  </a:lnTo>
                  <a:lnTo>
                    <a:pt x="4072" y="2042"/>
                  </a:lnTo>
                  <a:lnTo>
                    <a:pt x="4068" y="2053"/>
                  </a:lnTo>
                  <a:lnTo>
                    <a:pt x="4065" y="2063"/>
                  </a:lnTo>
                  <a:lnTo>
                    <a:pt x="4064" y="2071"/>
                  </a:lnTo>
                  <a:lnTo>
                    <a:pt x="4064" y="2075"/>
                  </a:lnTo>
                  <a:lnTo>
                    <a:pt x="4064" y="2077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69" y="2080"/>
                  </a:lnTo>
                  <a:lnTo>
                    <a:pt x="4073" y="2079"/>
                  </a:lnTo>
                  <a:lnTo>
                    <a:pt x="4077" y="2074"/>
                  </a:lnTo>
                  <a:lnTo>
                    <a:pt x="4083" y="2069"/>
                  </a:lnTo>
                  <a:close/>
                  <a:moveTo>
                    <a:pt x="525" y="2201"/>
                  </a:moveTo>
                  <a:lnTo>
                    <a:pt x="522" y="2188"/>
                  </a:lnTo>
                  <a:lnTo>
                    <a:pt x="520" y="2177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0" y="2165"/>
                  </a:lnTo>
                  <a:lnTo>
                    <a:pt x="506" y="2173"/>
                  </a:lnTo>
                  <a:lnTo>
                    <a:pt x="502" y="2182"/>
                  </a:lnTo>
                  <a:lnTo>
                    <a:pt x="498" y="2193"/>
                  </a:lnTo>
                  <a:lnTo>
                    <a:pt x="505" y="2193"/>
                  </a:lnTo>
                  <a:lnTo>
                    <a:pt x="512" y="2195"/>
                  </a:lnTo>
                  <a:lnTo>
                    <a:pt x="518" y="2198"/>
                  </a:lnTo>
                  <a:lnTo>
                    <a:pt x="525" y="2201"/>
                  </a:lnTo>
                  <a:close/>
                  <a:moveTo>
                    <a:pt x="4336" y="2176"/>
                  </a:moveTo>
                  <a:lnTo>
                    <a:pt x="4352" y="2140"/>
                  </a:lnTo>
                  <a:lnTo>
                    <a:pt x="4363" y="2113"/>
                  </a:lnTo>
                  <a:lnTo>
                    <a:pt x="4367" y="2102"/>
                  </a:lnTo>
                  <a:lnTo>
                    <a:pt x="4370" y="2091"/>
                  </a:lnTo>
                  <a:lnTo>
                    <a:pt x="4371" y="2080"/>
                  </a:lnTo>
                  <a:lnTo>
                    <a:pt x="4373" y="2067"/>
                  </a:lnTo>
                  <a:lnTo>
                    <a:pt x="4371" y="2068"/>
                  </a:lnTo>
                  <a:lnTo>
                    <a:pt x="4369" y="2070"/>
                  </a:lnTo>
                  <a:lnTo>
                    <a:pt x="4366" y="2073"/>
                  </a:lnTo>
                  <a:lnTo>
                    <a:pt x="4364" y="2079"/>
                  </a:lnTo>
                  <a:lnTo>
                    <a:pt x="4358" y="2091"/>
                  </a:lnTo>
                  <a:lnTo>
                    <a:pt x="4352" y="2105"/>
                  </a:lnTo>
                  <a:lnTo>
                    <a:pt x="4346" y="2123"/>
                  </a:lnTo>
                  <a:lnTo>
                    <a:pt x="4342" y="2141"/>
                  </a:lnTo>
                  <a:lnTo>
                    <a:pt x="4338" y="2160"/>
                  </a:lnTo>
                  <a:lnTo>
                    <a:pt x="4336" y="2176"/>
                  </a:lnTo>
                  <a:close/>
                  <a:moveTo>
                    <a:pt x="474" y="2310"/>
                  </a:moveTo>
                  <a:lnTo>
                    <a:pt x="469" y="2290"/>
                  </a:lnTo>
                  <a:lnTo>
                    <a:pt x="462" y="2272"/>
                  </a:lnTo>
                  <a:lnTo>
                    <a:pt x="457" y="2253"/>
                  </a:lnTo>
                  <a:lnTo>
                    <a:pt x="451" y="2237"/>
                  </a:lnTo>
                  <a:lnTo>
                    <a:pt x="451" y="2244"/>
                  </a:lnTo>
                  <a:lnTo>
                    <a:pt x="450" y="2252"/>
                  </a:lnTo>
                  <a:lnTo>
                    <a:pt x="448" y="2261"/>
                  </a:lnTo>
                  <a:lnTo>
                    <a:pt x="445" y="2272"/>
                  </a:lnTo>
                  <a:lnTo>
                    <a:pt x="454" y="2281"/>
                  </a:lnTo>
                  <a:lnTo>
                    <a:pt x="461" y="2291"/>
                  </a:lnTo>
                  <a:lnTo>
                    <a:pt x="467" y="2300"/>
                  </a:lnTo>
                  <a:lnTo>
                    <a:pt x="474" y="2310"/>
                  </a:lnTo>
                  <a:close/>
                  <a:moveTo>
                    <a:pt x="3975" y="2241"/>
                  </a:moveTo>
                  <a:lnTo>
                    <a:pt x="3976" y="2229"/>
                  </a:lnTo>
                  <a:lnTo>
                    <a:pt x="3976" y="2215"/>
                  </a:lnTo>
                  <a:lnTo>
                    <a:pt x="3969" y="2222"/>
                  </a:lnTo>
                  <a:lnTo>
                    <a:pt x="3962" y="2233"/>
                  </a:lnTo>
                  <a:lnTo>
                    <a:pt x="3966" y="2234"/>
                  </a:lnTo>
                  <a:lnTo>
                    <a:pt x="3969" y="2236"/>
                  </a:lnTo>
                  <a:lnTo>
                    <a:pt x="3972" y="2238"/>
                  </a:lnTo>
                  <a:lnTo>
                    <a:pt x="3975" y="2241"/>
                  </a:lnTo>
                  <a:close/>
                  <a:moveTo>
                    <a:pt x="3989" y="2233"/>
                  </a:moveTo>
                  <a:lnTo>
                    <a:pt x="3993" y="2220"/>
                  </a:lnTo>
                  <a:lnTo>
                    <a:pt x="3997" y="2209"/>
                  </a:lnTo>
                  <a:lnTo>
                    <a:pt x="3999" y="2199"/>
                  </a:lnTo>
                  <a:lnTo>
                    <a:pt x="4001" y="2188"/>
                  </a:lnTo>
                  <a:lnTo>
                    <a:pt x="3999" y="2199"/>
                  </a:lnTo>
                  <a:lnTo>
                    <a:pt x="3997" y="2209"/>
                  </a:lnTo>
                  <a:lnTo>
                    <a:pt x="3993" y="2220"/>
                  </a:lnTo>
                  <a:lnTo>
                    <a:pt x="3989" y="2233"/>
                  </a:lnTo>
                  <a:close/>
                  <a:moveTo>
                    <a:pt x="4182" y="2297"/>
                  </a:moveTo>
                  <a:lnTo>
                    <a:pt x="4172" y="2291"/>
                  </a:lnTo>
                  <a:lnTo>
                    <a:pt x="4162" y="2285"/>
                  </a:lnTo>
                  <a:lnTo>
                    <a:pt x="4153" y="2280"/>
                  </a:lnTo>
                  <a:lnTo>
                    <a:pt x="4143" y="2277"/>
                  </a:lnTo>
                  <a:lnTo>
                    <a:pt x="4143" y="2280"/>
                  </a:lnTo>
                  <a:lnTo>
                    <a:pt x="4142" y="2283"/>
                  </a:lnTo>
                  <a:lnTo>
                    <a:pt x="4141" y="2286"/>
                  </a:lnTo>
                  <a:lnTo>
                    <a:pt x="4137" y="2289"/>
                  </a:lnTo>
                  <a:lnTo>
                    <a:pt x="4149" y="2295"/>
                  </a:lnTo>
                  <a:lnTo>
                    <a:pt x="4157" y="2298"/>
                  </a:lnTo>
                  <a:lnTo>
                    <a:pt x="4163" y="2300"/>
                  </a:lnTo>
                  <a:lnTo>
                    <a:pt x="4167" y="2302"/>
                  </a:lnTo>
                  <a:lnTo>
                    <a:pt x="4174" y="2300"/>
                  </a:lnTo>
                  <a:lnTo>
                    <a:pt x="4182" y="2297"/>
                  </a:lnTo>
                  <a:close/>
                  <a:moveTo>
                    <a:pt x="3940" y="2316"/>
                  </a:moveTo>
                  <a:lnTo>
                    <a:pt x="3955" y="2302"/>
                  </a:lnTo>
                  <a:lnTo>
                    <a:pt x="3963" y="2291"/>
                  </a:lnTo>
                  <a:lnTo>
                    <a:pt x="3968" y="2285"/>
                  </a:lnTo>
                  <a:lnTo>
                    <a:pt x="3969" y="2281"/>
                  </a:lnTo>
                  <a:lnTo>
                    <a:pt x="3965" y="2276"/>
                  </a:lnTo>
                  <a:lnTo>
                    <a:pt x="3960" y="2272"/>
                  </a:lnTo>
                  <a:lnTo>
                    <a:pt x="3953" y="2272"/>
                  </a:lnTo>
                  <a:lnTo>
                    <a:pt x="3943" y="2273"/>
                  </a:lnTo>
                  <a:lnTo>
                    <a:pt x="3938" y="2282"/>
                  </a:lnTo>
                  <a:lnTo>
                    <a:pt x="3934" y="2292"/>
                  </a:lnTo>
                  <a:lnTo>
                    <a:pt x="3930" y="2302"/>
                  </a:lnTo>
                  <a:lnTo>
                    <a:pt x="3927" y="2312"/>
                  </a:lnTo>
                  <a:lnTo>
                    <a:pt x="3930" y="2312"/>
                  </a:lnTo>
                  <a:lnTo>
                    <a:pt x="3933" y="2312"/>
                  </a:lnTo>
                  <a:lnTo>
                    <a:pt x="3936" y="2314"/>
                  </a:lnTo>
                  <a:lnTo>
                    <a:pt x="3940" y="2316"/>
                  </a:lnTo>
                  <a:close/>
                  <a:moveTo>
                    <a:pt x="4416" y="2357"/>
                  </a:moveTo>
                  <a:lnTo>
                    <a:pt x="4425" y="2326"/>
                  </a:lnTo>
                  <a:lnTo>
                    <a:pt x="4435" y="2294"/>
                  </a:lnTo>
                  <a:lnTo>
                    <a:pt x="4445" y="2263"/>
                  </a:lnTo>
                  <a:lnTo>
                    <a:pt x="4455" y="2233"/>
                  </a:lnTo>
                  <a:lnTo>
                    <a:pt x="4465" y="2202"/>
                  </a:lnTo>
                  <a:lnTo>
                    <a:pt x="4474" y="2172"/>
                  </a:lnTo>
                  <a:lnTo>
                    <a:pt x="4482" y="2142"/>
                  </a:lnTo>
                  <a:lnTo>
                    <a:pt x="4491" y="2112"/>
                  </a:lnTo>
                  <a:lnTo>
                    <a:pt x="4487" y="2122"/>
                  </a:lnTo>
                  <a:lnTo>
                    <a:pt x="4482" y="2132"/>
                  </a:lnTo>
                  <a:lnTo>
                    <a:pt x="4477" y="2143"/>
                  </a:lnTo>
                  <a:lnTo>
                    <a:pt x="4471" y="2156"/>
                  </a:lnTo>
                  <a:lnTo>
                    <a:pt x="4468" y="2154"/>
                  </a:lnTo>
                  <a:lnTo>
                    <a:pt x="4464" y="2152"/>
                  </a:lnTo>
                  <a:lnTo>
                    <a:pt x="4459" y="2152"/>
                  </a:lnTo>
                  <a:lnTo>
                    <a:pt x="4453" y="2152"/>
                  </a:lnTo>
                  <a:lnTo>
                    <a:pt x="4446" y="2174"/>
                  </a:lnTo>
                  <a:lnTo>
                    <a:pt x="4440" y="2196"/>
                  </a:lnTo>
                  <a:lnTo>
                    <a:pt x="4433" y="2217"/>
                  </a:lnTo>
                  <a:lnTo>
                    <a:pt x="4426" y="2240"/>
                  </a:lnTo>
                  <a:lnTo>
                    <a:pt x="4418" y="2262"/>
                  </a:lnTo>
                  <a:lnTo>
                    <a:pt x="4410" y="2285"/>
                  </a:lnTo>
                  <a:lnTo>
                    <a:pt x="4402" y="2309"/>
                  </a:lnTo>
                  <a:lnTo>
                    <a:pt x="4394" y="2331"/>
                  </a:lnTo>
                  <a:lnTo>
                    <a:pt x="4381" y="2331"/>
                  </a:lnTo>
                  <a:lnTo>
                    <a:pt x="4367" y="2332"/>
                  </a:lnTo>
                  <a:lnTo>
                    <a:pt x="4366" y="2338"/>
                  </a:lnTo>
                  <a:lnTo>
                    <a:pt x="4364" y="2346"/>
                  </a:lnTo>
                  <a:lnTo>
                    <a:pt x="4360" y="2354"/>
                  </a:lnTo>
                  <a:lnTo>
                    <a:pt x="4357" y="2362"/>
                  </a:lnTo>
                  <a:lnTo>
                    <a:pt x="4372" y="2360"/>
                  </a:lnTo>
                  <a:lnTo>
                    <a:pt x="4388" y="2358"/>
                  </a:lnTo>
                  <a:lnTo>
                    <a:pt x="4401" y="2357"/>
                  </a:lnTo>
                  <a:lnTo>
                    <a:pt x="4416" y="2357"/>
                  </a:lnTo>
                  <a:close/>
                  <a:moveTo>
                    <a:pt x="3935" y="2402"/>
                  </a:moveTo>
                  <a:lnTo>
                    <a:pt x="3938" y="2394"/>
                  </a:lnTo>
                  <a:lnTo>
                    <a:pt x="3940" y="2386"/>
                  </a:lnTo>
                  <a:lnTo>
                    <a:pt x="3940" y="2379"/>
                  </a:lnTo>
                  <a:lnTo>
                    <a:pt x="3942" y="2372"/>
                  </a:lnTo>
                  <a:lnTo>
                    <a:pt x="3947" y="2371"/>
                  </a:lnTo>
                  <a:lnTo>
                    <a:pt x="3952" y="2369"/>
                  </a:lnTo>
                  <a:lnTo>
                    <a:pt x="3957" y="2366"/>
                  </a:lnTo>
                  <a:lnTo>
                    <a:pt x="3962" y="2362"/>
                  </a:lnTo>
                  <a:lnTo>
                    <a:pt x="3967" y="2358"/>
                  </a:lnTo>
                  <a:lnTo>
                    <a:pt x="3972" y="2352"/>
                  </a:lnTo>
                  <a:lnTo>
                    <a:pt x="3977" y="2346"/>
                  </a:lnTo>
                  <a:lnTo>
                    <a:pt x="3982" y="2337"/>
                  </a:lnTo>
                  <a:lnTo>
                    <a:pt x="3991" y="2321"/>
                  </a:lnTo>
                  <a:lnTo>
                    <a:pt x="3999" y="2303"/>
                  </a:lnTo>
                  <a:lnTo>
                    <a:pt x="4006" y="2283"/>
                  </a:lnTo>
                  <a:lnTo>
                    <a:pt x="4013" y="2262"/>
                  </a:lnTo>
                  <a:lnTo>
                    <a:pt x="4026" y="2221"/>
                  </a:lnTo>
                  <a:lnTo>
                    <a:pt x="4035" y="2185"/>
                  </a:lnTo>
                  <a:lnTo>
                    <a:pt x="4041" y="2158"/>
                  </a:lnTo>
                  <a:lnTo>
                    <a:pt x="4043" y="2144"/>
                  </a:lnTo>
                  <a:lnTo>
                    <a:pt x="4052" y="2141"/>
                  </a:lnTo>
                  <a:lnTo>
                    <a:pt x="4061" y="2137"/>
                  </a:lnTo>
                  <a:lnTo>
                    <a:pt x="4068" y="2134"/>
                  </a:lnTo>
                  <a:lnTo>
                    <a:pt x="4075" y="2131"/>
                  </a:lnTo>
                  <a:lnTo>
                    <a:pt x="4069" y="2119"/>
                  </a:lnTo>
                  <a:lnTo>
                    <a:pt x="4063" y="2107"/>
                  </a:lnTo>
                  <a:lnTo>
                    <a:pt x="4056" y="2097"/>
                  </a:lnTo>
                  <a:lnTo>
                    <a:pt x="4050" y="2088"/>
                  </a:lnTo>
                  <a:lnTo>
                    <a:pt x="4039" y="2111"/>
                  </a:lnTo>
                  <a:lnTo>
                    <a:pt x="4028" y="2134"/>
                  </a:lnTo>
                  <a:lnTo>
                    <a:pt x="4016" y="2159"/>
                  </a:lnTo>
                  <a:lnTo>
                    <a:pt x="4005" y="2184"/>
                  </a:lnTo>
                  <a:lnTo>
                    <a:pt x="4002" y="2172"/>
                  </a:lnTo>
                  <a:lnTo>
                    <a:pt x="3999" y="2161"/>
                  </a:lnTo>
                  <a:lnTo>
                    <a:pt x="3995" y="2150"/>
                  </a:lnTo>
                  <a:lnTo>
                    <a:pt x="3990" y="2141"/>
                  </a:lnTo>
                  <a:lnTo>
                    <a:pt x="3986" y="2143"/>
                  </a:lnTo>
                  <a:lnTo>
                    <a:pt x="3982" y="2145"/>
                  </a:lnTo>
                  <a:lnTo>
                    <a:pt x="3976" y="2150"/>
                  </a:lnTo>
                  <a:lnTo>
                    <a:pt x="3971" y="2159"/>
                  </a:lnTo>
                  <a:lnTo>
                    <a:pt x="3955" y="2191"/>
                  </a:lnTo>
                  <a:lnTo>
                    <a:pt x="3926" y="2251"/>
                  </a:lnTo>
                  <a:lnTo>
                    <a:pt x="3916" y="2251"/>
                  </a:lnTo>
                  <a:lnTo>
                    <a:pt x="3906" y="2252"/>
                  </a:lnTo>
                  <a:lnTo>
                    <a:pt x="3895" y="2253"/>
                  </a:lnTo>
                  <a:lnTo>
                    <a:pt x="3885" y="2256"/>
                  </a:lnTo>
                  <a:lnTo>
                    <a:pt x="3890" y="2279"/>
                  </a:lnTo>
                  <a:lnTo>
                    <a:pt x="3895" y="2303"/>
                  </a:lnTo>
                  <a:lnTo>
                    <a:pt x="3899" y="2326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6" y="2334"/>
                  </a:lnTo>
                  <a:lnTo>
                    <a:pt x="3922" y="2327"/>
                  </a:lnTo>
                  <a:lnTo>
                    <a:pt x="3926" y="2321"/>
                  </a:lnTo>
                  <a:lnTo>
                    <a:pt x="3928" y="2341"/>
                  </a:lnTo>
                  <a:lnTo>
                    <a:pt x="3931" y="2360"/>
                  </a:lnTo>
                  <a:lnTo>
                    <a:pt x="3933" y="2381"/>
                  </a:lnTo>
                  <a:lnTo>
                    <a:pt x="3935" y="2402"/>
                  </a:lnTo>
                  <a:close/>
                  <a:moveTo>
                    <a:pt x="4299" y="2455"/>
                  </a:moveTo>
                  <a:lnTo>
                    <a:pt x="4305" y="2442"/>
                  </a:lnTo>
                  <a:lnTo>
                    <a:pt x="4310" y="2429"/>
                  </a:lnTo>
                  <a:lnTo>
                    <a:pt x="4315" y="2418"/>
                  </a:lnTo>
                  <a:lnTo>
                    <a:pt x="4319" y="2406"/>
                  </a:lnTo>
                  <a:lnTo>
                    <a:pt x="4309" y="2414"/>
                  </a:lnTo>
                  <a:lnTo>
                    <a:pt x="4295" y="2421"/>
                  </a:lnTo>
                  <a:lnTo>
                    <a:pt x="4298" y="2428"/>
                  </a:lnTo>
                  <a:lnTo>
                    <a:pt x="4299" y="2436"/>
                  </a:lnTo>
                  <a:lnTo>
                    <a:pt x="4299" y="2445"/>
                  </a:lnTo>
                  <a:lnTo>
                    <a:pt x="4299" y="2455"/>
                  </a:lnTo>
                  <a:close/>
                  <a:moveTo>
                    <a:pt x="4136" y="2563"/>
                  </a:moveTo>
                  <a:lnTo>
                    <a:pt x="4136" y="2553"/>
                  </a:lnTo>
                  <a:lnTo>
                    <a:pt x="4137" y="2544"/>
                  </a:lnTo>
                  <a:lnTo>
                    <a:pt x="4137" y="2536"/>
                  </a:lnTo>
                  <a:lnTo>
                    <a:pt x="4137" y="2528"/>
                  </a:lnTo>
                  <a:lnTo>
                    <a:pt x="4146" y="2521"/>
                  </a:lnTo>
                  <a:lnTo>
                    <a:pt x="4153" y="2516"/>
                  </a:lnTo>
                  <a:lnTo>
                    <a:pt x="4160" y="2511"/>
                  </a:lnTo>
                  <a:lnTo>
                    <a:pt x="4166" y="2508"/>
                  </a:lnTo>
                  <a:lnTo>
                    <a:pt x="4172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1" y="2506"/>
                  </a:lnTo>
                  <a:lnTo>
                    <a:pt x="4205" y="2508"/>
                  </a:lnTo>
                  <a:lnTo>
                    <a:pt x="4206" y="2509"/>
                  </a:lnTo>
                  <a:lnTo>
                    <a:pt x="4206" y="2496"/>
                  </a:lnTo>
                  <a:lnTo>
                    <a:pt x="4207" y="2483"/>
                  </a:lnTo>
                  <a:lnTo>
                    <a:pt x="4208" y="2470"/>
                  </a:lnTo>
                  <a:lnTo>
                    <a:pt x="4209" y="2457"/>
                  </a:lnTo>
                  <a:lnTo>
                    <a:pt x="4195" y="2458"/>
                  </a:lnTo>
                  <a:lnTo>
                    <a:pt x="4182" y="2458"/>
                  </a:lnTo>
                  <a:lnTo>
                    <a:pt x="4168" y="2460"/>
                  </a:lnTo>
                  <a:lnTo>
                    <a:pt x="4155" y="2463"/>
                  </a:lnTo>
                  <a:lnTo>
                    <a:pt x="4146" y="2477"/>
                  </a:lnTo>
                  <a:lnTo>
                    <a:pt x="4137" y="2490"/>
                  </a:lnTo>
                  <a:lnTo>
                    <a:pt x="4131" y="2500"/>
                  </a:lnTo>
                  <a:lnTo>
                    <a:pt x="4126" y="2510"/>
                  </a:lnTo>
                  <a:lnTo>
                    <a:pt x="4117" y="2536"/>
                  </a:lnTo>
                  <a:lnTo>
                    <a:pt x="4104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29" y="2567"/>
                  </a:lnTo>
                  <a:lnTo>
                    <a:pt x="4136" y="2563"/>
                  </a:lnTo>
                  <a:close/>
                  <a:moveTo>
                    <a:pt x="912" y="2699"/>
                  </a:moveTo>
                  <a:lnTo>
                    <a:pt x="915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8" y="2668"/>
                  </a:lnTo>
                  <a:lnTo>
                    <a:pt x="912" y="2659"/>
                  </a:lnTo>
                  <a:lnTo>
                    <a:pt x="906" y="2652"/>
                  </a:lnTo>
                  <a:lnTo>
                    <a:pt x="897" y="2645"/>
                  </a:lnTo>
                  <a:lnTo>
                    <a:pt x="889" y="2639"/>
                  </a:lnTo>
                  <a:lnTo>
                    <a:pt x="882" y="2645"/>
                  </a:lnTo>
                  <a:lnTo>
                    <a:pt x="875" y="2652"/>
                  </a:lnTo>
                  <a:lnTo>
                    <a:pt x="881" y="2661"/>
                  </a:lnTo>
                  <a:lnTo>
                    <a:pt x="886" y="2671"/>
                  </a:lnTo>
                  <a:lnTo>
                    <a:pt x="891" y="2683"/>
                  </a:lnTo>
                  <a:lnTo>
                    <a:pt x="894" y="2695"/>
                  </a:lnTo>
                  <a:lnTo>
                    <a:pt x="900" y="2695"/>
                  </a:lnTo>
                  <a:lnTo>
                    <a:pt x="906" y="2695"/>
                  </a:lnTo>
                  <a:lnTo>
                    <a:pt x="909" y="2696"/>
                  </a:lnTo>
                  <a:lnTo>
                    <a:pt x="912" y="2699"/>
                  </a:lnTo>
                  <a:close/>
                  <a:moveTo>
                    <a:pt x="415" y="2723"/>
                  </a:moveTo>
                  <a:lnTo>
                    <a:pt x="413" y="2712"/>
                  </a:lnTo>
                  <a:lnTo>
                    <a:pt x="410" y="2700"/>
                  </a:lnTo>
                  <a:lnTo>
                    <a:pt x="407" y="2690"/>
                  </a:lnTo>
                  <a:lnTo>
                    <a:pt x="405" y="2681"/>
                  </a:lnTo>
                  <a:lnTo>
                    <a:pt x="404" y="2688"/>
                  </a:lnTo>
                  <a:lnTo>
                    <a:pt x="403" y="2696"/>
                  </a:lnTo>
                  <a:lnTo>
                    <a:pt x="402" y="2705"/>
                  </a:lnTo>
                  <a:lnTo>
                    <a:pt x="399" y="2715"/>
                  </a:lnTo>
                  <a:lnTo>
                    <a:pt x="404" y="2716"/>
                  </a:lnTo>
                  <a:lnTo>
                    <a:pt x="409" y="2718"/>
                  </a:lnTo>
                  <a:lnTo>
                    <a:pt x="412" y="2720"/>
                  </a:lnTo>
                  <a:lnTo>
                    <a:pt x="415" y="2723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6" y="2678"/>
                  </a:lnTo>
                  <a:lnTo>
                    <a:pt x="4179" y="2662"/>
                  </a:lnTo>
                  <a:lnTo>
                    <a:pt x="4188" y="2650"/>
                  </a:lnTo>
                  <a:lnTo>
                    <a:pt x="4196" y="2638"/>
                  </a:lnTo>
                  <a:lnTo>
                    <a:pt x="4201" y="2626"/>
                  </a:lnTo>
                  <a:lnTo>
                    <a:pt x="4202" y="2621"/>
                  </a:lnTo>
                  <a:lnTo>
                    <a:pt x="4203" y="2616"/>
                  </a:lnTo>
                  <a:lnTo>
                    <a:pt x="4202" y="2610"/>
                  </a:lnTo>
                  <a:lnTo>
                    <a:pt x="4201" y="2605"/>
                  </a:lnTo>
                  <a:lnTo>
                    <a:pt x="4208" y="2595"/>
                  </a:lnTo>
                  <a:lnTo>
                    <a:pt x="4214" y="2587"/>
                  </a:lnTo>
                  <a:lnTo>
                    <a:pt x="4221" y="2580"/>
                  </a:lnTo>
                  <a:lnTo>
                    <a:pt x="4225" y="2574"/>
                  </a:lnTo>
                  <a:lnTo>
                    <a:pt x="4214" y="2577"/>
                  </a:lnTo>
                  <a:lnTo>
                    <a:pt x="4205" y="2581"/>
                  </a:lnTo>
                  <a:lnTo>
                    <a:pt x="4197" y="2585"/>
                  </a:lnTo>
                  <a:lnTo>
                    <a:pt x="4189" y="2590"/>
                  </a:lnTo>
                  <a:lnTo>
                    <a:pt x="4182" y="2595"/>
                  </a:lnTo>
                  <a:lnTo>
                    <a:pt x="4174" y="2602"/>
                  </a:lnTo>
                  <a:lnTo>
                    <a:pt x="4167" y="2609"/>
                  </a:lnTo>
                  <a:lnTo>
                    <a:pt x="4161" y="2616"/>
                  </a:lnTo>
                  <a:lnTo>
                    <a:pt x="4155" y="2625"/>
                  </a:lnTo>
                  <a:lnTo>
                    <a:pt x="4149" y="2635"/>
                  </a:lnTo>
                  <a:lnTo>
                    <a:pt x="4143" y="2647"/>
                  </a:lnTo>
                  <a:lnTo>
                    <a:pt x="4137" y="2659"/>
                  </a:lnTo>
                  <a:lnTo>
                    <a:pt x="4125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7" y="2718"/>
                  </a:lnTo>
                  <a:lnTo>
                    <a:pt x="4134" y="2716"/>
                  </a:lnTo>
                  <a:lnTo>
                    <a:pt x="4142" y="2715"/>
                  </a:lnTo>
                  <a:close/>
                  <a:moveTo>
                    <a:pt x="773" y="2793"/>
                  </a:moveTo>
                  <a:lnTo>
                    <a:pt x="767" y="2780"/>
                  </a:lnTo>
                  <a:lnTo>
                    <a:pt x="761" y="2767"/>
                  </a:lnTo>
                  <a:lnTo>
                    <a:pt x="758" y="2767"/>
                  </a:lnTo>
                  <a:lnTo>
                    <a:pt x="755" y="2768"/>
                  </a:lnTo>
                  <a:lnTo>
                    <a:pt x="751" y="2769"/>
                  </a:lnTo>
                  <a:lnTo>
                    <a:pt x="748" y="2772"/>
                  </a:lnTo>
                  <a:lnTo>
                    <a:pt x="753" y="2779"/>
                  </a:lnTo>
                  <a:lnTo>
                    <a:pt x="757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0" y="2800"/>
                  </a:lnTo>
                  <a:lnTo>
                    <a:pt x="772" y="2796"/>
                  </a:lnTo>
                  <a:lnTo>
                    <a:pt x="773" y="2793"/>
                  </a:lnTo>
                  <a:close/>
                  <a:moveTo>
                    <a:pt x="3758" y="2784"/>
                  </a:moveTo>
                  <a:lnTo>
                    <a:pt x="3763" y="2783"/>
                  </a:lnTo>
                  <a:lnTo>
                    <a:pt x="3766" y="2782"/>
                  </a:lnTo>
                  <a:lnTo>
                    <a:pt x="3769" y="2780"/>
                  </a:lnTo>
                  <a:lnTo>
                    <a:pt x="3771" y="2778"/>
                  </a:lnTo>
                  <a:lnTo>
                    <a:pt x="3773" y="2775"/>
                  </a:lnTo>
                  <a:lnTo>
                    <a:pt x="3774" y="2772"/>
                  </a:lnTo>
                  <a:lnTo>
                    <a:pt x="3775" y="2768"/>
                  </a:lnTo>
                  <a:lnTo>
                    <a:pt x="3775" y="2765"/>
                  </a:lnTo>
                  <a:lnTo>
                    <a:pt x="3773" y="2749"/>
                  </a:lnTo>
                  <a:lnTo>
                    <a:pt x="3769" y="2736"/>
                  </a:lnTo>
                  <a:lnTo>
                    <a:pt x="3764" y="2743"/>
                  </a:lnTo>
                  <a:lnTo>
                    <a:pt x="3758" y="2753"/>
                  </a:lnTo>
                  <a:lnTo>
                    <a:pt x="3755" y="2758"/>
                  </a:lnTo>
                  <a:lnTo>
                    <a:pt x="3754" y="2765"/>
                  </a:lnTo>
                  <a:lnTo>
                    <a:pt x="3755" y="2774"/>
                  </a:lnTo>
                  <a:lnTo>
                    <a:pt x="3758" y="2784"/>
                  </a:lnTo>
                  <a:close/>
                  <a:moveTo>
                    <a:pt x="890" y="2864"/>
                  </a:moveTo>
                  <a:lnTo>
                    <a:pt x="884" y="2848"/>
                  </a:lnTo>
                  <a:lnTo>
                    <a:pt x="878" y="2833"/>
                  </a:lnTo>
                  <a:lnTo>
                    <a:pt x="872" y="2817"/>
                  </a:lnTo>
                  <a:lnTo>
                    <a:pt x="867" y="2804"/>
                  </a:lnTo>
                  <a:lnTo>
                    <a:pt x="866" y="2813"/>
                  </a:lnTo>
                  <a:lnTo>
                    <a:pt x="866" y="2824"/>
                  </a:lnTo>
                  <a:lnTo>
                    <a:pt x="865" y="2835"/>
                  </a:lnTo>
                  <a:lnTo>
                    <a:pt x="864" y="2847"/>
                  </a:lnTo>
                  <a:lnTo>
                    <a:pt x="871" y="2850"/>
                  </a:lnTo>
                  <a:lnTo>
                    <a:pt x="877" y="2854"/>
                  </a:lnTo>
                  <a:lnTo>
                    <a:pt x="883" y="2858"/>
                  </a:lnTo>
                  <a:lnTo>
                    <a:pt x="890" y="2864"/>
                  </a:lnTo>
                  <a:close/>
                  <a:moveTo>
                    <a:pt x="864" y="2943"/>
                  </a:moveTo>
                  <a:lnTo>
                    <a:pt x="864" y="2924"/>
                  </a:lnTo>
                  <a:lnTo>
                    <a:pt x="862" y="2911"/>
                  </a:lnTo>
                  <a:lnTo>
                    <a:pt x="861" y="2902"/>
                  </a:lnTo>
                  <a:lnTo>
                    <a:pt x="858" y="2894"/>
                  </a:lnTo>
                  <a:lnTo>
                    <a:pt x="847" y="2884"/>
                  </a:lnTo>
                  <a:lnTo>
                    <a:pt x="832" y="2870"/>
                  </a:lnTo>
                  <a:lnTo>
                    <a:pt x="831" y="2874"/>
                  </a:lnTo>
                  <a:lnTo>
                    <a:pt x="830" y="2881"/>
                  </a:lnTo>
                  <a:lnTo>
                    <a:pt x="830" y="2890"/>
                  </a:lnTo>
                  <a:lnTo>
                    <a:pt x="831" y="2902"/>
                  </a:lnTo>
                  <a:lnTo>
                    <a:pt x="832" y="2908"/>
                  </a:lnTo>
                  <a:lnTo>
                    <a:pt x="834" y="2914"/>
                  </a:lnTo>
                  <a:lnTo>
                    <a:pt x="836" y="2919"/>
                  </a:lnTo>
                  <a:lnTo>
                    <a:pt x="840" y="2925"/>
                  </a:lnTo>
                  <a:lnTo>
                    <a:pt x="844" y="2930"/>
                  </a:lnTo>
                  <a:lnTo>
                    <a:pt x="849" y="2936"/>
                  </a:lnTo>
                  <a:lnTo>
                    <a:pt x="855" y="2940"/>
                  </a:lnTo>
                  <a:lnTo>
                    <a:pt x="864" y="2943"/>
                  </a:lnTo>
                  <a:close/>
                  <a:moveTo>
                    <a:pt x="1109" y="2937"/>
                  </a:moveTo>
                  <a:lnTo>
                    <a:pt x="1109" y="2928"/>
                  </a:lnTo>
                  <a:lnTo>
                    <a:pt x="1109" y="2920"/>
                  </a:lnTo>
                  <a:lnTo>
                    <a:pt x="1108" y="2913"/>
                  </a:lnTo>
                  <a:lnTo>
                    <a:pt x="1106" y="2907"/>
                  </a:lnTo>
                  <a:lnTo>
                    <a:pt x="1103" y="2907"/>
                  </a:lnTo>
                  <a:lnTo>
                    <a:pt x="1100" y="2906"/>
                  </a:lnTo>
                  <a:lnTo>
                    <a:pt x="1097" y="2904"/>
                  </a:lnTo>
                  <a:lnTo>
                    <a:pt x="1094" y="2902"/>
                  </a:lnTo>
                  <a:lnTo>
                    <a:pt x="1090" y="2898"/>
                  </a:lnTo>
                  <a:lnTo>
                    <a:pt x="1087" y="2891"/>
                  </a:lnTo>
                  <a:lnTo>
                    <a:pt x="1082" y="2880"/>
                  </a:lnTo>
                  <a:lnTo>
                    <a:pt x="1081" y="2873"/>
                  </a:lnTo>
                  <a:lnTo>
                    <a:pt x="1074" y="2873"/>
                  </a:lnTo>
                  <a:lnTo>
                    <a:pt x="1068" y="2874"/>
                  </a:lnTo>
                  <a:lnTo>
                    <a:pt x="1061" y="2875"/>
                  </a:lnTo>
                  <a:lnTo>
                    <a:pt x="1054" y="2878"/>
                  </a:lnTo>
                  <a:lnTo>
                    <a:pt x="1069" y="2891"/>
                  </a:lnTo>
                  <a:lnTo>
                    <a:pt x="1083" y="2906"/>
                  </a:lnTo>
                  <a:lnTo>
                    <a:pt x="1096" y="2921"/>
                  </a:lnTo>
                  <a:lnTo>
                    <a:pt x="1109" y="2937"/>
                  </a:lnTo>
                  <a:close/>
                  <a:moveTo>
                    <a:pt x="3701" y="3011"/>
                  </a:moveTo>
                  <a:lnTo>
                    <a:pt x="3708" y="3004"/>
                  </a:lnTo>
                  <a:lnTo>
                    <a:pt x="3715" y="2997"/>
                  </a:lnTo>
                  <a:lnTo>
                    <a:pt x="3720" y="2991"/>
                  </a:lnTo>
                  <a:lnTo>
                    <a:pt x="3725" y="2985"/>
                  </a:lnTo>
                  <a:lnTo>
                    <a:pt x="3712" y="2978"/>
                  </a:lnTo>
                  <a:lnTo>
                    <a:pt x="3698" y="2972"/>
                  </a:lnTo>
                  <a:lnTo>
                    <a:pt x="3691" y="2979"/>
                  </a:lnTo>
                  <a:lnTo>
                    <a:pt x="3680" y="2990"/>
                  </a:lnTo>
                  <a:lnTo>
                    <a:pt x="3686" y="2993"/>
                  </a:lnTo>
                  <a:lnTo>
                    <a:pt x="3692" y="2998"/>
                  </a:lnTo>
                  <a:lnTo>
                    <a:pt x="3697" y="3004"/>
                  </a:lnTo>
                  <a:lnTo>
                    <a:pt x="3701" y="3011"/>
                  </a:lnTo>
                  <a:close/>
                  <a:moveTo>
                    <a:pt x="3875" y="3020"/>
                  </a:moveTo>
                  <a:lnTo>
                    <a:pt x="3876" y="2999"/>
                  </a:lnTo>
                  <a:lnTo>
                    <a:pt x="3879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7" y="2969"/>
                  </a:lnTo>
                  <a:lnTo>
                    <a:pt x="3896" y="2964"/>
                  </a:lnTo>
                  <a:lnTo>
                    <a:pt x="3905" y="2958"/>
                  </a:lnTo>
                  <a:lnTo>
                    <a:pt x="3902" y="2956"/>
                  </a:lnTo>
                  <a:lnTo>
                    <a:pt x="3898" y="2955"/>
                  </a:lnTo>
                  <a:lnTo>
                    <a:pt x="3894" y="2954"/>
                  </a:lnTo>
                  <a:lnTo>
                    <a:pt x="3891" y="2954"/>
                  </a:lnTo>
                  <a:lnTo>
                    <a:pt x="3883" y="2969"/>
                  </a:lnTo>
                  <a:lnTo>
                    <a:pt x="3873" y="2994"/>
                  </a:lnTo>
                  <a:lnTo>
                    <a:pt x="3869" y="3005"/>
                  </a:lnTo>
                  <a:lnTo>
                    <a:pt x="3867" y="3015"/>
                  </a:lnTo>
                  <a:lnTo>
                    <a:pt x="3867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0" y="3112"/>
                  </a:moveTo>
                  <a:lnTo>
                    <a:pt x="1014" y="3097"/>
                  </a:lnTo>
                  <a:lnTo>
                    <a:pt x="1018" y="3083"/>
                  </a:lnTo>
                  <a:lnTo>
                    <a:pt x="1023" y="3069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19" y="3051"/>
                  </a:lnTo>
                  <a:lnTo>
                    <a:pt x="1016" y="3049"/>
                  </a:lnTo>
                  <a:lnTo>
                    <a:pt x="1013" y="3048"/>
                  </a:lnTo>
                  <a:lnTo>
                    <a:pt x="1012" y="3064"/>
                  </a:lnTo>
                  <a:lnTo>
                    <a:pt x="1011" y="3080"/>
                  </a:lnTo>
                  <a:lnTo>
                    <a:pt x="1010" y="3097"/>
                  </a:lnTo>
                  <a:lnTo>
                    <a:pt x="1010" y="3112"/>
                  </a:lnTo>
                  <a:close/>
                  <a:moveTo>
                    <a:pt x="3738" y="3149"/>
                  </a:moveTo>
                  <a:lnTo>
                    <a:pt x="3745" y="3142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7" y="3123"/>
                  </a:lnTo>
                  <a:lnTo>
                    <a:pt x="3744" y="3123"/>
                  </a:lnTo>
                  <a:lnTo>
                    <a:pt x="3730" y="3123"/>
                  </a:lnTo>
                  <a:lnTo>
                    <a:pt x="3733" y="3130"/>
                  </a:lnTo>
                  <a:lnTo>
                    <a:pt x="3736" y="3136"/>
                  </a:lnTo>
                  <a:lnTo>
                    <a:pt x="3737" y="3142"/>
                  </a:lnTo>
                  <a:lnTo>
                    <a:pt x="3738" y="3149"/>
                  </a:lnTo>
                  <a:close/>
                  <a:moveTo>
                    <a:pt x="1124" y="3232"/>
                  </a:moveTo>
                  <a:lnTo>
                    <a:pt x="1136" y="3224"/>
                  </a:lnTo>
                  <a:lnTo>
                    <a:pt x="1147" y="3218"/>
                  </a:lnTo>
                  <a:lnTo>
                    <a:pt x="1133" y="3199"/>
                  </a:lnTo>
                  <a:lnTo>
                    <a:pt x="1119" y="3180"/>
                  </a:lnTo>
                  <a:lnTo>
                    <a:pt x="1104" y="3163"/>
                  </a:lnTo>
                  <a:lnTo>
                    <a:pt x="1088" y="3145"/>
                  </a:lnTo>
                  <a:lnTo>
                    <a:pt x="1086" y="3159"/>
                  </a:lnTo>
                  <a:lnTo>
                    <a:pt x="1084" y="3180"/>
                  </a:lnTo>
                  <a:lnTo>
                    <a:pt x="1084" y="3193"/>
                  </a:lnTo>
                  <a:lnTo>
                    <a:pt x="1085" y="3207"/>
                  </a:lnTo>
                  <a:lnTo>
                    <a:pt x="1087" y="3222"/>
                  </a:lnTo>
                  <a:lnTo>
                    <a:pt x="1092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7"/>
                  </a:moveTo>
                  <a:lnTo>
                    <a:pt x="3371" y="3214"/>
                  </a:lnTo>
                  <a:lnTo>
                    <a:pt x="3378" y="3205"/>
                  </a:lnTo>
                  <a:lnTo>
                    <a:pt x="3369" y="3205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1"/>
                  </a:lnTo>
                  <a:lnTo>
                    <a:pt x="3355" y="3230"/>
                  </a:lnTo>
                  <a:lnTo>
                    <a:pt x="3354" y="3240"/>
                  </a:lnTo>
                  <a:lnTo>
                    <a:pt x="3357" y="3237"/>
                  </a:lnTo>
                  <a:lnTo>
                    <a:pt x="3360" y="3234"/>
                  </a:lnTo>
                  <a:lnTo>
                    <a:pt x="3363" y="3230"/>
                  </a:lnTo>
                  <a:lnTo>
                    <a:pt x="3364" y="3227"/>
                  </a:lnTo>
                  <a:close/>
                  <a:moveTo>
                    <a:pt x="3666" y="3250"/>
                  </a:moveTo>
                  <a:lnTo>
                    <a:pt x="3679" y="3237"/>
                  </a:lnTo>
                  <a:lnTo>
                    <a:pt x="3689" y="3223"/>
                  </a:lnTo>
                  <a:lnTo>
                    <a:pt x="3695" y="3213"/>
                  </a:lnTo>
                  <a:lnTo>
                    <a:pt x="3698" y="3205"/>
                  </a:lnTo>
                  <a:lnTo>
                    <a:pt x="3700" y="3192"/>
                  </a:lnTo>
                  <a:lnTo>
                    <a:pt x="3700" y="3188"/>
                  </a:lnTo>
                  <a:lnTo>
                    <a:pt x="3690" y="3191"/>
                  </a:lnTo>
                  <a:lnTo>
                    <a:pt x="3677" y="3198"/>
                  </a:lnTo>
                  <a:lnTo>
                    <a:pt x="3676" y="3211"/>
                  </a:lnTo>
                  <a:lnTo>
                    <a:pt x="3673" y="3224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1" y="3307"/>
                  </a:moveTo>
                  <a:lnTo>
                    <a:pt x="3502" y="3296"/>
                  </a:lnTo>
                  <a:lnTo>
                    <a:pt x="3502" y="3287"/>
                  </a:lnTo>
                  <a:lnTo>
                    <a:pt x="3503" y="3279"/>
                  </a:lnTo>
                  <a:lnTo>
                    <a:pt x="3503" y="3272"/>
                  </a:lnTo>
                  <a:lnTo>
                    <a:pt x="3498" y="3280"/>
                  </a:lnTo>
                  <a:lnTo>
                    <a:pt x="3494" y="3289"/>
                  </a:lnTo>
                  <a:lnTo>
                    <a:pt x="3492" y="3297"/>
                  </a:lnTo>
                  <a:lnTo>
                    <a:pt x="3490" y="3303"/>
                  </a:lnTo>
                  <a:lnTo>
                    <a:pt x="3490" y="3307"/>
                  </a:lnTo>
                  <a:lnTo>
                    <a:pt x="3490" y="3309"/>
                  </a:lnTo>
                  <a:lnTo>
                    <a:pt x="3491" y="3311"/>
                  </a:lnTo>
                  <a:lnTo>
                    <a:pt x="3492" y="3312"/>
                  </a:lnTo>
                  <a:lnTo>
                    <a:pt x="3494" y="3312"/>
                  </a:lnTo>
                  <a:lnTo>
                    <a:pt x="3496" y="3311"/>
                  </a:lnTo>
                  <a:lnTo>
                    <a:pt x="3498" y="3309"/>
                  </a:lnTo>
                  <a:lnTo>
                    <a:pt x="3501" y="3307"/>
                  </a:lnTo>
                  <a:close/>
                  <a:moveTo>
                    <a:pt x="3662" y="3298"/>
                  </a:moveTo>
                  <a:lnTo>
                    <a:pt x="3663" y="3292"/>
                  </a:lnTo>
                  <a:lnTo>
                    <a:pt x="3662" y="3288"/>
                  </a:lnTo>
                  <a:lnTo>
                    <a:pt x="3661" y="3284"/>
                  </a:lnTo>
                  <a:lnTo>
                    <a:pt x="3659" y="3281"/>
                  </a:lnTo>
                  <a:lnTo>
                    <a:pt x="3649" y="3281"/>
                  </a:lnTo>
                  <a:lnTo>
                    <a:pt x="3639" y="3282"/>
                  </a:lnTo>
                  <a:lnTo>
                    <a:pt x="3629" y="3283"/>
                  </a:lnTo>
                  <a:lnTo>
                    <a:pt x="3619" y="3286"/>
                  </a:lnTo>
                  <a:lnTo>
                    <a:pt x="3618" y="3289"/>
                  </a:lnTo>
                  <a:lnTo>
                    <a:pt x="3618" y="3292"/>
                  </a:lnTo>
                  <a:lnTo>
                    <a:pt x="3616" y="3296"/>
                  </a:lnTo>
                  <a:lnTo>
                    <a:pt x="3613" y="3299"/>
                  </a:lnTo>
                  <a:lnTo>
                    <a:pt x="3627" y="3299"/>
                  </a:lnTo>
                  <a:lnTo>
                    <a:pt x="3640" y="3298"/>
                  </a:lnTo>
                  <a:lnTo>
                    <a:pt x="3652" y="3298"/>
                  </a:lnTo>
                  <a:lnTo>
                    <a:pt x="3662" y="3298"/>
                  </a:lnTo>
                  <a:close/>
                  <a:moveTo>
                    <a:pt x="1625" y="3455"/>
                  </a:moveTo>
                  <a:lnTo>
                    <a:pt x="1613" y="3443"/>
                  </a:lnTo>
                  <a:lnTo>
                    <a:pt x="1599" y="3432"/>
                  </a:lnTo>
                  <a:lnTo>
                    <a:pt x="1587" y="3420"/>
                  </a:lnTo>
                  <a:lnTo>
                    <a:pt x="1575" y="3406"/>
                  </a:lnTo>
                  <a:lnTo>
                    <a:pt x="1549" y="3377"/>
                  </a:lnTo>
                  <a:lnTo>
                    <a:pt x="1523" y="3348"/>
                  </a:lnTo>
                  <a:lnTo>
                    <a:pt x="1471" y="3283"/>
                  </a:lnTo>
                  <a:lnTo>
                    <a:pt x="1419" y="3217"/>
                  </a:lnTo>
                  <a:lnTo>
                    <a:pt x="1393" y="3186"/>
                  </a:lnTo>
                  <a:lnTo>
                    <a:pt x="1366" y="3156"/>
                  </a:lnTo>
                  <a:lnTo>
                    <a:pt x="1340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7" y="3081"/>
                  </a:lnTo>
                  <a:lnTo>
                    <a:pt x="1275" y="3072"/>
                  </a:lnTo>
                  <a:lnTo>
                    <a:pt x="1262" y="3064"/>
                  </a:lnTo>
                  <a:lnTo>
                    <a:pt x="1248" y="3057"/>
                  </a:lnTo>
                  <a:lnTo>
                    <a:pt x="1236" y="3051"/>
                  </a:lnTo>
                  <a:lnTo>
                    <a:pt x="1223" y="3047"/>
                  </a:lnTo>
                  <a:lnTo>
                    <a:pt x="1210" y="3043"/>
                  </a:lnTo>
                  <a:lnTo>
                    <a:pt x="1203" y="3020"/>
                  </a:lnTo>
                  <a:lnTo>
                    <a:pt x="1197" y="3001"/>
                  </a:lnTo>
                  <a:lnTo>
                    <a:pt x="1193" y="2994"/>
                  </a:lnTo>
                  <a:lnTo>
                    <a:pt x="1190" y="2987"/>
                  </a:lnTo>
                  <a:lnTo>
                    <a:pt x="1186" y="2981"/>
                  </a:lnTo>
                  <a:lnTo>
                    <a:pt x="1182" y="2976"/>
                  </a:lnTo>
                  <a:lnTo>
                    <a:pt x="1177" y="2972"/>
                  </a:lnTo>
                  <a:lnTo>
                    <a:pt x="1173" y="2967"/>
                  </a:lnTo>
                  <a:lnTo>
                    <a:pt x="1168" y="2963"/>
                  </a:lnTo>
                  <a:lnTo>
                    <a:pt x="1162" y="2959"/>
                  </a:lnTo>
                  <a:lnTo>
                    <a:pt x="1150" y="2952"/>
                  </a:lnTo>
                  <a:lnTo>
                    <a:pt x="1135" y="2945"/>
                  </a:lnTo>
                  <a:lnTo>
                    <a:pt x="1130" y="2950"/>
                  </a:lnTo>
                  <a:lnTo>
                    <a:pt x="1127" y="2953"/>
                  </a:lnTo>
                  <a:lnTo>
                    <a:pt x="1124" y="2957"/>
                  </a:lnTo>
                  <a:lnTo>
                    <a:pt x="1122" y="2961"/>
                  </a:lnTo>
                  <a:lnTo>
                    <a:pt x="1120" y="2973"/>
                  </a:lnTo>
                  <a:lnTo>
                    <a:pt x="1119" y="2993"/>
                  </a:lnTo>
                  <a:lnTo>
                    <a:pt x="1140" y="3010"/>
                  </a:lnTo>
                  <a:lnTo>
                    <a:pt x="1164" y="3032"/>
                  </a:lnTo>
                  <a:lnTo>
                    <a:pt x="1193" y="3061"/>
                  </a:lnTo>
                  <a:lnTo>
                    <a:pt x="1226" y="3094"/>
                  </a:lnTo>
                  <a:lnTo>
                    <a:pt x="1296" y="3169"/>
                  </a:lnTo>
                  <a:lnTo>
                    <a:pt x="1373" y="3250"/>
                  </a:lnTo>
                  <a:lnTo>
                    <a:pt x="1412" y="3289"/>
                  </a:lnTo>
                  <a:lnTo>
                    <a:pt x="1450" y="3327"/>
                  </a:lnTo>
                  <a:lnTo>
                    <a:pt x="1486" y="3362"/>
                  </a:lnTo>
                  <a:lnTo>
                    <a:pt x="1521" y="3392"/>
                  </a:lnTo>
                  <a:lnTo>
                    <a:pt x="1538" y="3406"/>
                  </a:lnTo>
                  <a:lnTo>
                    <a:pt x="1553" y="3418"/>
                  </a:lnTo>
                  <a:lnTo>
                    <a:pt x="1567" y="3429"/>
                  </a:lnTo>
                  <a:lnTo>
                    <a:pt x="1581" y="3438"/>
                  </a:lnTo>
                  <a:lnTo>
                    <a:pt x="1594" y="3444"/>
                  </a:lnTo>
                  <a:lnTo>
                    <a:pt x="1605" y="3450"/>
                  </a:lnTo>
                  <a:lnTo>
                    <a:pt x="1616" y="3453"/>
                  </a:lnTo>
                  <a:lnTo>
                    <a:pt x="1625" y="3455"/>
                  </a:lnTo>
                  <a:close/>
                  <a:moveTo>
                    <a:pt x="1206" y="3520"/>
                  </a:moveTo>
                  <a:lnTo>
                    <a:pt x="1202" y="3507"/>
                  </a:lnTo>
                  <a:lnTo>
                    <a:pt x="1198" y="3495"/>
                  </a:lnTo>
                  <a:lnTo>
                    <a:pt x="1192" y="3483"/>
                  </a:lnTo>
                  <a:lnTo>
                    <a:pt x="1187" y="3473"/>
                  </a:lnTo>
                  <a:lnTo>
                    <a:pt x="1186" y="3480"/>
                  </a:lnTo>
                  <a:lnTo>
                    <a:pt x="1185" y="3488"/>
                  </a:lnTo>
                  <a:lnTo>
                    <a:pt x="1183" y="3498"/>
                  </a:lnTo>
                  <a:lnTo>
                    <a:pt x="1180" y="3508"/>
                  </a:lnTo>
                  <a:lnTo>
                    <a:pt x="1193" y="3514"/>
                  </a:lnTo>
                  <a:lnTo>
                    <a:pt x="1206" y="3520"/>
                  </a:lnTo>
                  <a:close/>
                  <a:moveTo>
                    <a:pt x="3483" y="3480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5" y="3443"/>
                  </a:lnTo>
                  <a:lnTo>
                    <a:pt x="3486" y="3432"/>
                  </a:lnTo>
                  <a:lnTo>
                    <a:pt x="3485" y="3443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3" y="3480"/>
                  </a:lnTo>
                  <a:close/>
                  <a:moveTo>
                    <a:pt x="1382" y="3573"/>
                  </a:moveTo>
                  <a:lnTo>
                    <a:pt x="1386" y="3559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7" y="3524"/>
                  </a:lnTo>
                  <a:lnTo>
                    <a:pt x="1394" y="3524"/>
                  </a:lnTo>
                  <a:lnTo>
                    <a:pt x="1389" y="3522"/>
                  </a:lnTo>
                  <a:lnTo>
                    <a:pt x="1385" y="3520"/>
                  </a:lnTo>
                  <a:lnTo>
                    <a:pt x="1380" y="3517"/>
                  </a:lnTo>
                  <a:lnTo>
                    <a:pt x="1368" y="3508"/>
                  </a:lnTo>
                  <a:lnTo>
                    <a:pt x="1355" y="3497"/>
                  </a:lnTo>
                  <a:lnTo>
                    <a:pt x="1327" y="3466"/>
                  </a:lnTo>
                  <a:lnTo>
                    <a:pt x="1296" y="3430"/>
                  </a:lnTo>
                  <a:lnTo>
                    <a:pt x="1264" y="3393"/>
                  </a:lnTo>
                  <a:lnTo>
                    <a:pt x="1232" y="3356"/>
                  </a:lnTo>
                  <a:lnTo>
                    <a:pt x="1216" y="3340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3" y="3304"/>
                  </a:lnTo>
                  <a:lnTo>
                    <a:pt x="1173" y="3309"/>
                  </a:lnTo>
                  <a:lnTo>
                    <a:pt x="1172" y="3314"/>
                  </a:lnTo>
                  <a:lnTo>
                    <a:pt x="1170" y="3320"/>
                  </a:lnTo>
                  <a:lnTo>
                    <a:pt x="1167" y="3326"/>
                  </a:lnTo>
                  <a:lnTo>
                    <a:pt x="1182" y="3336"/>
                  </a:lnTo>
                  <a:lnTo>
                    <a:pt x="1194" y="3348"/>
                  </a:lnTo>
                  <a:lnTo>
                    <a:pt x="1205" y="3359"/>
                  </a:lnTo>
                  <a:lnTo>
                    <a:pt x="1215" y="3372"/>
                  </a:lnTo>
                  <a:lnTo>
                    <a:pt x="1225" y="3386"/>
                  </a:lnTo>
                  <a:lnTo>
                    <a:pt x="1233" y="3402"/>
                  </a:lnTo>
                  <a:lnTo>
                    <a:pt x="1240" y="3421"/>
                  </a:lnTo>
                  <a:lnTo>
                    <a:pt x="1246" y="3441"/>
                  </a:lnTo>
                  <a:lnTo>
                    <a:pt x="1259" y="3444"/>
                  </a:lnTo>
                  <a:lnTo>
                    <a:pt x="1270" y="3447"/>
                  </a:lnTo>
                  <a:lnTo>
                    <a:pt x="1280" y="3452"/>
                  </a:lnTo>
                  <a:lnTo>
                    <a:pt x="1289" y="3458"/>
                  </a:lnTo>
                  <a:lnTo>
                    <a:pt x="1282" y="3465"/>
                  </a:lnTo>
                  <a:lnTo>
                    <a:pt x="1275" y="3475"/>
                  </a:lnTo>
                  <a:lnTo>
                    <a:pt x="1282" y="3479"/>
                  </a:lnTo>
                  <a:lnTo>
                    <a:pt x="1289" y="3484"/>
                  </a:lnTo>
                  <a:lnTo>
                    <a:pt x="1298" y="3490"/>
                  </a:lnTo>
                  <a:lnTo>
                    <a:pt x="1306" y="3498"/>
                  </a:lnTo>
                  <a:lnTo>
                    <a:pt x="1322" y="3514"/>
                  </a:lnTo>
                  <a:lnTo>
                    <a:pt x="1338" y="3532"/>
                  </a:lnTo>
                  <a:lnTo>
                    <a:pt x="1353" y="3548"/>
                  </a:lnTo>
                  <a:lnTo>
                    <a:pt x="1366" y="3561"/>
                  </a:lnTo>
                  <a:lnTo>
                    <a:pt x="1371" y="3567"/>
                  </a:lnTo>
                  <a:lnTo>
                    <a:pt x="1375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1" y="3541"/>
                  </a:moveTo>
                  <a:lnTo>
                    <a:pt x="2935" y="3533"/>
                  </a:lnTo>
                  <a:lnTo>
                    <a:pt x="2939" y="3524"/>
                  </a:lnTo>
                  <a:lnTo>
                    <a:pt x="2943" y="3517"/>
                  </a:lnTo>
                  <a:lnTo>
                    <a:pt x="2948" y="3510"/>
                  </a:lnTo>
                  <a:lnTo>
                    <a:pt x="2955" y="3503"/>
                  </a:lnTo>
                  <a:lnTo>
                    <a:pt x="2962" y="3496"/>
                  </a:lnTo>
                  <a:lnTo>
                    <a:pt x="2968" y="3489"/>
                  </a:lnTo>
                  <a:lnTo>
                    <a:pt x="2976" y="3483"/>
                  </a:lnTo>
                  <a:lnTo>
                    <a:pt x="2991" y="3472"/>
                  </a:lnTo>
                  <a:lnTo>
                    <a:pt x="3009" y="3461"/>
                  </a:lnTo>
                  <a:lnTo>
                    <a:pt x="3027" y="3451"/>
                  </a:lnTo>
                  <a:lnTo>
                    <a:pt x="3046" y="3442"/>
                  </a:lnTo>
                  <a:lnTo>
                    <a:pt x="3064" y="3435"/>
                  </a:lnTo>
                  <a:lnTo>
                    <a:pt x="3083" y="3428"/>
                  </a:lnTo>
                  <a:lnTo>
                    <a:pt x="3100" y="3423"/>
                  </a:lnTo>
                  <a:lnTo>
                    <a:pt x="3117" y="3418"/>
                  </a:lnTo>
                  <a:lnTo>
                    <a:pt x="3132" y="3414"/>
                  </a:lnTo>
                  <a:lnTo>
                    <a:pt x="3145" y="3411"/>
                  </a:lnTo>
                  <a:lnTo>
                    <a:pt x="3157" y="3410"/>
                  </a:lnTo>
                  <a:lnTo>
                    <a:pt x="3166" y="3409"/>
                  </a:lnTo>
                  <a:lnTo>
                    <a:pt x="3175" y="3396"/>
                  </a:lnTo>
                  <a:lnTo>
                    <a:pt x="3181" y="3385"/>
                  </a:lnTo>
                  <a:lnTo>
                    <a:pt x="3185" y="3375"/>
                  </a:lnTo>
                  <a:lnTo>
                    <a:pt x="3187" y="3368"/>
                  </a:lnTo>
                  <a:lnTo>
                    <a:pt x="3189" y="3358"/>
                  </a:lnTo>
                  <a:lnTo>
                    <a:pt x="3192" y="3353"/>
                  </a:lnTo>
                  <a:lnTo>
                    <a:pt x="3187" y="3350"/>
                  </a:lnTo>
                  <a:lnTo>
                    <a:pt x="3182" y="3349"/>
                  </a:lnTo>
                  <a:lnTo>
                    <a:pt x="3176" y="3349"/>
                  </a:lnTo>
                  <a:lnTo>
                    <a:pt x="3169" y="3349"/>
                  </a:lnTo>
                  <a:lnTo>
                    <a:pt x="3146" y="3365"/>
                  </a:lnTo>
                  <a:lnTo>
                    <a:pt x="3121" y="3386"/>
                  </a:lnTo>
                  <a:lnTo>
                    <a:pt x="3092" y="3408"/>
                  </a:lnTo>
                  <a:lnTo>
                    <a:pt x="3060" y="3432"/>
                  </a:lnTo>
                  <a:lnTo>
                    <a:pt x="3025" y="3458"/>
                  </a:lnTo>
                  <a:lnTo>
                    <a:pt x="2988" y="3482"/>
                  </a:lnTo>
                  <a:lnTo>
                    <a:pt x="2950" y="3508"/>
                  </a:lnTo>
                  <a:lnTo>
                    <a:pt x="2909" y="3533"/>
                  </a:lnTo>
                  <a:lnTo>
                    <a:pt x="2916" y="3533"/>
                  </a:lnTo>
                  <a:lnTo>
                    <a:pt x="2922" y="3535"/>
                  </a:lnTo>
                  <a:lnTo>
                    <a:pt x="2927" y="3538"/>
                  </a:lnTo>
                  <a:lnTo>
                    <a:pt x="2931" y="3541"/>
                  </a:lnTo>
                  <a:close/>
                  <a:moveTo>
                    <a:pt x="1729" y="3582"/>
                  </a:moveTo>
                  <a:lnTo>
                    <a:pt x="1716" y="3567"/>
                  </a:lnTo>
                  <a:lnTo>
                    <a:pt x="1704" y="3552"/>
                  </a:lnTo>
                  <a:lnTo>
                    <a:pt x="1692" y="3539"/>
                  </a:lnTo>
                  <a:lnTo>
                    <a:pt x="1678" y="3526"/>
                  </a:lnTo>
                  <a:lnTo>
                    <a:pt x="1674" y="3526"/>
                  </a:lnTo>
                  <a:lnTo>
                    <a:pt x="1669" y="3527"/>
                  </a:lnTo>
                  <a:lnTo>
                    <a:pt x="1663" y="3529"/>
                  </a:lnTo>
                  <a:lnTo>
                    <a:pt x="1656" y="3532"/>
                  </a:lnTo>
                  <a:lnTo>
                    <a:pt x="1675" y="3544"/>
                  </a:lnTo>
                  <a:lnTo>
                    <a:pt x="1695" y="3556"/>
                  </a:lnTo>
                  <a:lnTo>
                    <a:pt x="1712" y="3569"/>
                  </a:lnTo>
                  <a:lnTo>
                    <a:pt x="1729" y="3582"/>
                  </a:lnTo>
                  <a:close/>
                  <a:moveTo>
                    <a:pt x="3265" y="3636"/>
                  </a:moveTo>
                  <a:lnTo>
                    <a:pt x="3276" y="3627"/>
                  </a:lnTo>
                  <a:lnTo>
                    <a:pt x="3286" y="3618"/>
                  </a:lnTo>
                  <a:lnTo>
                    <a:pt x="3296" y="3609"/>
                  </a:lnTo>
                  <a:lnTo>
                    <a:pt x="3307" y="3601"/>
                  </a:lnTo>
                  <a:lnTo>
                    <a:pt x="3301" y="3583"/>
                  </a:lnTo>
                  <a:lnTo>
                    <a:pt x="3295" y="3565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3" y="3533"/>
                  </a:lnTo>
                  <a:lnTo>
                    <a:pt x="3265" y="3534"/>
                  </a:lnTo>
                  <a:lnTo>
                    <a:pt x="3257" y="3535"/>
                  </a:lnTo>
                  <a:lnTo>
                    <a:pt x="3248" y="3538"/>
                  </a:lnTo>
                  <a:lnTo>
                    <a:pt x="3250" y="3550"/>
                  </a:lnTo>
                  <a:lnTo>
                    <a:pt x="3251" y="3563"/>
                  </a:lnTo>
                  <a:lnTo>
                    <a:pt x="3250" y="3577"/>
                  </a:lnTo>
                  <a:lnTo>
                    <a:pt x="3250" y="3589"/>
                  </a:lnTo>
                  <a:lnTo>
                    <a:pt x="3243" y="3596"/>
                  </a:lnTo>
                  <a:lnTo>
                    <a:pt x="3236" y="3602"/>
                  </a:lnTo>
                  <a:lnTo>
                    <a:pt x="3242" y="3616"/>
                  </a:lnTo>
                  <a:lnTo>
                    <a:pt x="3247" y="3633"/>
                  </a:lnTo>
                  <a:lnTo>
                    <a:pt x="3253" y="3633"/>
                  </a:lnTo>
                  <a:lnTo>
                    <a:pt x="3258" y="3633"/>
                  </a:lnTo>
                  <a:lnTo>
                    <a:pt x="3261" y="3634"/>
                  </a:lnTo>
                  <a:lnTo>
                    <a:pt x="3265" y="3636"/>
                  </a:lnTo>
                  <a:close/>
                  <a:moveTo>
                    <a:pt x="1609" y="3719"/>
                  </a:moveTo>
                  <a:lnTo>
                    <a:pt x="1597" y="3703"/>
                  </a:lnTo>
                  <a:lnTo>
                    <a:pt x="1585" y="3688"/>
                  </a:lnTo>
                  <a:lnTo>
                    <a:pt x="1572" y="3672"/>
                  </a:lnTo>
                  <a:lnTo>
                    <a:pt x="1559" y="3659"/>
                  </a:lnTo>
                  <a:lnTo>
                    <a:pt x="1556" y="3666"/>
                  </a:lnTo>
                  <a:lnTo>
                    <a:pt x="1552" y="3675"/>
                  </a:lnTo>
                  <a:lnTo>
                    <a:pt x="1548" y="3685"/>
                  </a:lnTo>
                  <a:lnTo>
                    <a:pt x="1545" y="3694"/>
                  </a:lnTo>
                  <a:lnTo>
                    <a:pt x="1537" y="3695"/>
                  </a:lnTo>
                  <a:lnTo>
                    <a:pt x="1528" y="3695"/>
                  </a:lnTo>
                  <a:lnTo>
                    <a:pt x="1518" y="3697"/>
                  </a:lnTo>
                  <a:lnTo>
                    <a:pt x="1508" y="3699"/>
                  </a:lnTo>
                  <a:lnTo>
                    <a:pt x="1525" y="3699"/>
                  </a:lnTo>
                  <a:lnTo>
                    <a:pt x="1542" y="3699"/>
                  </a:lnTo>
                  <a:lnTo>
                    <a:pt x="1557" y="3700"/>
                  </a:lnTo>
                  <a:lnTo>
                    <a:pt x="1570" y="3702"/>
                  </a:lnTo>
                  <a:lnTo>
                    <a:pt x="1574" y="3709"/>
                  </a:lnTo>
                  <a:lnTo>
                    <a:pt x="1576" y="3716"/>
                  </a:lnTo>
                  <a:lnTo>
                    <a:pt x="1578" y="3722"/>
                  </a:lnTo>
                  <a:lnTo>
                    <a:pt x="1579" y="3728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3" y="3720"/>
                  </a:lnTo>
                  <a:lnTo>
                    <a:pt x="1609" y="3719"/>
                  </a:lnTo>
                  <a:close/>
                  <a:moveTo>
                    <a:pt x="2291" y="3750"/>
                  </a:moveTo>
                  <a:lnTo>
                    <a:pt x="2291" y="3746"/>
                  </a:lnTo>
                  <a:lnTo>
                    <a:pt x="2290" y="3741"/>
                  </a:lnTo>
                  <a:lnTo>
                    <a:pt x="2289" y="3737"/>
                  </a:lnTo>
                  <a:lnTo>
                    <a:pt x="2288" y="3733"/>
                  </a:lnTo>
                  <a:lnTo>
                    <a:pt x="2285" y="3730"/>
                  </a:lnTo>
                  <a:lnTo>
                    <a:pt x="2282" y="3727"/>
                  </a:lnTo>
                  <a:lnTo>
                    <a:pt x="2279" y="3725"/>
                  </a:lnTo>
                  <a:lnTo>
                    <a:pt x="2276" y="3723"/>
                  </a:lnTo>
                  <a:lnTo>
                    <a:pt x="2272" y="3722"/>
                  </a:lnTo>
                  <a:lnTo>
                    <a:pt x="2268" y="3723"/>
                  </a:lnTo>
                  <a:lnTo>
                    <a:pt x="2264" y="3724"/>
                  </a:lnTo>
                  <a:lnTo>
                    <a:pt x="2260" y="3726"/>
                  </a:lnTo>
                  <a:lnTo>
                    <a:pt x="2256" y="3729"/>
                  </a:lnTo>
                  <a:lnTo>
                    <a:pt x="2251" y="3734"/>
                  </a:lnTo>
                  <a:lnTo>
                    <a:pt x="2247" y="3740"/>
                  </a:lnTo>
                  <a:lnTo>
                    <a:pt x="2241" y="3747"/>
                  </a:lnTo>
                  <a:lnTo>
                    <a:pt x="2247" y="3753"/>
                  </a:lnTo>
                  <a:lnTo>
                    <a:pt x="2252" y="3757"/>
                  </a:lnTo>
                  <a:lnTo>
                    <a:pt x="2256" y="3760"/>
                  </a:lnTo>
                  <a:lnTo>
                    <a:pt x="2260" y="3761"/>
                  </a:lnTo>
                  <a:lnTo>
                    <a:pt x="2263" y="3763"/>
                  </a:lnTo>
                  <a:lnTo>
                    <a:pt x="2267" y="3763"/>
                  </a:lnTo>
                  <a:lnTo>
                    <a:pt x="2269" y="3763"/>
                  </a:lnTo>
                  <a:lnTo>
                    <a:pt x="2272" y="3762"/>
                  </a:lnTo>
                  <a:lnTo>
                    <a:pt x="2281" y="3757"/>
                  </a:lnTo>
                  <a:lnTo>
                    <a:pt x="2291" y="3750"/>
                  </a:lnTo>
                  <a:close/>
                  <a:moveTo>
                    <a:pt x="2552" y="3779"/>
                  </a:moveTo>
                  <a:lnTo>
                    <a:pt x="2564" y="3766"/>
                  </a:lnTo>
                  <a:lnTo>
                    <a:pt x="2578" y="3753"/>
                  </a:lnTo>
                  <a:lnTo>
                    <a:pt x="2592" y="3740"/>
                  </a:lnTo>
                  <a:lnTo>
                    <a:pt x="2609" y="3729"/>
                  </a:lnTo>
                  <a:lnTo>
                    <a:pt x="2626" y="3718"/>
                  </a:lnTo>
                  <a:lnTo>
                    <a:pt x="2644" y="3707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6" y="3669"/>
                  </a:lnTo>
                  <a:lnTo>
                    <a:pt x="2749" y="3653"/>
                  </a:lnTo>
                  <a:lnTo>
                    <a:pt x="2764" y="3645"/>
                  </a:lnTo>
                  <a:lnTo>
                    <a:pt x="2777" y="3637"/>
                  </a:lnTo>
                  <a:lnTo>
                    <a:pt x="2788" y="3629"/>
                  </a:lnTo>
                  <a:lnTo>
                    <a:pt x="2798" y="3622"/>
                  </a:lnTo>
                  <a:lnTo>
                    <a:pt x="2784" y="3623"/>
                  </a:lnTo>
                  <a:lnTo>
                    <a:pt x="2769" y="3626"/>
                  </a:lnTo>
                  <a:lnTo>
                    <a:pt x="2752" y="3631"/>
                  </a:lnTo>
                  <a:lnTo>
                    <a:pt x="2733" y="3638"/>
                  </a:lnTo>
                  <a:lnTo>
                    <a:pt x="2713" y="3647"/>
                  </a:lnTo>
                  <a:lnTo>
                    <a:pt x="2692" y="3656"/>
                  </a:lnTo>
                  <a:lnTo>
                    <a:pt x="2670" y="3667"/>
                  </a:lnTo>
                  <a:lnTo>
                    <a:pt x="2648" y="3679"/>
                  </a:lnTo>
                  <a:lnTo>
                    <a:pt x="2603" y="3703"/>
                  </a:lnTo>
                  <a:lnTo>
                    <a:pt x="2558" y="3730"/>
                  </a:lnTo>
                  <a:lnTo>
                    <a:pt x="2538" y="3743"/>
                  </a:lnTo>
                  <a:lnTo>
                    <a:pt x="2518" y="3757"/>
                  </a:lnTo>
                  <a:lnTo>
                    <a:pt x="2501" y="3769"/>
                  </a:lnTo>
                  <a:lnTo>
                    <a:pt x="2486" y="3781"/>
                  </a:lnTo>
                  <a:lnTo>
                    <a:pt x="2502" y="3780"/>
                  </a:lnTo>
                  <a:lnTo>
                    <a:pt x="2518" y="3780"/>
                  </a:lnTo>
                  <a:lnTo>
                    <a:pt x="2536" y="3779"/>
                  </a:lnTo>
                  <a:lnTo>
                    <a:pt x="2552" y="3779"/>
                  </a:lnTo>
                  <a:close/>
                  <a:moveTo>
                    <a:pt x="3064" y="3794"/>
                  </a:moveTo>
                  <a:lnTo>
                    <a:pt x="3073" y="3787"/>
                  </a:lnTo>
                  <a:lnTo>
                    <a:pt x="3079" y="3782"/>
                  </a:lnTo>
                  <a:lnTo>
                    <a:pt x="3083" y="3778"/>
                  </a:lnTo>
                  <a:lnTo>
                    <a:pt x="3086" y="3774"/>
                  </a:lnTo>
                  <a:lnTo>
                    <a:pt x="3092" y="3763"/>
                  </a:lnTo>
                  <a:lnTo>
                    <a:pt x="3098" y="3745"/>
                  </a:lnTo>
                  <a:lnTo>
                    <a:pt x="3088" y="3746"/>
                  </a:lnTo>
                  <a:lnTo>
                    <a:pt x="3078" y="3748"/>
                  </a:lnTo>
                  <a:lnTo>
                    <a:pt x="3066" y="3751"/>
                  </a:lnTo>
                  <a:lnTo>
                    <a:pt x="3053" y="3755"/>
                  </a:lnTo>
                  <a:lnTo>
                    <a:pt x="3055" y="3779"/>
                  </a:lnTo>
                  <a:lnTo>
                    <a:pt x="3056" y="3792"/>
                  </a:lnTo>
                  <a:lnTo>
                    <a:pt x="3057" y="3795"/>
                  </a:lnTo>
                  <a:lnTo>
                    <a:pt x="3059" y="3796"/>
                  </a:lnTo>
                  <a:lnTo>
                    <a:pt x="3061" y="3795"/>
                  </a:lnTo>
                  <a:lnTo>
                    <a:pt x="3064" y="3794"/>
                  </a:lnTo>
                  <a:close/>
                  <a:moveTo>
                    <a:pt x="2697" y="3823"/>
                  </a:moveTo>
                  <a:lnTo>
                    <a:pt x="2707" y="3814"/>
                  </a:lnTo>
                  <a:lnTo>
                    <a:pt x="2718" y="3806"/>
                  </a:lnTo>
                  <a:lnTo>
                    <a:pt x="2727" y="3799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2" y="3795"/>
                  </a:lnTo>
                  <a:lnTo>
                    <a:pt x="2706" y="3797"/>
                  </a:lnTo>
                  <a:lnTo>
                    <a:pt x="2691" y="3804"/>
                  </a:lnTo>
                  <a:lnTo>
                    <a:pt x="2666" y="3820"/>
                  </a:lnTo>
                  <a:lnTo>
                    <a:pt x="2675" y="3820"/>
                  </a:lnTo>
                  <a:lnTo>
                    <a:pt x="2684" y="3820"/>
                  </a:lnTo>
                  <a:lnTo>
                    <a:pt x="2691" y="3821"/>
                  </a:lnTo>
                  <a:lnTo>
                    <a:pt x="2697" y="3823"/>
                  </a:lnTo>
                  <a:close/>
                  <a:moveTo>
                    <a:pt x="2251" y="3834"/>
                  </a:moveTo>
                  <a:lnTo>
                    <a:pt x="2263" y="3831"/>
                  </a:lnTo>
                  <a:lnTo>
                    <a:pt x="2274" y="3828"/>
                  </a:lnTo>
                  <a:lnTo>
                    <a:pt x="2286" y="3825"/>
                  </a:lnTo>
                  <a:lnTo>
                    <a:pt x="2296" y="3824"/>
                  </a:lnTo>
                  <a:lnTo>
                    <a:pt x="2295" y="3821"/>
                  </a:lnTo>
                  <a:lnTo>
                    <a:pt x="2293" y="3818"/>
                  </a:lnTo>
                  <a:lnTo>
                    <a:pt x="2291" y="3814"/>
                  </a:lnTo>
                  <a:lnTo>
                    <a:pt x="2288" y="3811"/>
                  </a:lnTo>
                  <a:lnTo>
                    <a:pt x="2276" y="3815"/>
                  </a:lnTo>
                  <a:lnTo>
                    <a:pt x="2264" y="3819"/>
                  </a:lnTo>
                  <a:lnTo>
                    <a:pt x="2251" y="3823"/>
                  </a:lnTo>
                  <a:lnTo>
                    <a:pt x="2237" y="3830"/>
                  </a:lnTo>
                  <a:lnTo>
                    <a:pt x="2240" y="3830"/>
                  </a:lnTo>
                  <a:lnTo>
                    <a:pt x="2243" y="3831"/>
                  </a:lnTo>
                  <a:lnTo>
                    <a:pt x="2248" y="3832"/>
                  </a:lnTo>
                  <a:lnTo>
                    <a:pt x="2251" y="3834"/>
                  </a:lnTo>
                  <a:close/>
                  <a:moveTo>
                    <a:pt x="1772" y="3867"/>
                  </a:moveTo>
                  <a:lnTo>
                    <a:pt x="1788" y="3850"/>
                  </a:lnTo>
                  <a:lnTo>
                    <a:pt x="1800" y="3837"/>
                  </a:lnTo>
                  <a:lnTo>
                    <a:pt x="1808" y="3827"/>
                  </a:lnTo>
                  <a:lnTo>
                    <a:pt x="1814" y="3819"/>
                  </a:lnTo>
                  <a:lnTo>
                    <a:pt x="1817" y="3814"/>
                  </a:lnTo>
                  <a:lnTo>
                    <a:pt x="1817" y="3810"/>
                  </a:lnTo>
                  <a:lnTo>
                    <a:pt x="1817" y="3807"/>
                  </a:lnTo>
                  <a:lnTo>
                    <a:pt x="1815" y="3805"/>
                  </a:lnTo>
                  <a:lnTo>
                    <a:pt x="1804" y="3813"/>
                  </a:lnTo>
                  <a:lnTo>
                    <a:pt x="1794" y="3821"/>
                  </a:lnTo>
                  <a:lnTo>
                    <a:pt x="1783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5"/>
                  </a:lnTo>
                  <a:lnTo>
                    <a:pt x="1775" y="3802"/>
                  </a:lnTo>
                  <a:lnTo>
                    <a:pt x="1776" y="3788"/>
                  </a:lnTo>
                  <a:lnTo>
                    <a:pt x="1765" y="3779"/>
                  </a:lnTo>
                  <a:lnTo>
                    <a:pt x="1754" y="3770"/>
                  </a:lnTo>
                  <a:lnTo>
                    <a:pt x="1741" y="3762"/>
                  </a:lnTo>
                  <a:lnTo>
                    <a:pt x="1728" y="3756"/>
                  </a:lnTo>
                  <a:lnTo>
                    <a:pt x="1730" y="3778"/>
                  </a:lnTo>
                  <a:lnTo>
                    <a:pt x="1732" y="3803"/>
                  </a:lnTo>
                  <a:lnTo>
                    <a:pt x="1733" y="3829"/>
                  </a:lnTo>
                  <a:lnTo>
                    <a:pt x="1732" y="3855"/>
                  </a:lnTo>
                  <a:lnTo>
                    <a:pt x="1742" y="3857"/>
                  </a:lnTo>
                  <a:lnTo>
                    <a:pt x="1751" y="3860"/>
                  </a:lnTo>
                  <a:lnTo>
                    <a:pt x="1761" y="3864"/>
                  </a:lnTo>
                  <a:lnTo>
                    <a:pt x="1772" y="3867"/>
                  </a:lnTo>
                  <a:close/>
                  <a:moveTo>
                    <a:pt x="1646" y="3866"/>
                  </a:moveTo>
                  <a:lnTo>
                    <a:pt x="1637" y="3851"/>
                  </a:lnTo>
                  <a:lnTo>
                    <a:pt x="1630" y="3838"/>
                  </a:lnTo>
                  <a:lnTo>
                    <a:pt x="1628" y="3835"/>
                  </a:lnTo>
                  <a:lnTo>
                    <a:pt x="1626" y="3833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0" y="3832"/>
                  </a:lnTo>
                  <a:lnTo>
                    <a:pt x="1605" y="3834"/>
                  </a:lnTo>
                  <a:lnTo>
                    <a:pt x="1599" y="3836"/>
                  </a:lnTo>
                  <a:lnTo>
                    <a:pt x="1601" y="3843"/>
                  </a:lnTo>
                  <a:lnTo>
                    <a:pt x="1602" y="3850"/>
                  </a:lnTo>
                  <a:lnTo>
                    <a:pt x="1602" y="3857"/>
                  </a:lnTo>
                  <a:lnTo>
                    <a:pt x="1602" y="3867"/>
                  </a:lnTo>
                  <a:lnTo>
                    <a:pt x="1611" y="3870"/>
                  </a:lnTo>
                  <a:lnTo>
                    <a:pt x="1621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0" y="3876"/>
                  </a:lnTo>
                  <a:lnTo>
                    <a:pt x="1643" y="3872"/>
                  </a:lnTo>
                  <a:lnTo>
                    <a:pt x="1645" y="3869"/>
                  </a:lnTo>
                  <a:lnTo>
                    <a:pt x="1646" y="3866"/>
                  </a:lnTo>
                  <a:close/>
                  <a:moveTo>
                    <a:pt x="2235" y="3869"/>
                  </a:moveTo>
                  <a:lnTo>
                    <a:pt x="2291" y="3853"/>
                  </a:lnTo>
                  <a:lnTo>
                    <a:pt x="2344" y="3838"/>
                  </a:lnTo>
                  <a:lnTo>
                    <a:pt x="2396" y="3824"/>
                  </a:lnTo>
                  <a:lnTo>
                    <a:pt x="2447" y="3813"/>
                  </a:lnTo>
                  <a:lnTo>
                    <a:pt x="2471" y="3809"/>
                  </a:lnTo>
                  <a:lnTo>
                    <a:pt x="2495" y="3805"/>
                  </a:lnTo>
                  <a:lnTo>
                    <a:pt x="2517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799"/>
                  </a:lnTo>
                  <a:lnTo>
                    <a:pt x="2603" y="3801"/>
                  </a:lnTo>
                  <a:lnTo>
                    <a:pt x="2622" y="3804"/>
                  </a:lnTo>
                  <a:lnTo>
                    <a:pt x="2652" y="3777"/>
                  </a:lnTo>
                  <a:lnTo>
                    <a:pt x="2684" y="3750"/>
                  </a:lnTo>
                  <a:lnTo>
                    <a:pt x="2701" y="3737"/>
                  </a:lnTo>
                  <a:lnTo>
                    <a:pt x="2718" y="3725"/>
                  </a:lnTo>
                  <a:lnTo>
                    <a:pt x="2734" y="3713"/>
                  </a:lnTo>
                  <a:lnTo>
                    <a:pt x="2750" y="3702"/>
                  </a:lnTo>
                  <a:lnTo>
                    <a:pt x="2767" y="3693"/>
                  </a:lnTo>
                  <a:lnTo>
                    <a:pt x="2783" y="3684"/>
                  </a:lnTo>
                  <a:lnTo>
                    <a:pt x="2799" y="3676"/>
                  </a:lnTo>
                  <a:lnTo>
                    <a:pt x="2813" y="3670"/>
                  </a:lnTo>
                  <a:lnTo>
                    <a:pt x="2826" y="3666"/>
                  </a:lnTo>
                  <a:lnTo>
                    <a:pt x="2840" y="3663"/>
                  </a:lnTo>
                  <a:lnTo>
                    <a:pt x="2852" y="3662"/>
                  </a:lnTo>
                  <a:lnTo>
                    <a:pt x="2862" y="3664"/>
                  </a:lnTo>
                  <a:lnTo>
                    <a:pt x="2861" y="3680"/>
                  </a:lnTo>
                  <a:lnTo>
                    <a:pt x="2860" y="3696"/>
                  </a:lnTo>
                  <a:lnTo>
                    <a:pt x="2859" y="3712"/>
                  </a:lnTo>
                  <a:lnTo>
                    <a:pt x="2858" y="3729"/>
                  </a:lnTo>
                  <a:lnTo>
                    <a:pt x="2864" y="3729"/>
                  </a:lnTo>
                  <a:lnTo>
                    <a:pt x="2869" y="3731"/>
                  </a:lnTo>
                  <a:lnTo>
                    <a:pt x="2872" y="3734"/>
                  </a:lnTo>
                  <a:lnTo>
                    <a:pt x="2876" y="3737"/>
                  </a:lnTo>
                  <a:lnTo>
                    <a:pt x="2884" y="3727"/>
                  </a:lnTo>
                  <a:lnTo>
                    <a:pt x="2892" y="3719"/>
                  </a:lnTo>
                  <a:lnTo>
                    <a:pt x="2900" y="3709"/>
                  </a:lnTo>
                  <a:lnTo>
                    <a:pt x="2908" y="3702"/>
                  </a:lnTo>
                  <a:lnTo>
                    <a:pt x="2926" y="3689"/>
                  </a:lnTo>
                  <a:lnTo>
                    <a:pt x="2942" y="3679"/>
                  </a:lnTo>
                  <a:lnTo>
                    <a:pt x="2977" y="3661"/>
                  </a:lnTo>
                  <a:lnTo>
                    <a:pt x="3008" y="3648"/>
                  </a:lnTo>
                  <a:lnTo>
                    <a:pt x="3022" y="3641"/>
                  </a:lnTo>
                  <a:lnTo>
                    <a:pt x="3035" y="3633"/>
                  </a:lnTo>
                  <a:lnTo>
                    <a:pt x="3040" y="3629"/>
                  </a:lnTo>
                  <a:lnTo>
                    <a:pt x="3045" y="3625"/>
                  </a:lnTo>
                  <a:lnTo>
                    <a:pt x="3049" y="3620"/>
                  </a:lnTo>
                  <a:lnTo>
                    <a:pt x="3053" y="3615"/>
                  </a:lnTo>
                  <a:lnTo>
                    <a:pt x="3056" y="3610"/>
                  </a:lnTo>
                  <a:lnTo>
                    <a:pt x="3059" y="3604"/>
                  </a:lnTo>
                  <a:lnTo>
                    <a:pt x="3061" y="3596"/>
                  </a:lnTo>
                  <a:lnTo>
                    <a:pt x="3062" y="3589"/>
                  </a:lnTo>
                  <a:lnTo>
                    <a:pt x="3063" y="3581"/>
                  </a:lnTo>
                  <a:lnTo>
                    <a:pt x="3063" y="3572"/>
                  </a:lnTo>
                  <a:lnTo>
                    <a:pt x="3062" y="3561"/>
                  </a:lnTo>
                  <a:lnTo>
                    <a:pt x="3060" y="3551"/>
                  </a:lnTo>
                  <a:lnTo>
                    <a:pt x="3070" y="3541"/>
                  </a:lnTo>
                  <a:lnTo>
                    <a:pt x="3081" y="3532"/>
                  </a:lnTo>
                  <a:lnTo>
                    <a:pt x="3092" y="3522"/>
                  </a:lnTo>
                  <a:lnTo>
                    <a:pt x="3102" y="3515"/>
                  </a:lnTo>
                  <a:lnTo>
                    <a:pt x="3107" y="3521"/>
                  </a:lnTo>
                  <a:lnTo>
                    <a:pt x="3113" y="3527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1" y="3519"/>
                  </a:lnTo>
                  <a:lnTo>
                    <a:pt x="3163" y="3498"/>
                  </a:lnTo>
                  <a:lnTo>
                    <a:pt x="3183" y="3475"/>
                  </a:lnTo>
                  <a:lnTo>
                    <a:pt x="3203" y="3452"/>
                  </a:lnTo>
                  <a:lnTo>
                    <a:pt x="3239" y="3408"/>
                  </a:lnTo>
                  <a:lnTo>
                    <a:pt x="3272" y="3365"/>
                  </a:lnTo>
                  <a:lnTo>
                    <a:pt x="3287" y="3345"/>
                  </a:lnTo>
                  <a:lnTo>
                    <a:pt x="3303" y="3325"/>
                  </a:lnTo>
                  <a:lnTo>
                    <a:pt x="3319" y="3307"/>
                  </a:lnTo>
                  <a:lnTo>
                    <a:pt x="3334" y="3290"/>
                  </a:lnTo>
                  <a:lnTo>
                    <a:pt x="3350" y="3275"/>
                  </a:lnTo>
                  <a:lnTo>
                    <a:pt x="3365" y="3260"/>
                  </a:lnTo>
                  <a:lnTo>
                    <a:pt x="3373" y="3254"/>
                  </a:lnTo>
                  <a:lnTo>
                    <a:pt x="3381" y="3249"/>
                  </a:lnTo>
                  <a:lnTo>
                    <a:pt x="3390" y="3244"/>
                  </a:lnTo>
                  <a:lnTo>
                    <a:pt x="3399" y="3239"/>
                  </a:lnTo>
                  <a:lnTo>
                    <a:pt x="3400" y="3221"/>
                  </a:lnTo>
                  <a:lnTo>
                    <a:pt x="3402" y="3205"/>
                  </a:lnTo>
                  <a:lnTo>
                    <a:pt x="3404" y="3189"/>
                  </a:lnTo>
                  <a:lnTo>
                    <a:pt x="3406" y="3175"/>
                  </a:lnTo>
                  <a:lnTo>
                    <a:pt x="3410" y="3162"/>
                  </a:lnTo>
                  <a:lnTo>
                    <a:pt x="3414" y="3150"/>
                  </a:lnTo>
                  <a:lnTo>
                    <a:pt x="3418" y="3139"/>
                  </a:lnTo>
                  <a:lnTo>
                    <a:pt x="3424" y="3130"/>
                  </a:lnTo>
                  <a:lnTo>
                    <a:pt x="3430" y="3122"/>
                  </a:lnTo>
                  <a:lnTo>
                    <a:pt x="3437" y="3114"/>
                  </a:lnTo>
                  <a:lnTo>
                    <a:pt x="3445" y="3109"/>
                  </a:lnTo>
                  <a:lnTo>
                    <a:pt x="3453" y="3105"/>
                  </a:lnTo>
                  <a:lnTo>
                    <a:pt x="3462" y="3103"/>
                  </a:lnTo>
                  <a:lnTo>
                    <a:pt x="3472" y="3103"/>
                  </a:lnTo>
                  <a:lnTo>
                    <a:pt x="3483" y="3104"/>
                  </a:lnTo>
                  <a:lnTo>
                    <a:pt x="3495" y="3107"/>
                  </a:lnTo>
                  <a:lnTo>
                    <a:pt x="3501" y="3100"/>
                  </a:lnTo>
                  <a:lnTo>
                    <a:pt x="3508" y="3093"/>
                  </a:lnTo>
                  <a:lnTo>
                    <a:pt x="3512" y="3087"/>
                  </a:lnTo>
                  <a:lnTo>
                    <a:pt x="3516" y="3079"/>
                  </a:lnTo>
                  <a:lnTo>
                    <a:pt x="3521" y="3066"/>
                  </a:lnTo>
                  <a:lnTo>
                    <a:pt x="3525" y="3054"/>
                  </a:lnTo>
                  <a:lnTo>
                    <a:pt x="3527" y="3033"/>
                  </a:lnTo>
                  <a:lnTo>
                    <a:pt x="3526" y="3024"/>
                  </a:lnTo>
                  <a:lnTo>
                    <a:pt x="3540" y="3015"/>
                  </a:lnTo>
                  <a:lnTo>
                    <a:pt x="3552" y="3004"/>
                  </a:lnTo>
                  <a:lnTo>
                    <a:pt x="3562" y="2995"/>
                  </a:lnTo>
                  <a:lnTo>
                    <a:pt x="3570" y="2986"/>
                  </a:lnTo>
                  <a:lnTo>
                    <a:pt x="3577" y="2976"/>
                  </a:lnTo>
                  <a:lnTo>
                    <a:pt x="3583" y="2966"/>
                  </a:lnTo>
                  <a:lnTo>
                    <a:pt x="3588" y="2957"/>
                  </a:lnTo>
                  <a:lnTo>
                    <a:pt x="3592" y="2947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8" y="2886"/>
                  </a:lnTo>
                  <a:lnTo>
                    <a:pt x="3627" y="2894"/>
                  </a:lnTo>
                  <a:lnTo>
                    <a:pt x="3634" y="2901"/>
                  </a:lnTo>
                  <a:lnTo>
                    <a:pt x="3643" y="2907"/>
                  </a:lnTo>
                  <a:lnTo>
                    <a:pt x="3651" y="2911"/>
                  </a:lnTo>
                  <a:lnTo>
                    <a:pt x="3660" y="2913"/>
                  </a:lnTo>
                  <a:lnTo>
                    <a:pt x="3665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2"/>
                  </a:lnTo>
                  <a:lnTo>
                    <a:pt x="3692" y="2868"/>
                  </a:lnTo>
                  <a:lnTo>
                    <a:pt x="3696" y="2855"/>
                  </a:lnTo>
                  <a:lnTo>
                    <a:pt x="3689" y="2852"/>
                  </a:lnTo>
                  <a:lnTo>
                    <a:pt x="3680" y="2849"/>
                  </a:lnTo>
                  <a:lnTo>
                    <a:pt x="3671" y="2847"/>
                  </a:lnTo>
                  <a:lnTo>
                    <a:pt x="3661" y="2847"/>
                  </a:lnTo>
                  <a:lnTo>
                    <a:pt x="3660" y="2837"/>
                  </a:lnTo>
                  <a:lnTo>
                    <a:pt x="3661" y="2826"/>
                  </a:lnTo>
                  <a:lnTo>
                    <a:pt x="3663" y="2815"/>
                  </a:lnTo>
                  <a:lnTo>
                    <a:pt x="3667" y="2803"/>
                  </a:lnTo>
                  <a:lnTo>
                    <a:pt x="3672" y="2792"/>
                  </a:lnTo>
                  <a:lnTo>
                    <a:pt x="3677" y="2779"/>
                  </a:lnTo>
                  <a:lnTo>
                    <a:pt x="3683" y="2767"/>
                  </a:lnTo>
                  <a:lnTo>
                    <a:pt x="3690" y="2755"/>
                  </a:lnTo>
                  <a:lnTo>
                    <a:pt x="3707" y="2729"/>
                  </a:lnTo>
                  <a:lnTo>
                    <a:pt x="3725" y="2701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5" y="2618"/>
                  </a:lnTo>
                  <a:lnTo>
                    <a:pt x="3804" y="2589"/>
                  </a:lnTo>
                  <a:lnTo>
                    <a:pt x="3821" y="2561"/>
                  </a:lnTo>
                  <a:lnTo>
                    <a:pt x="3838" y="2533"/>
                  </a:lnTo>
                  <a:lnTo>
                    <a:pt x="3844" y="2519"/>
                  </a:lnTo>
                  <a:lnTo>
                    <a:pt x="3850" y="2505"/>
                  </a:lnTo>
                  <a:lnTo>
                    <a:pt x="3855" y="2492"/>
                  </a:lnTo>
                  <a:lnTo>
                    <a:pt x="3859" y="2478"/>
                  </a:lnTo>
                  <a:lnTo>
                    <a:pt x="3861" y="2465"/>
                  </a:lnTo>
                  <a:lnTo>
                    <a:pt x="3864" y="2452"/>
                  </a:lnTo>
                  <a:lnTo>
                    <a:pt x="3864" y="2439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6" y="2420"/>
                  </a:lnTo>
                  <a:lnTo>
                    <a:pt x="3902" y="2417"/>
                  </a:lnTo>
                  <a:lnTo>
                    <a:pt x="3906" y="2414"/>
                  </a:lnTo>
                  <a:lnTo>
                    <a:pt x="3911" y="2409"/>
                  </a:lnTo>
                  <a:lnTo>
                    <a:pt x="3917" y="2403"/>
                  </a:lnTo>
                  <a:lnTo>
                    <a:pt x="3904" y="2442"/>
                  </a:lnTo>
                  <a:lnTo>
                    <a:pt x="3889" y="2482"/>
                  </a:lnTo>
                  <a:lnTo>
                    <a:pt x="3874" y="2521"/>
                  </a:lnTo>
                  <a:lnTo>
                    <a:pt x="3859" y="2561"/>
                  </a:lnTo>
                  <a:lnTo>
                    <a:pt x="3844" y="2601"/>
                  </a:lnTo>
                  <a:lnTo>
                    <a:pt x="3829" y="2642"/>
                  </a:lnTo>
                  <a:lnTo>
                    <a:pt x="3813" y="2682"/>
                  </a:lnTo>
                  <a:lnTo>
                    <a:pt x="3797" y="2723"/>
                  </a:lnTo>
                  <a:lnTo>
                    <a:pt x="3839" y="2652"/>
                  </a:lnTo>
                  <a:lnTo>
                    <a:pt x="3879" y="2584"/>
                  </a:lnTo>
                  <a:lnTo>
                    <a:pt x="3918" y="2519"/>
                  </a:lnTo>
                  <a:lnTo>
                    <a:pt x="3956" y="2456"/>
                  </a:lnTo>
                  <a:lnTo>
                    <a:pt x="3991" y="2393"/>
                  </a:lnTo>
                  <a:lnTo>
                    <a:pt x="4025" y="2332"/>
                  </a:lnTo>
                  <a:lnTo>
                    <a:pt x="4056" y="2271"/>
                  </a:lnTo>
                  <a:lnTo>
                    <a:pt x="4085" y="2210"/>
                  </a:lnTo>
                  <a:lnTo>
                    <a:pt x="4099" y="2179"/>
                  </a:lnTo>
                  <a:lnTo>
                    <a:pt x="4112" y="2148"/>
                  </a:lnTo>
                  <a:lnTo>
                    <a:pt x="4124" y="2118"/>
                  </a:lnTo>
                  <a:lnTo>
                    <a:pt x="4136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7" y="1991"/>
                  </a:lnTo>
                  <a:lnTo>
                    <a:pt x="4176" y="1958"/>
                  </a:lnTo>
                  <a:lnTo>
                    <a:pt x="4185" y="1924"/>
                  </a:lnTo>
                  <a:lnTo>
                    <a:pt x="4193" y="1890"/>
                  </a:lnTo>
                  <a:lnTo>
                    <a:pt x="4199" y="1857"/>
                  </a:lnTo>
                  <a:lnTo>
                    <a:pt x="4205" y="1821"/>
                  </a:lnTo>
                  <a:lnTo>
                    <a:pt x="4210" y="1785"/>
                  </a:lnTo>
                  <a:lnTo>
                    <a:pt x="4214" y="1749"/>
                  </a:lnTo>
                  <a:lnTo>
                    <a:pt x="4219" y="1711"/>
                  </a:lnTo>
                  <a:lnTo>
                    <a:pt x="4221" y="1672"/>
                  </a:lnTo>
                  <a:lnTo>
                    <a:pt x="4213" y="1672"/>
                  </a:lnTo>
                  <a:lnTo>
                    <a:pt x="4204" y="1673"/>
                  </a:lnTo>
                  <a:lnTo>
                    <a:pt x="4195" y="1673"/>
                  </a:lnTo>
                  <a:lnTo>
                    <a:pt x="4185" y="1673"/>
                  </a:lnTo>
                  <a:lnTo>
                    <a:pt x="4188" y="1651"/>
                  </a:lnTo>
                  <a:lnTo>
                    <a:pt x="4191" y="1630"/>
                  </a:lnTo>
                  <a:lnTo>
                    <a:pt x="4194" y="1609"/>
                  </a:lnTo>
                  <a:lnTo>
                    <a:pt x="4196" y="1588"/>
                  </a:lnTo>
                  <a:lnTo>
                    <a:pt x="4199" y="1568"/>
                  </a:lnTo>
                  <a:lnTo>
                    <a:pt x="4202" y="1547"/>
                  </a:lnTo>
                  <a:lnTo>
                    <a:pt x="4205" y="1527"/>
                  </a:lnTo>
                  <a:lnTo>
                    <a:pt x="4207" y="1507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2"/>
                  </a:lnTo>
                  <a:lnTo>
                    <a:pt x="4190" y="1472"/>
                  </a:lnTo>
                  <a:lnTo>
                    <a:pt x="4187" y="1461"/>
                  </a:lnTo>
                  <a:lnTo>
                    <a:pt x="4185" y="1449"/>
                  </a:lnTo>
                  <a:lnTo>
                    <a:pt x="4184" y="1436"/>
                  </a:lnTo>
                  <a:lnTo>
                    <a:pt x="4183" y="1425"/>
                  </a:lnTo>
                  <a:lnTo>
                    <a:pt x="4182" y="1400"/>
                  </a:lnTo>
                  <a:lnTo>
                    <a:pt x="4182" y="1379"/>
                  </a:lnTo>
                  <a:lnTo>
                    <a:pt x="4182" y="1360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3" y="1342"/>
                  </a:lnTo>
                  <a:lnTo>
                    <a:pt x="4169" y="1340"/>
                  </a:lnTo>
                  <a:lnTo>
                    <a:pt x="4163" y="1340"/>
                  </a:lnTo>
                  <a:lnTo>
                    <a:pt x="4161" y="1318"/>
                  </a:lnTo>
                  <a:lnTo>
                    <a:pt x="4157" y="1296"/>
                  </a:lnTo>
                  <a:lnTo>
                    <a:pt x="4153" y="1275"/>
                  </a:lnTo>
                  <a:lnTo>
                    <a:pt x="4148" y="1253"/>
                  </a:lnTo>
                  <a:lnTo>
                    <a:pt x="4142" y="1232"/>
                  </a:lnTo>
                  <a:lnTo>
                    <a:pt x="4135" y="1209"/>
                  </a:lnTo>
                  <a:lnTo>
                    <a:pt x="4128" y="1188"/>
                  </a:lnTo>
                  <a:lnTo>
                    <a:pt x="4120" y="1167"/>
                  </a:lnTo>
                  <a:lnTo>
                    <a:pt x="4112" y="1145"/>
                  </a:lnTo>
                  <a:lnTo>
                    <a:pt x="4103" y="1124"/>
                  </a:lnTo>
                  <a:lnTo>
                    <a:pt x="4092" y="1102"/>
                  </a:lnTo>
                  <a:lnTo>
                    <a:pt x="4082" y="1082"/>
                  </a:lnTo>
                  <a:lnTo>
                    <a:pt x="4071" y="1061"/>
                  </a:lnTo>
                  <a:lnTo>
                    <a:pt x="4060" y="1041"/>
                  </a:lnTo>
                  <a:lnTo>
                    <a:pt x="4048" y="1020"/>
                  </a:lnTo>
                  <a:lnTo>
                    <a:pt x="4035" y="999"/>
                  </a:lnTo>
                  <a:lnTo>
                    <a:pt x="4009" y="960"/>
                  </a:lnTo>
                  <a:lnTo>
                    <a:pt x="3982" y="921"/>
                  </a:lnTo>
                  <a:lnTo>
                    <a:pt x="3953" y="885"/>
                  </a:lnTo>
                  <a:lnTo>
                    <a:pt x="3924" y="849"/>
                  </a:lnTo>
                  <a:lnTo>
                    <a:pt x="3893" y="817"/>
                  </a:lnTo>
                  <a:lnTo>
                    <a:pt x="3863" y="785"/>
                  </a:lnTo>
                  <a:lnTo>
                    <a:pt x="3831" y="755"/>
                  </a:lnTo>
                  <a:lnTo>
                    <a:pt x="3800" y="727"/>
                  </a:lnTo>
                  <a:lnTo>
                    <a:pt x="3801" y="718"/>
                  </a:lnTo>
                  <a:lnTo>
                    <a:pt x="3801" y="708"/>
                  </a:lnTo>
                  <a:lnTo>
                    <a:pt x="3802" y="698"/>
                  </a:lnTo>
                  <a:lnTo>
                    <a:pt x="3802" y="688"/>
                  </a:lnTo>
                  <a:lnTo>
                    <a:pt x="3792" y="689"/>
                  </a:lnTo>
                  <a:lnTo>
                    <a:pt x="3766" y="689"/>
                  </a:lnTo>
                  <a:lnTo>
                    <a:pt x="3730" y="689"/>
                  </a:lnTo>
                  <a:lnTo>
                    <a:pt x="3686" y="688"/>
                  </a:lnTo>
                  <a:lnTo>
                    <a:pt x="3639" y="689"/>
                  </a:lnTo>
                  <a:lnTo>
                    <a:pt x="3593" y="690"/>
                  </a:lnTo>
                  <a:lnTo>
                    <a:pt x="3570" y="692"/>
                  </a:lnTo>
                  <a:lnTo>
                    <a:pt x="3551" y="693"/>
                  </a:lnTo>
                  <a:lnTo>
                    <a:pt x="3532" y="696"/>
                  </a:lnTo>
                  <a:lnTo>
                    <a:pt x="3516" y="699"/>
                  </a:lnTo>
                  <a:lnTo>
                    <a:pt x="3516" y="702"/>
                  </a:lnTo>
                  <a:lnTo>
                    <a:pt x="3515" y="706"/>
                  </a:lnTo>
                  <a:lnTo>
                    <a:pt x="3514" y="710"/>
                  </a:lnTo>
                  <a:lnTo>
                    <a:pt x="3511" y="713"/>
                  </a:lnTo>
                  <a:lnTo>
                    <a:pt x="3526" y="720"/>
                  </a:lnTo>
                  <a:lnTo>
                    <a:pt x="3540" y="728"/>
                  </a:lnTo>
                  <a:lnTo>
                    <a:pt x="3554" y="736"/>
                  </a:lnTo>
                  <a:lnTo>
                    <a:pt x="3567" y="746"/>
                  </a:lnTo>
                  <a:lnTo>
                    <a:pt x="3554" y="747"/>
                  </a:lnTo>
                  <a:lnTo>
                    <a:pt x="3540" y="750"/>
                  </a:lnTo>
                  <a:lnTo>
                    <a:pt x="3526" y="753"/>
                  </a:lnTo>
                  <a:lnTo>
                    <a:pt x="3513" y="756"/>
                  </a:lnTo>
                  <a:lnTo>
                    <a:pt x="3513" y="759"/>
                  </a:lnTo>
                  <a:lnTo>
                    <a:pt x="3512" y="762"/>
                  </a:lnTo>
                  <a:lnTo>
                    <a:pt x="3511" y="766"/>
                  </a:lnTo>
                  <a:lnTo>
                    <a:pt x="3508" y="769"/>
                  </a:lnTo>
                  <a:lnTo>
                    <a:pt x="3515" y="774"/>
                  </a:lnTo>
                  <a:lnTo>
                    <a:pt x="3523" y="779"/>
                  </a:lnTo>
                  <a:lnTo>
                    <a:pt x="3533" y="783"/>
                  </a:lnTo>
                  <a:lnTo>
                    <a:pt x="3545" y="785"/>
                  </a:lnTo>
                  <a:lnTo>
                    <a:pt x="3559" y="788"/>
                  </a:lnTo>
                  <a:lnTo>
                    <a:pt x="3572" y="789"/>
                  </a:lnTo>
                  <a:lnTo>
                    <a:pt x="3587" y="791"/>
                  </a:lnTo>
                  <a:lnTo>
                    <a:pt x="3601" y="791"/>
                  </a:lnTo>
                  <a:lnTo>
                    <a:pt x="3629" y="792"/>
                  </a:lnTo>
                  <a:lnTo>
                    <a:pt x="3654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2"/>
                  </a:lnTo>
                  <a:lnTo>
                    <a:pt x="3655" y="765"/>
                  </a:lnTo>
                  <a:lnTo>
                    <a:pt x="3661" y="755"/>
                  </a:lnTo>
                  <a:lnTo>
                    <a:pt x="3666" y="748"/>
                  </a:lnTo>
                  <a:lnTo>
                    <a:pt x="3688" y="749"/>
                  </a:lnTo>
                  <a:lnTo>
                    <a:pt x="3712" y="750"/>
                  </a:lnTo>
                  <a:lnTo>
                    <a:pt x="3735" y="752"/>
                  </a:lnTo>
                  <a:lnTo>
                    <a:pt x="3758" y="755"/>
                  </a:lnTo>
                  <a:lnTo>
                    <a:pt x="3764" y="761"/>
                  </a:lnTo>
                  <a:lnTo>
                    <a:pt x="3768" y="767"/>
                  </a:lnTo>
                  <a:lnTo>
                    <a:pt x="3772" y="773"/>
                  </a:lnTo>
                  <a:lnTo>
                    <a:pt x="3774" y="781"/>
                  </a:lnTo>
                  <a:lnTo>
                    <a:pt x="3757" y="784"/>
                  </a:lnTo>
                  <a:lnTo>
                    <a:pt x="3738" y="788"/>
                  </a:lnTo>
                  <a:lnTo>
                    <a:pt x="3718" y="791"/>
                  </a:lnTo>
                  <a:lnTo>
                    <a:pt x="3698" y="795"/>
                  </a:lnTo>
                  <a:lnTo>
                    <a:pt x="3708" y="801"/>
                  </a:lnTo>
                  <a:lnTo>
                    <a:pt x="3717" y="807"/>
                  </a:lnTo>
                  <a:lnTo>
                    <a:pt x="3725" y="813"/>
                  </a:lnTo>
                  <a:lnTo>
                    <a:pt x="3732" y="821"/>
                  </a:lnTo>
                  <a:lnTo>
                    <a:pt x="3731" y="834"/>
                  </a:lnTo>
                  <a:lnTo>
                    <a:pt x="3731" y="850"/>
                  </a:lnTo>
                  <a:lnTo>
                    <a:pt x="3710" y="847"/>
                  </a:lnTo>
                  <a:lnTo>
                    <a:pt x="3687" y="845"/>
                  </a:lnTo>
                  <a:lnTo>
                    <a:pt x="3666" y="842"/>
                  </a:lnTo>
                  <a:lnTo>
                    <a:pt x="3644" y="839"/>
                  </a:lnTo>
                  <a:lnTo>
                    <a:pt x="3621" y="837"/>
                  </a:lnTo>
                  <a:lnTo>
                    <a:pt x="3599" y="834"/>
                  </a:lnTo>
                  <a:lnTo>
                    <a:pt x="3576" y="832"/>
                  </a:lnTo>
                  <a:lnTo>
                    <a:pt x="3554" y="829"/>
                  </a:lnTo>
                  <a:lnTo>
                    <a:pt x="3535" y="829"/>
                  </a:lnTo>
                  <a:lnTo>
                    <a:pt x="3516" y="830"/>
                  </a:lnTo>
                  <a:lnTo>
                    <a:pt x="3496" y="832"/>
                  </a:lnTo>
                  <a:lnTo>
                    <a:pt x="3477" y="833"/>
                  </a:lnTo>
                  <a:lnTo>
                    <a:pt x="3457" y="835"/>
                  </a:lnTo>
                  <a:lnTo>
                    <a:pt x="3437" y="837"/>
                  </a:lnTo>
                  <a:lnTo>
                    <a:pt x="3417" y="839"/>
                  </a:lnTo>
                  <a:lnTo>
                    <a:pt x="3397" y="841"/>
                  </a:lnTo>
                  <a:lnTo>
                    <a:pt x="3391" y="828"/>
                  </a:lnTo>
                  <a:lnTo>
                    <a:pt x="3384" y="816"/>
                  </a:lnTo>
                  <a:lnTo>
                    <a:pt x="3356" y="826"/>
                  </a:lnTo>
                  <a:lnTo>
                    <a:pt x="3317" y="839"/>
                  </a:lnTo>
                  <a:lnTo>
                    <a:pt x="3272" y="857"/>
                  </a:lnTo>
                  <a:lnTo>
                    <a:pt x="3219" y="877"/>
                  </a:lnTo>
                  <a:lnTo>
                    <a:pt x="3163" y="901"/>
                  </a:lnTo>
                  <a:lnTo>
                    <a:pt x="3103" y="928"/>
                  </a:lnTo>
                  <a:lnTo>
                    <a:pt x="3041" y="955"/>
                  </a:lnTo>
                  <a:lnTo>
                    <a:pt x="2978" y="985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5" y="1065"/>
                  </a:lnTo>
                  <a:lnTo>
                    <a:pt x="2798" y="1083"/>
                  </a:lnTo>
                  <a:lnTo>
                    <a:pt x="2770" y="1099"/>
                  </a:lnTo>
                  <a:lnTo>
                    <a:pt x="2744" y="1116"/>
                  </a:lnTo>
                  <a:lnTo>
                    <a:pt x="2720" y="1132"/>
                  </a:lnTo>
                  <a:lnTo>
                    <a:pt x="2697" y="1150"/>
                  </a:lnTo>
                  <a:lnTo>
                    <a:pt x="2675" y="1166"/>
                  </a:lnTo>
                  <a:lnTo>
                    <a:pt x="2657" y="1182"/>
                  </a:lnTo>
                  <a:lnTo>
                    <a:pt x="2640" y="1199"/>
                  </a:lnTo>
                  <a:lnTo>
                    <a:pt x="2625" y="1214"/>
                  </a:lnTo>
                  <a:lnTo>
                    <a:pt x="2613" y="1230"/>
                  </a:lnTo>
                  <a:lnTo>
                    <a:pt x="2603" y="1245"/>
                  </a:lnTo>
                  <a:lnTo>
                    <a:pt x="2583" y="1245"/>
                  </a:lnTo>
                  <a:lnTo>
                    <a:pt x="2562" y="1243"/>
                  </a:lnTo>
                  <a:lnTo>
                    <a:pt x="2539" y="1240"/>
                  </a:lnTo>
                  <a:lnTo>
                    <a:pt x="2514" y="1235"/>
                  </a:lnTo>
                  <a:lnTo>
                    <a:pt x="2488" y="1229"/>
                  </a:lnTo>
                  <a:lnTo>
                    <a:pt x="2460" y="1220"/>
                  </a:lnTo>
                  <a:lnTo>
                    <a:pt x="2431" y="1212"/>
                  </a:lnTo>
                  <a:lnTo>
                    <a:pt x="2401" y="1202"/>
                  </a:lnTo>
                  <a:lnTo>
                    <a:pt x="2372" y="1191"/>
                  </a:lnTo>
                  <a:lnTo>
                    <a:pt x="2340" y="1179"/>
                  </a:lnTo>
                  <a:lnTo>
                    <a:pt x="2309" y="1166"/>
                  </a:lnTo>
                  <a:lnTo>
                    <a:pt x="2277" y="1153"/>
                  </a:lnTo>
                  <a:lnTo>
                    <a:pt x="2245" y="1138"/>
                  </a:lnTo>
                  <a:lnTo>
                    <a:pt x="2213" y="1123"/>
                  </a:lnTo>
                  <a:lnTo>
                    <a:pt x="2181" y="1107"/>
                  </a:lnTo>
                  <a:lnTo>
                    <a:pt x="2149" y="1091"/>
                  </a:lnTo>
                  <a:lnTo>
                    <a:pt x="2118" y="1074"/>
                  </a:lnTo>
                  <a:lnTo>
                    <a:pt x="2088" y="1058"/>
                  </a:lnTo>
                  <a:lnTo>
                    <a:pt x="2059" y="1041"/>
                  </a:lnTo>
                  <a:lnTo>
                    <a:pt x="2030" y="1023"/>
                  </a:lnTo>
                  <a:lnTo>
                    <a:pt x="2002" y="1006"/>
                  </a:lnTo>
                  <a:lnTo>
                    <a:pt x="1977" y="988"/>
                  </a:lnTo>
                  <a:lnTo>
                    <a:pt x="1952" y="971"/>
                  </a:lnTo>
                  <a:lnTo>
                    <a:pt x="1929" y="954"/>
                  </a:lnTo>
                  <a:lnTo>
                    <a:pt x="1907" y="937"/>
                  </a:lnTo>
                  <a:lnTo>
                    <a:pt x="1888" y="920"/>
                  </a:lnTo>
                  <a:lnTo>
                    <a:pt x="1871" y="904"/>
                  </a:lnTo>
                  <a:lnTo>
                    <a:pt x="1856" y="887"/>
                  </a:lnTo>
                  <a:lnTo>
                    <a:pt x="1843" y="872"/>
                  </a:lnTo>
                  <a:lnTo>
                    <a:pt x="1834" y="858"/>
                  </a:lnTo>
                  <a:lnTo>
                    <a:pt x="1827" y="843"/>
                  </a:lnTo>
                  <a:lnTo>
                    <a:pt x="1823" y="830"/>
                  </a:lnTo>
                  <a:lnTo>
                    <a:pt x="1813" y="837"/>
                  </a:lnTo>
                  <a:lnTo>
                    <a:pt x="1799" y="843"/>
                  </a:lnTo>
                  <a:lnTo>
                    <a:pt x="1790" y="836"/>
                  </a:lnTo>
                  <a:lnTo>
                    <a:pt x="1780" y="827"/>
                  </a:lnTo>
                  <a:lnTo>
                    <a:pt x="1771" y="817"/>
                  </a:lnTo>
                  <a:lnTo>
                    <a:pt x="1762" y="805"/>
                  </a:lnTo>
                  <a:lnTo>
                    <a:pt x="1754" y="794"/>
                  </a:lnTo>
                  <a:lnTo>
                    <a:pt x="1748" y="784"/>
                  </a:lnTo>
                  <a:lnTo>
                    <a:pt x="1744" y="774"/>
                  </a:lnTo>
                  <a:lnTo>
                    <a:pt x="1742" y="767"/>
                  </a:lnTo>
                  <a:lnTo>
                    <a:pt x="1734" y="770"/>
                  </a:lnTo>
                  <a:lnTo>
                    <a:pt x="1724" y="773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4" y="760"/>
                  </a:lnTo>
                  <a:lnTo>
                    <a:pt x="1662" y="737"/>
                  </a:lnTo>
                  <a:lnTo>
                    <a:pt x="1651" y="726"/>
                  </a:lnTo>
                  <a:lnTo>
                    <a:pt x="1642" y="715"/>
                  </a:lnTo>
                  <a:lnTo>
                    <a:pt x="1635" y="702"/>
                  </a:lnTo>
                  <a:lnTo>
                    <a:pt x="1630" y="691"/>
                  </a:lnTo>
                  <a:lnTo>
                    <a:pt x="1657" y="695"/>
                  </a:lnTo>
                  <a:lnTo>
                    <a:pt x="1681" y="699"/>
                  </a:lnTo>
                  <a:lnTo>
                    <a:pt x="1704" y="705"/>
                  </a:lnTo>
                  <a:lnTo>
                    <a:pt x="1723" y="710"/>
                  </a:lnTo>
                  <a:lnTo>
                    <a:pt x="1733" y="713"/>
                  </a:lnTo>
                  <a:lnTo>
                    <a:pt x="1741" y="717"/>
                  </a:lnTo>
                  <a:lnTo>
                    <a:pt x="1748" y="721"/>
                  </a:lnTo>
                  <a:lnTo>
                    <a:pt x="1755" y="725"/>
                  </a:lnTo>
                  <a:lnTo>
                    <a:pt x="1761" y="730"/>
                  </a:lnTo>
                  <a:lnTo>
                    <a:pt x="1766" y="735"/>
                  </a:lnTo>
                  <a:lnTo>
                    <a:pt x="1771" y="742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3" y="748"/>
                  </a:lnTo>
                  <a:lnTo>
                    <a:pt x="1787" y="746"/>
                  </a:lnTo>
                  <a:lnTo>
                    <a:pt x="1789" y="744"/>
                  </a:lnTo>
                  <a:lnTo>
                    <a:pt x="1791" y="741"/>
                  </a:lnTo>
                  <a:lnTo>
                    <a:pt x="1792" y="737"/>
                  </a:lnTo>
                  <a:lnTo>
                    <a:pt x="1793" y="734"/>
                  </a:lnTo>
                  <a:lnTo>
                    <a:pt x="1793" y="731"/>
                  </a:lnTo>
                  <a:lnTo>
                    <a:pt x="1793" y="716"/>
                  </a:lnTo>
                  <a:lnTo>
                    <a:pt x="1794" y="700"/>
                  </a:lnTo>
                  <a:lnTo>
                    <a:pt x="1804" y="707"/>
                  </a:lnTo>
                  <a:lnTo>
                    <a:pt x="1816" y="716"/>
                  </a:lnTo>
                  <a:lnTo>
                    <a:pt x="1828" y="727"/>
                  </a:lnTo>
                  <a:lnTo>
                    <a:pt x="1841" y="741"/>
                  </a:lnTo>
                  <a:lnTo>
                    <a:pt x="1871" y="772"/>
                  </a:lnTo>
                  <a:lnTo>
                    <a:pt x="1903" y="807"/>
                  </a:lnTo>
                  <a:lnTo>
                    <a:pt x="1919" y="825"/>
                  </a:lnTo>
                  <a:lnTo>
                    <a:pt x="1936" y="842"/>
                  </a:lnTo>
                  <a:lnTo>
                    <a:pt x="1953" y="859"/>
                  </a:lnTo>
                  <a:lnTo>
                    <a:pt x="1971" y="874"/>
                  </a:lnTo>
                  <a:lnTo>
                    <a:pt x="1988" y="887"/>
                  </a:lnTo>
                  <a:lnTo>
                    <a:pt x="2005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2" y="913"/>
                  </a:lnTo>
                  <a:lnTo>
                    <a:pt x="2041" y="916"/>
                  </a:lnTo>
                  <a:lnTo>
                    <a:pt x="2037" y="923"/>
                  </a:lnTo>
                  <a:lnTo>
                    <a:pt x="2031" y="934"/>
                  </a:lnTo>
                  <a:lnTo>
                    <a:pt x="2045" y="942"/>
                  </a:lnTo>
                  <a:lnTo>
                    <a:pt x="2062" y="950"/>
                  </a:lnTo>
                  <a:lnTo>
                    <a:pt x="2080" y="957"/>
                  </a:lnTo>
                  <a:lnTo>
                    <a:pt x="2100" y="965"/>
                  </a:lnTo>
                  <a:lnTo>
                    <a:pt x="2120" y="972"/>
                  </a:lnTo>
                  <a:lnTo>
                    <a:pt x="2142" y="977"/>
                  </a:lnTo>
                  <a:lnTo>
                    <a:pt x="2163" y="982"/>
                  </a:lnTo>
                  <a:lnTo>
                    <a:pt x="2186" y="987"/>
                  </a:lnTo>
                  <a:lnTo>
                    <a:pt x="2208" y="990"/>
                  </a:lnTo>
                  <a:lnTo>
                    <a:pt x="2230" y="993"/>
                  </a:lnTo>
                  <a:lnTo>
                    <a:pt x="2251" y="995"/>
                  </a:lnTo>
                  <a:lnTo>
                    <a:pt x="2271" y="997"/>
                  </a:lnTo>
                  <a:lnTo>
                    <a:pt x="2291" y="997"/>
                  </a:lnTo>
                  <a:lnTo>
                    <a:pt x="2309" y="996"/>
                  </a:lnTo>
                  <a:lnTo>
                    <a:pt x="2326" y="994"/>
                  </a:lnTo>
                  <a:lnTo>
                    <a:pt x="2340" y="991"/>
                  </a:lnTo>
                  <a:lnTo>
                    <a:pt x="2315" y="968"/>
                  </a:lnTo>
                  <a:lnTo>
                    <a:pt x="2286" y="942"/>
                  </a:lnTo>
                  <a:lnTo>
                    <a:pt x="2253" y="915"/>
                  </a:lnTo>
                  <a:lnTo>
                    <a:pt x="2218" y="888"/>
                  </a:lnTo>
                  <a:lnTo>
                    <a:pt x="2181" y="862"/>
                  </a:lnTo>
                  <a:lnTo>
                    <a:pt x="2144" y="837"/>
                  </a:lnTo>
                  <a:lnTo>
                    <a:pt x="2126" y="826"/>
                  </a:lnTo>
                  <a:lnTo>
                    <a:pt x="2108" y="816"/>
                  </a:lnTo>
                  <a:lnTo>
                    <a:pt x="2091" y="806"/>
                  </a:lnTo>
                  <a:lnTo>
                    <a:pt x="2074" y="798"/>
                  </a:lnTo>
                  <a:lnTo>
                    <a:pt x="2074" y="793"/>
                  </a:lnTo>
                  <a:lnTo>
                    <a:pt x="2074" y="788"/>
                  </a:lnTo>
                  <a:lnTo>
                    <a:pt x="2073" y="785"/>
                  </a:lnTo>
                  <a:lnTo>
                    <a:pt x="2071" y="781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39" y="786"/>
                  </a:lnTo>
                  <a:lnTo>
                    <a:pt x="2045" y="789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3"/>
                  </a:lnTo>
                  <a:lnTo>
                    <a:pt x="2054" y="810"/>
                  </a:lnTo>
                  <a:lnTo>
                    <a:pt x="2047" y="821"/>
                  </a:lnTo>
                  <a:lnTo>
                    <a:pt x="2039" y="817"/>
                  </a:lnTo>
                  <a:lnTo>
                    <a:pt x="2033" y="812"/>
                  </a:lnTo>
                  <a:lnTo>
                    <a:pt x="2029" y="809"/>
                  </a:lnTo>
                  <a:lnTo>
                    <a:pt x="2025" y="805"/>
                  </a:lnTo>
                  <a:lnTo>
                    <a:pt x="2018" y="792"/>
                  </a:lnTo>
                  <a:lnTo>
                    <a:pt x="2009" y="769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0" y="742"/>
                  </a:lnTo>
                  <a:lnTo>
                    <a:pt x="2031" y="737"/>
                  </a:lnTo>
                  <a:lnTo>
                    <a:pt x="2030" y="734"/>
                  </a:lnTo>
                  <a:lnTo>
                    <a:pt x="2029" y="730"/>
                  </a:lnTo>
                  <a:lnTo>
                    <a:pt x="2004" y="727"/>
                  </a:lnTo>
                  <a:lnTo>
                    <a:pt x="1985" y="722"/>
                  </a:lnTo>
                  <a:lnTo>
                    <a:pt x="1977" y="720"/>
                  </a:lnTo>
                  <a:lnTo>
                    <a:pt x="1971" y="717"/>
                  </a:lnTo>
                  <a:lnTo>
                    <a:pt x="1964" y="714"/>
                  </a:lnTo>
                  <a:lnTo>
                    <a:pt x="1959" y="711"/>
                  </a:lnTo>
                  <a:lnTo>
                    <a:pt x="1955" y="708"/>
                  </a:lnTo>
                  <a:lnTo>
                    <a:pt x="1952" y="704"/>
                  </a:lnTo>
                  <a:lnTo>
                    <a:pt x="1950" y="699"/>
                  </a:lnTo>
                  <a:lnTo>
                    <a:pt x="1948" y="695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5" y="656"/>
                  </a:lnTo>
                  <a:lnTo>
                    <a:pt x="1944" y="633"/>
                  </a:lnTo>
                  <a:lnTo>
                    <a:pt x="1943" y="626"/>
                  </a:lnTo>
                  <a:lnTo>
                    <a:pt x="1941" y="620"/>
                  </a:lnTo>
                  <a:lnTo>
                    <a:pt x="1939" y="614"/>
                  </a:lnTo>
                  <a:lnTo>
                    <a:pt x="1936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2" y="587"/>
                  </a:lnTo>
                  <a:lnTo>
                    <a:pt x="1916" y="580"/>
                  </a:lnTo>
                  <a:lnTo>
                    <a:pt x="1913" y="586"/>
                  </a:lnTo>
                  <a:lnTo>
                    <a:pt x="1910" y="593"/>
                  </a:lnTo>
                  <a:lnTo>
                    <a:pt x="1907" y="602"/>
                  </a:lnTo>
                  <a:lnTo>
                    <a:pt x="1906" y="611"/>
                  </a:lnTo>
                  <a:lnTo>
                    <a:pt x="1904" y="634"/>
                  </a:lnTo>
                  <a:lnTo>
                    <a:pt x="1902" y="659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4" y="724"/>
                  </a:lnTo>
                  <a:lnTo>
                    <a:pt x="1891" y="735"/>
                  </a:lnTo>
                  <a:lnTo>
                    <a:pt x="1885" y="746"/>
                  </a:lnTo>
                  <a:lnTo>
                    <a:pt x="1880" y="755"/>
                  </a:lnTo>
                  <a:lnTo>
                    <a:pt x="1872" y="747"/>
                  </a:lnTo>
                  <a:lnTo>
                    <a:pt x="1865" y="738"/>
                  </a:lnTo>
                  <a:lnTo>
                    <a:pt x="1860" y="730"/>
                  </a:lnTo>
                  <a:lnTo>
                    <a:pt x="1855" y="722"/>
                  </a:lnTo>
                  <a:lnTo>
                    <a:pt x="1852" y="714"/>
                  </a:lnTo>
                  <a:lnTo>
                    <a:pt x="1848" y="707"/>
                  </a:lnTo>
                  <a:lnTo>
                    <a:pt x="1846" y="698"/>
                  </a:lnTo>
                  <a:lnTo>
                    <a:pt x="1844" y="691"/>
                  </a:lnTo>
                  <a:lnTo>
                    <a:pt x="1843" y="659"/>
                  </a:lnTo>
                  <a:lnTo>
                    <a:pt x="1842" y="625"/>
                  </a:lnTo>
                  <a:lnTo>
                    <a:pt x="1839" y="623"/>
                  </a:lnTo>
                  <a:lnTo>
                    <a:pt x="1836" y="622"/>
                  </a:lnTo>
                  <a:lnTo>
                    <a:pt x="1833" y="621"/>
                  </a:lnTo>
                  <a:lnTo>
                    <a:pt x="1830" y="621"/>
                  </a:lnTo>
                  <a:lnTo>
                    <a:pt x="1825" y="633"/>
                  </a:lnTo>
                  <a:lnTo>
                    <a:pt x="1819" y="644"/>
                  </a:lnTo>
                  <a:lnTo>
                    <a:pt x="1812" y="657"/>
                  </a:lnTo>
                  <a:lnTo>
                    <a:pt x="1804" y="670"/>
                  </a:lnTo>
                  <a:lnTo>
                    <a:pt x="1792" y="663"/>
                  </a:lnTo>
                  <a:lnTo>
                    <a:pt x="1779" y="657"/>
                  </a:lnTo>
                  <a:lnTo>
                    <a:pt x="1765" y="651"/>
                  </a:lnTo>
                  <a:lnTo>
                    <a:pt x="1752" y="645"/>
                  </a:lnTo>
                  <a:lnTo>
                    <a:pt x="1754" y="631"/>
                  </a:lnTo>
                  <a:lnTo>
                    <a:pt x="1757" y="621"/>
                  </a:lnTo>
                  <a:lnTo>
                    <a:pt x="1758" y="618"/>
                  </a:lnTo>
                  <a:lnTo>
                    <a:pt x="1760" y="616"/>
                  </a:lnTo>
                  <a:lnTo>
                    <a:pt x="1762" y="614"/>
                  </a:lnTo>
                  <a:lnTo>
                    <a:pt x="1764" y="613"/>
                  </a:lnTo>
                  <a:lnTo>
                    <a:pt x="1773" y="614"/>
                  </a:lnTo>
                  <a:lnTo>
                    <a:pt x="1781" y="614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3" y="583"/>
                  </a:lnTo>
                  <a:lnTo>
                    <a:pt x="1792" y="573"/>
                  </a:lnTo>
                  <a:lnTo>
                    <a:pt x="1799" y="565"/>
                  </a:lnTo>
                  <a:lnTo>
                    <a:pt x="1806" y="558"/>
                  </a:lnTo>
                  <a:lnTo>
                    <a:pt x="1822" y="564"/>
                  </a:lnTo>
                  <a:lnTo>
                    <a:pt x="1836" y="572"/>
                  </a:lnTo>
                  <a:lnTo>
                    <a:pt x="1850" y="581"/>
                  </a:lnTo>
                  <a:lnTo>
                    <a:pt x="1863" y="590"/>
                  </a:lnTo>
                  <a:lnTo>
                    <a:pt x="1864" y="559"/>
                  </a:lnTo>
                  <a:lnTo>
                    <a:pt x="1865" y="536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8"/>
                  </a:lnTo>
                  <a:lnTo>
                    <a:pt x="1856" y="528"/>
                  </a:lnTo>
                  <a:lnTo>
                    <a:pt x="1852" y="528"/>
                  </a:lnTo>
                  <a:lnTo>
                    <a:pt x="1845" y="529"/>
                  </a:lnTo>
                  <a:lnTo>
                    <a:pt x="1838" y="531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5"/>
                  </a:lnTo>
                  <a:lnTo>
                    <a:pt x="1815" y="507"/>
                  </a:lnTo>
                  <a:lnTo>
                    <a:pt x="1811" y="500"/>
                  </a:lnTo>
                  <a:lnTo>
                    <a:pt x="1805" y="494"/>
                  </a:lnTo>
                  <a:lnTo>
                    <a:pt x="1800" y="489"/>
                  </a:lnTo>
                  <a:lnTo>
                    <a:pt x="1794" y="485"/>
                  </a:lnTo>
                  <a:lnTo>
                    <a:pt x="1789" y="481"/>
                  </a:lnTo>
                  <a:lnTo>
                    <a:pt x="1777" y="474"/>
                  </a:lnTo>
                  <a:lnTo>
                    <a:pt x="1761" y="469"/>
                  </a:lnTo>
                  <a:lnTo>
                    <a:pt x="1744" y="465"/>
                  </a:lnTo>
                  <a:lnTo>
                    <a:pt x="1722" y="460"/>
                  </a:lnTo>
                  <a:lnTo>
                    <a:pt x="1713" y="468"/>
                  </a:lnTo>
                  <a:lnTo>
                    <a:pt x="1706" y="477"/>
                  </a:lnTo>
                  <a:lnTo>
                    <a:pt x="1703" y="484"/>
                  </a:lnTo>
                  <a:lnTo>
                    <a:pt x="1700" y="493"/>
                  </a:lnTo>
                  <a:lnTo>
                    <a:pt x="1698" y="505"/>
                  </a:lnTo>
                  <a:lnTo>
                    <a:pt x="1697" y="521"/>
                  </a:lnTo>
                  <a:lnTo>
                    <a:pt x="1689" y="519"/>
                  </a:lnTo>
                  <a:lnTo>
                    <a:pt x="1676" y="513"/>
                  </a:lnTo>
                  <a:lnTo>
                    <a:pt x="1662" y="507"/>
                  </a:lnTo>
                  <a:lnTo>
                    <a:pt x="1646" y="499"/>
                  </a:lnTo>
                  <a:lnTo>
                    <a:pt x="1639" y="494"/>
                  </a:lnTo>
                  <a:lnTo>
                    <a:pt x="1632" y="489"/>
                  </a:lnTo>
                  <a:lnTo>
                    <a:pt x="1627" y="484"/>
                  </a:lnTo>
                  <a:lnTo>
                    <a:pt x="1622" y="478"/>
                  </a:lnTo>
                  <a:lnTo>
                    <a:pt x="1619" y="472"/>
                  </a:lnTo>
                  <a:lnTo>
                    <a:pt x="1618" y="466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3"/>
                  </a:lnTo>
                  <a:lnTo>
                    <a:pt x="1617" y="448"/>
                  </a:lnTo>
                  <a:lnTo>
                    <a:pt x="1614" y="443"/>
                  </a:lnTo>
                  <a:lnTo>
                    <a:pt x="1609" y="438"/>
                  </a:lnTo>
                  <a:lnTo>
                    <a:pt x="1604" y="435"/>
                  </a:lnTo>
                  <a:lnTo>
                    <a:pt x="1594" y="432"/>
                  </a:lnTo>
                  <a:lnTo>
                    <a:pt x="1583" y="429"/>
                  </a:lnTo>
                  <a:lnTo>
                    <a:pt x="1570" y="427"/>
                  </a:lnTo>
                  <a:lnTo>
                    <a:pt x="1559" y="424"/>
                  </a:lnTo>
                  <a:lnTo>
                    <a:pt x="1553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8" y="412"/>
                  </a:lnTo>
                  <a:lnTo>
                    <a:pt x="1535" y="414"/>
                  </a:lnTo>
                  <a:lnTo>
                    <a:pt x="1530" y="416"/>
                  </a:lnTo>
                  <a:lnTo>
                    <a:pt x="1526" y="418"/>
                  </a:lnTo>
                  <a:lnTo>
                    <a:pt x="1521" y="419"/>
                  </a:lnTo>
                  <a:lnTo>
                    <a:pt x="1508" y="420"/>
                  </a:lnTo>
                  <a:lnTo>
                    <a:pt x="1492" y="421"/>
                  </a:lnTo>
                  <a:lnTo>
                    <a:pt x="1455" y="420"/>
                  </a:lnTo>
                  <a:lnTo>
                    <a:pt x="1409" y="419"/>
                  </a:lnTo>
                  <a:lnTo>
                    <a:pt x="1385" y="419"/>
                  </a:lnTo>
                  <a:lnTo>
                    <a:pt x="1359" y="420"/>
                  </a:lnTo>
                  <a:lnTo>
                    <a:pt x="1333" y="422"/>
                  </a:lnTo>
                  <a:lnTo>
                    <a:pt x="1308" y="424"/>
                  </a:lnTo>
                  <a:lnTo>
                    <a:pt x="1281" y="429"/>
                  </a:lnTo>
                  <a:lnTo>
                    <a:pt x="1255" y="435"/>
                  </a:lnTo>
                  <a:lnTo>
                    <a:pt x="1242" y="439"/>
                  </a:lnTo>
                  <a:lnTo>
                    <a:pt x="1230" y="444"/>
                  </a:lnTo>
                  <a:lnTo>
                    <a:pt x="1217" y="449"/>
                  </a:lnTo>
                  <a:lnTo>
                    <a:pt x="1205" y="454"/>
                  </a:lnTo>
                  <a:lnTo>
                    <a:pt x="1204" y="468"/>
                  </a:lnTo>
                  <a:lnTo>
                    <a:pt x="1204" y="485"/>
                  </a:lnTo>
                  <a:lnTo>
                    <a:pt x="1240" y="485"/>
                  </a:lnTo>
                  <a:lnTo>
                    <a:pt x="1275" y="486"/>
                  </a:lnTo>
                  <a:lnTo>
                    <a:pt x="1311" y="488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49" y="506"/>
                  </a:lnTo>
                  <a:lnTo>
                    <a:pt x="1482" y="512"/>
                  </a:lnTo>
                  <a:lnTo>
                    <a:pt x="1548" y="525"/>
                  </a:lnTo>
                  <a:lnTo>
                    <a:pt x="1611" y="535"/>
                  </a:lnTo>
                  <a:lnTo>
                    <a:pt x="1642" y="540"/>
                  </a:lnTo>
                  <a:lnTo>
                    <a:pt x="1673" y="544"/>
                  </a:lnTo>
                  <a:lnTo>
                    <a:pt x="1702" y="548"/>
                  </a:lnTo>
                  <a:lnTo>
                    <a:pt x="1730" y="550"/>
                  </a:lnTo>
                  <a:lnTo>
                    <a:pt x="1730" y="556"/>
                  </a:lnTo>
                  <a:lnTo>
                    <a:pt x="1729" y="561"/>
                  </a:lnTo>
                  <a:lnTo>
                    <a:pt x="1727" y="566"/>
                  </a:lnTo>
                  <a:lnTo>
                    <a:pt x="1724" y="571"/>
                  </a:lnTo>
                  <a:lnTo>
                    <a:pt x="1721" y="576"/>
                  </a:lnTo>
                  <a:lnTo>
                    <a:pt x="1717" y="580"/>
                  </a:lnTo>
                  <a:lnTo>
                    <a:pt x="1712" y="585"/>
                  </a:lnTo>
                  <a:lnTo>
                    <a:pt x="1706" y="590"/>
                  </a:lnTo>
                  <a:lnTo>
                    <a:pt x="1699" y="596"/>
                  </a:lnTo>
                  <a:lnTo>
                    <a:pt x="1692" y="600"/>
                  </a:lnTo>
                  <a:lnTo>
                    <a:pt x="1682" y="604"/>
                  </a:lnTo>
                  <a:lnTo>
                    <a:pt x="1673" y="608"/>
                  </a:lnTo>
                  <a:lnTo>
                    <a:pt x="1663" y="612"/>
                  </a:lnTo>
                  <a:lnTo>
                    <a:pt x="1650" y="616"/>
                  </a:lnTo>
                  <a:lnTo>
                    <a:pt x="1638" y="619"/>
                  </a:lnTo>
                  <a:lnTo>
                    <a:pt x="1625" y="622"/>
                  </a:lnTo>
                  <a:lnTo>
                    <a:pt x="1619" y="615"/>
                  </a:lnTo>
                  <a:lnTo>
                    <a:pt x="1614" y="608"/>
                  </a:lnTo>
                  <a:lnTo>
                    <a:pt x="1607" y="602"/>
                  </a:lnTo>
                  <a:lnTo>
                    <a:pt x="1601" y="597"/>
                  </a:lnTo>
                  <a:lnTo>
                    <a:pt x="1589" y="588"/>
                  </a:lnTo>
                  <a:lnTo>
                    <a:pt x="1576" y="581"/>
                  </a:lnTo>
                  <a:lnTo>
                    <a:pt x="1551" y="570"/>
                  </a:lnTo>
                  <a:lnTo>
                    <a:pt x="1529" y="560"/>
                  </a:lnTo>
                  <a:lnTo>
                    <a:pt x="1516" y="570"/>
                  </a:lnTo>
                  <a:lnTo>
                    <a:pt x="1502" y="579"/>
                  </a:lnTo>
                  <a:lnTo>
                    <a:pt x="1486" y="589"/>
                  </a:lnTo>
                  <a:lnTo>
                    <a:pt x="1470" y="600"/>
                  </a:lnTo>
                  <a:lnTo>
                    <a:pt x="1467" y="587"/>
                  </a:lnTo>
                  <a:lnTo>
                    <a:pt x="1464" y="577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3"/>
                  </a:lnTo>
                  <a:lnTo>
                    <a:pt x="1451" y="551"/>
                  </a:lnTo>
                  <a:lnTo>
                    <a:pt x="1447" y="549"/>
                  </a:lnTo>
                  <a:lnTo>
                    <a:pt x="1443" y="547"/>
                  </a:lnTo>
                  <a:lnTo>
                    <a:pt x="1433" y="546"/>
                  </a:lnTo>
                  <a:lnTo>
                    <a:pt x="1421" y="545"/>
                  </a:lnTo>
                  <a:lnTo>
                    <a:pt x="1391" y="546"/>
                  </a:lnTo>
                  <a:lnTo>
                    <a:pt x="1352" y="550"/>
                  </a:lnTo>
                  <a:lnTo>
                    <a:pt x="1350" y="543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4" y="526"/>
                  </a:lnTo>
                  <a:lnTo>
                    <a:pt x="1326" y="522"/>
                  </a:lnTo>
                  <a:lnTo>
                    <a:pt x="1316" y="519"/>
                  </a:lnTo>
                  <a:lnTo>
                    <a:pt x="1305" y="515"/>
                  </a:lnTo>
                  <a:lnTo>
                    <a:pt x="1292" y="514"/>
                  </a:lnTo>
                  <a:lnTo>
                    <a:pt x="1279" y="513"/>
                  </a:lnTo>
                  <a:lnTo>
                    <a:pt x="1265" y="513"/>
                  </a:lnTo>
                  <a:lnTo>
                    <a:pt x="1249" y="513"/>
                  </a:lnTo>
                  <a:lnTo>
                    <a:pt x="1234" y="514"/>
                  </a:lnTo>
                  <a:lnTo>
                    <a:pt x="1200" y="519"/>
                  </a:lnTo>
                  <a:lnTo>
                    <a:pt x="1163" y="524"/>
                  </a:lnTo>
                  <a:lnTo>
                    <a:pt x="1126" y="532"/>
                  </a:lnTo>
                  <a:lnTo>
                    <a:pt x="1089" y="541"/>
                  </a:lnTo>
                  <a:lnTo>
                    <a:pt x="1052" y="551"/>
                  </a:lnTo>
                  <a:lnTo>
                    <a:pt x="1016" y="563"/>
                  </a:lnTo>
                  <a:lnTo>
                    <a:pt x="983" y="575"/>
                  </a:lnTo>
                  <a:lnTo>
                    <a:pt x="952" y="587"/>
                  </a:lnTo>
                  <a:lnTo>
                    <a:pt x="925" y="601"/>
                  </a:lnTo>
                  <a:lnTo>
                    <a:pt x="903" y="613"/>
                  </a:lnTo>
                  <a:lnTo>
                    <a:pt x="899" y="604"/>
                  </a:lnTo>
                  <a:lnTo>
                    <a:pt x="896" y="595"/>
                  </a:lnTo>
                  <a:lnTo>
                    <a:pt x="893" y="585"/>
                  </a:lnTo>
                  <a:lnTo>
                    <a:pt x="890" y="578"/>
                  </a:lnTo>
                  <a:lnTo>
                    <a:pt x="889" y="598"/>
                  </a:lnTo>
                  <a:lnTo>
                    <a:pt x="888" y="618"/>
                  </a:lnTo>
                  <a:lnTo>
                    <a:pt x="885" y="638"/>
                  </a:lnTo>
                  <a:lnTo>
                    <a:pt x="882" y="657"/>
                  </a:lnTo>
                  <a:lnTo>
                    <a:pt x="862" y="672"/>
                  </a:lnTo>
                  <a:lnTo>
                    <a:pt x="832" y="692"/>
                  </a:lnTo>
                  <a:lnTo>
                    <a:pt x="811" y="704"/>
                  </a:lnTo>
                  <a:lnTo>
                    <a:pt x="788" y="716"/>
                  </a:lnTo>
                  <a:lnTo>
                    <a:pt x="761" y="727"/>
                  </a:lnTo>
                  <a:lnTo>
                    <a:pt x="730" y="738"/>
                  </a:lnTo>
                  <a:lnTo>
                    <a:pt x="733" y="745"/>
                  </a:lnTo>
                  <a:lnTo>
                    <a:pt x="735" y="752"/>
                  </a:lnTo>
                  <a:lnTo>
                    <a:pt x="737" y="760"/>
                  </a:lnTo>
                  <a:lnTo>
                    <a:pt x="737" y="768"/>
                  </a:lnTo>
                  <a:lnTo>
                    <a:pt x="751" y="762"/>
                  </a:lnTo>
                  <a:lnTo>
                    <a:pt x="762" y="756"/>
                  </a:lnTo>
                  <a:lnTo>
                    <a:pt x="773" y="750"/>
                  </a:lnTo>
                  <a:lnTo>
                    <a:pt x="783" y="746"/>
                  </a:lnTo>
                  <a:lnTo>
                    <a:pt x="782" y="759"/>
                  </a:lnTo>
                  <a:lnTo>
                    <a:pt x="781" y="776"/>
                  </a:lnTo>
                  <a:lnTo>
                    <a:pt x="771" y="776"/>
                  </a:lnTo>
                  <a:lnTo>
                    <a:pt x="761" y="778"/>
                  </a:lnTo>
                  <a:lnTo>
                    <a:pt x="750" y="779"/>
                  </a:lnTo>
                  <a:lnTo>
                    <a:pt x="736" y="782"/>
                  </a:lnTo>
                  <a:lnTo>
                    <a:pt x="735" y="803"/>
                  </a:lnTo>
                  <a:lnTo>
                    <a:pt x="732" y="825"/>
                  </a:lnTo>
                  <a:lnTo>
                    <a:pt x="729" y="846"/>
                  </a:lnTo>
                  <a:lnTo>
                    <a:pt x="725" y="868"/>
                  </a:lnTo>
                  <a:lnTo>
                    <a:pt x="715" y="913"/>
                  </a:lnTo>
                  <a:lnTo>
                    <a:pt x="701" y="959"/>
                  </a:lnTo>
                  <a:lnTo>
                    <a:pt x="687" y="1007"/>
                  </a:lnTo>
                  <a:lnTo>
                    <a:pt x="671" y="1055"/>
                  </a:lnTo>
                  <a:lnTo>
                    <a:pt x="654" y="1105"/>
                  </a:lnTo>
                  <a:lnTo>
                    <a:pt x="638" y="1156"/>
                  </a:lnTo>
                  <a:lnTo>
                    <a:pt x="621" y="1208"/>
                  </a:lnTo>
                  <a:lnTo>
                    <a:pt x="605" y="1262"/>
                  </a:lnTo>
                  <a:lnTo>
                    <a:pt x="598" y="1289"/>
                  </a:lnTo>
                  <a:lnTo>
                    <a:pt x="591" y="1317"/>
                  </a:lnTo>
                  <a:lnTo>
                    <a:pt x="584" y="1345"/>
                  </a:lnTo>
                  <a:lnTo>
                    <a:pt x="578" y="1374"/>
                  </a:lnTo>
                  <a:lnTo>
                    <a:pt x="572" y="1402"/>
                  </a:lnTo>
                  <a:lnTo>
                    <a:pt x="568" y="1431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8" y="1520"/>
                  </a:lnTo>
                  <a:lnTo>
                    <a:pt x="557" y="1551"/>
                  </a:lnTo>
                  <a:lnTo>
                    <a:pt x="557" y="1583"/>
                  </a:lnTo>
                  <a:lnTo>
                    <a:pt x="557" y="1614"/>
                  </a:lnTo>
                  <a:lnTo>
                    <a:pt x="546" y="1615"/>
                  </a:lnTo>
                  <a:lnTo>
                    <a:pt x="536" y="1617"/>
                  </a:lnTo>
                  <a:lnTo>
                    <a:pt x="525" y="1620"/>
                  </a:lnTo>
                  <a:lnTo>
                    <a:pt x="512" y="1624"/>
                  </a:lnTo>
                  <a:lnTo>
                    <a:pt x="529" y="1630"/>
                  </a:lnTo>
                  <a:lnTo>
                    <a:pt x="542" y="1637"/>
                  </a:lnTo>
                  <a:lnTo>
                    <a:pt x="541" y="1646"/>
                  </a:lnTo>
                  <a:lnTo>
                    <a:pt x="538" y="1656"/>
                  </a:lnTo>
                  <a:lnTo>
                    <a:pt x="535" y="1667"/>
                  </a:lnTo>
                  <a:lnTo>
                    <a:pt x="531" y="1680"/>
                  </a:lnTo>
                  <a:lnTo>
                    <a:pt x="528" y="1680"/>
                  </a:lnTo>
                  <a:lnTo>
                    <a:pt x="525" y="1678"/>
                  </a:lnTo>
                  <a:lnTo>
                    <a:pt x="522" y="1676"/>
                  </a:lnTo>
                  <a:lnTo>
                    <a:pt x="520" y="1674"/>
                  </a:lnTo>
                  <a:lnTo>
                    <a:pt x="514" y="1665"/>
                  </a:lnTo>
                  <a:lnTo>
                    <a:pt x="509" y="1655"/>
                  </a:lnTo>
                  <a:lnTo>
                    <a:pt x="502" y="1643"/>
                  </a:lnTo>
                  <a:lnTo>
                    <a:pt x="497" y="1629"/>
                  </a:lnTo>
                  <a:lnTo>
                    <a:pt x="493" y="1615"/>
                  </a:lnTo>
                  <a:lnTo>
                    <a:pt x="488" y="1600"/>
                  </a:lnTo>
                  <a:lnTo>
                    <a:pt x="480" y="1569"/>
                  </a:lnTo>
                  <a:lnTo>
                    <a:pt x="474" y="1542"/>
                  </a:lnTo>
                  <a:lnTo>
                    <a:pt x="471" y="1522"/>
                  </a:lnTo>
                  <a:lnTo>
                    <a:pt x="469" y="1512"/>
                  </a:lnTo>
                  <a:lnTo>
                    <a:pt x="479" y="1509"/>
                  </a:lnTo>
                  <a:lnTo>
                    <a:pt x="487" y="1504"/>
                  </a:lnTo>
                  <a:lnTo>
                    <a:pt x="494" y="1499"/>
                  </a:lnTo>
                  <a:lnTo>
                    <a:pt x="498" y="1493"/>
                  </a:lnTo>
                  <a:lnTo>
                    <a:pt x="502" y="1486"/>
                  </a:lnTo>
                  <a:lnTo>
                    <a:pt x="504" y="1478"/>
                  </a:lnTo>
                  <a:lnTo>
                    <a:pt x="506" y="1470"/>
                  </a:lnTo>
                  <a:lnTo>
                    <a:pt x="506" y="1463"/>
                  </a:lnTo>
                  <a:lnTo>
                    <a:pt x="506" y="1448"/>
                  </a:lnTo>
                  <a:lnTo>
                    <a:pt x="504" y="1434"/>
                  </a:lnTo>
                  <a:lnTo>
                    <a:pt x="501" y="1425"/>
                  </a:lnTo>
                  <a:lnTo>
                    <a:pt x="500" y="1421"/>
                  </a:lnTo>
                  <a:lnTo>
                    <a:pt x="496" y="1427"/>
                  </a:lnTo>
                  <a:lnTo>
                    <a:pt x="491" y="1433"/>
                  </a:lnTo>
                  <a:lnTo>
                    <a:pt x="484" y="1440"/>
                  </a:lnTo>
                  <a:lnTo>
                    <a:pt x="477" y="1447"/>
                  </a:lnTo>
                  <a:lnTo>
                    <a:pt x="469" y="1438"/>
                  </a:lnTo>
                  <a:lnTo>
                    <a:pt x="461" y="1433"/>
                  </a:lnTo>
                  <a:lnTo>
                    <a:pt x="455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2" y="1428"/>
                  </a:lnTo>
                  <a:lnTo>
                    <a:pt x="401" y="1438"/>
                  </a:lnTo>
                  <a:lnTo>
                    <a:pt x="399" y="1450"/>
                  </a:lnTo>
                  <a:lnTo>
                    <a:pt x="396" y="1462"/>
                  </a:lnTo>
                  <a:lnTo>
                    <a:pt x="388" y="1465"/>
                  </a:lnTo>
                  <a:lnTo>
                    <a:pt x="377" y="1471"/>
                  </a:lnTo>
                  <a:lnTo>
                    <a:pt x="381" y="1480"/>
                  </a:lnTo>
                  <a:lnTo>
                    <a:pt x="384" y="1491"/>
                  </a:lnTo>
                  <a:lnTo>
                    <a:pt x="387" y="1502"/>
                  </a:lnTo>
                  <a:lnTo>
                    <a:pt x="390" y="1514"/>
                  </a:lnTo>
                  <a:lnTo>
                    <a:pt x="394" y="1540"/>
                  </a:lnTo>
                  <a:lnTo>
                    <a:pt x="396" y="1570"/>
                  </a:lnTo>
                  <a:lnTo>
                    <a:pt x="398" y="1602"/>
                  </a:lnTo>
                  <a:lnTo>
                    <a:pt x="398" y="1635"/>
                  </a:lnTo>
                  <a:lnTo>
                    <a:pt x="398" y="1670"/>
                  </a:lnTo>
                  <a:lnTo>
                    <a:pt x="396" y="1704"/>
                  </a:lnTo>
                  <a:lnTo>
                    <a:pt x="399" y="1705"/>
                  </a:lnTo>
                  <a:lnTo>
                    <a:pt x="402" y="1708"/>
                  </a:lnTo>
                  <a:lnTo>
                    <a:pt x="405" y="1711"/>
                  </a:lnTo>
                  <a:lnTo>
                    <a:pt x="408" y="1716"/>
                  </a:lnTo>
                  <a:lnTo>
                    <a:pt x="415" y="1728"/>
                  </a:lnTo>
                  <a:lnTo>
                    <a:pt x="421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6" y="1885"/>
                  </a:lnTo>
                  <a:lnTo>
                    <a:pt x="482" y="1934"/>
                  </a:lnTo>
                  <a:lnTo>
                    <a:pt x="490" y="1954"/>
                  </a:lnTo>
                  <a:lnTo>
                    <a:pt x="497" y="1972"/>
                  </a:lnTo>
                  <a:lnTo>
                    <a:pt x="501" y="1980"/>
                  </a:lnTo>
                  <a:lnTo>
                    <a:pt x="505" y="1987"/>
                  </a:lnTo>
                  <a:lnTo>
                    <a:pt x="510" y="1992"/>
                  </a:lnTo>
                  <a:lnTo>
                    <a:pt x="514" y="1997"/>
                  </a:lnTo>
                  <a:lnTo>
                    <a:pt x="520" y="1984"/>
                  </a:lnTo>
                  <a:lnTo>
                    <a:pt x="526" y="1974"/>
                  </a:lnTo>
                  <a:lnTo>
                    <a:pt x="530" y="1962"/>
                  </a:lnTo>
                  <a:lnTo>
                    <a:pt x="534" y="1953"/>
                  </a:lnTo>
                  <a:lnTo>
                    <a:pt x="541" y="1998"/>
                  </a:lnTo>
                  <a:lnTo>
                    <a:pt x="548" y="2033"/>
                  </a:lnTo>
                  <a:lnTo>
                    <a:pt x="553" y="2059"/>
                  </a:lnTo>
                  <a:lnTo>
                    <a:pt x="557" y="2077"/>
                  </a:lnTo>
                  <a:lnTo>
                    <a:pt x="560" y="2090"/>
                  </a:lnTo>
                  <a:lnTo>
                    <a:pt x="564" y="2100"/>
                  </a:lnTo>
                  <a:lnTo>
                    <a:pt x="568" y="2108"/>
                  </a:lnTo>
                  <a:lnTo>
                    <a:pt x="574" y="2117"/>
                  </a:lnTo>
                  <a:lnTo>
                    <a:pt x="587" y="2114"/>
                  </a:lnTo>
                  <a:lnTo>
                    <a:pt x="598" y="2112"/>
                  </a:lnTo>
                  <a:lnTo>
                    <a:pt x="609" y="2111"/>
                  </a:lnTo>
                  <a:lnTo>
                    <a:pt x="619" y="2111"/>
                  </a:lnTo>
                  <a:lnTo>
                    <a:pt x="621" y="2125"/>
                  </a:lnTo>
                  <a:lnTo>
                    <a:pt x="624" y="2137"/>
                  </a:lnTo>
                  <a:lnTo>
                    <a:pt x="627" y="2150"/>
                  </a:lnTo>
                  <a:lnTo>
                    <a:pt x="630" y="2163"/>
                  </a:lnTo>
                  <a:lnTo>
                    <a:pt x="649" y="2168"/>
                  </a:lnTo>
                  <a:lnTo>
                    <a:pt x="662" y="2173"/>
                  </a:lnTo>
                  <a:lnTo>
                    <a:pt x="671" y="2176"/>
                  </a:lnTo>
                  <a:lnTo>
                    <a:pt x="677" y="2181"/>
                  </a:lnTo>
                  <a:lnTo>
                    <a:pt x="685" y="2196"/>
                  </a:lnTo>
                  <a:lnTo>
                    <a:pt x="702" y="2222"/>
                  </a:lnTo>
                  <a:lnTo>
                    <a:pt x="688" y="2226"/>
                  </a:lnTo>
                  <a:lnTo>
                    <a:pt x="672" y="2233"/>
                  </a:lnTo>
                  <a:lnTo>
                    <a:pt x="655" y="2239"/>
                  </a:lnTo>
                  <a:lnTo>
                    <a:pt x="638" y="2245"/>
                  </a:lnTo>
                  <a:lnTo>
                    <a:pt x="638" y="2252"/>
                  </a:lnTo>
                  <a:lnTo>
                    <a:pt x="637" y="2259"/>
                  </a:lnTo>
                  <a:lnTo>
                    <a:pt x="635" y="2267"/>
                  </a:lnTo>
                  <a:lnTo>
                    <a:pt x="632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4"/>
                  </a:lnTo>
                  <a:lnTo>
                    <a:pt x="698" y="2287"/>
                  </a:lnTo>
                  <a:lnTo>
                    <a:pt x="702" y="2275"/>
                  </a:lnTo>
                  <a:lnTo>
                    <a:pt x="706" y="2261"/>
                  </a:lnTo>
                  <a:lnTo>
                    <a:pt x="709" y="2250"/>
                  </a:lnTo>
                  <a:lnTo>
                    <a:pt x="710" y="2240"/>
                  </a:lnTo>
                  <a:lnTo>
                    <a:pt x="712" y="2256"/>
                  </a:lnTo>
                  <a:lnTo>
                    <a:pt x="715" y="2273"/>
                  </a:lnTo>
                  <a:lnTo>
                    <a:pt x="720" y="2290"/>
                  </a:lnTo>
                  <a:lnTo>
                    <a:pt x="726" y="2308"/>
                  </a:lnTo>
                  <a:lnTo>
                    <a:pt x="740" y="2344"/>
                  </a:lnTo>
                  <a:lnTo>
                    <a:pt x="757" y="2380"/>
                  </a:lnTo>
                  <a:lnTo>
                    <a:pt x="773" y="2416"/>
                  </a:lnTo>
                  <a:lnTo>
                    <a:pt x="787" y="2449"/>
                  </a:lnTo>
                  <a:lnTo>
                    <a:pt x="792" y="2466"/>
                  </a:lnTo>
                  <a:lnTo>
                    <a:pt x="795" y="2481"/>
                  </a:lnTo>
                  <a:lnTo>
                    <a:pt x="798" y="2497"/>
                  </a:lnTo>
                  <a:lnTo>
                    <a:pt x="798" y="2510"/>
                  </a:lnTo>
                  <a:lnTo>
                    <a:pt x="791" y="2513"/>
                  </a:lnTo>
                  <a:lnTo>
                    <a:pt x="779" y="2519"/>
                  </a:lnTo>
                  <a:lnTo>
                    <a:pt x="779" y="2527"/>
                  </a:lnTo>
                  <a:lnTo>
                    <a:pt x="778" y="2536"/>
                  </a:lnTo>
                  <a:lnTo>
                    <a:pt x="778" y="2545"/>
                  </a:lnTo>
                  <a:lnTo>
                    <a:pt x="777" y="2554"/>
                  </a:lnTo>
                  <a:lnTo>
                    <a:pt x="787" y="2561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5" y="2588"/>
                  </a:lnTo>
                  <a:lnTo>
                    <a:pt x="819" y="2575"/>
                  </a:lnTo>
                  <a:lnTo>
                    <a:pt x="824" y="2563"/>
                  </a:lnTo>
                  <a:lnTo>
                    <a:pt x="826" y="2551"/>
                  </a:lnTo>
                  <a:lnTo>
                    <a:pt x="828" y="2540"/>
                  </a:lnTo>
                  <a:lnTo>
                    <a:pt x="846" y="2559"/>
                  </a:lnTo>
                  <a:lnTo>
                    <a:pt x="862" y="2573"/>
                  </a:lnTo>
                  <a:lnTo>
                    <a:pt x="865" y="2577"/>
                  </a:lnTo>
                  <a:lnTo>
                    <a:pt x="868" y="2582"/>
                  </a:lnTo>
                  <a:lnTo>
                    <a:pt x="869" y="2588"/>
                  </a:lnTo>
                  <a:lnTo>
                    <a:pt x="870" y="2595"/>
                  </a:lnTo>
                  <a:lnTo>
                    <a:pt x="869" y="2604"/>
                  </a:lnTo>
                  <a:lnTo>
                    <a:pt x="868" y="2614"/>
                  </a:lnTo>
                  <a:lnTo>
                    <a:pt x="866" y="2625"/>
                  </a:lnTo>
                  <a:lnTo>
                    <a:pt x="861" y="2640"/>
                  </a:lnTo>
                  <a:lnTo>
                    <a:pt x="858" y="2637"/>
                  </a:lnTo>
                  <a:lnTo>
                    <a:pt x="855" y="2633"/>
                  </a:lnTo>
                  <a:lnTo>
                    <a:pt x="850" y="2631"/>
                  </a:lnTo>
                  <a:lnTo>
                    <a:pt x="844" y="2631"/>
                  </a:lnTo>
                  <a:lnTo>
                    <a:pt x="846" y="2638"/>
                  </a:lnTo>
                  <a:lnTo>
                    <a:pt x="851" y="2648"/>
                  </a:lnTo>
                  <a:lnTo>
                    <a:pt x="860" y="2661"/>
                  </a:lnTo>
                  <a:lnTo>
                    <a:pt x="871" y="2679"/>
                  </a:lnTo>
                  <a:lnTo>
                    <a:pt x="899" y="2719"/>
                  </a:lnTo>
                  <a:lnTo>
                    <a:pt x="933" y="2766"/>
                  </a:lnTo>
                  <a:lnTo>
                    <a:pt x="968" y="2814"/>
                  </a:lnTo>
                  <a:lnTo>
                    <a:pt x="1001" y="2861"/>
                  </a:lnTo>
                  <a:lnTo>
                    <a:pt x="1029" y="2901"/>
                  </a:lnTo>
                  <a:lnTo>
                    <a:pt x="1046" y="2929"/>
                  </a:lnTo>
                  <a:lnTo>
                    <a:pt x="1042" y="2944"/>
                  </a:lnTo>
                  <a:lnTo>
                    <a:pt x="1038" y="2959"/>
                  </a:lnTo>
                  <a:lnTo>
                    <a:pt x="1034" y="2975"/>
                  </a:lnTo>
                  <a:lnTo>
                    <a:pt x="1030" y="2991"/>
                  </a:lnTo>
                  <a:lnTo>
                    <a:pt x="1062" y="3000"/>
                  </a:lnTo>
                  <a:lnTo>
                    <a:pt x="1092" y="3012"/>
                  </a:lnTo>
                  <a:lnTo>
                    <a:pt x="1107" y="3019"/>
                  </a:lnTo>
                  <a:lnTo>
                    <a:pt x="1120" y="3026"/>
                  </a:lnTo>
                  <a:lnTo>
                    <a:pt x="1133" y="3034"/>
                  </a:lnTo>
                  <a:lnTo>
                    <a:pt x="1146" y="3042"/>
                  </a:lnTo>
                  <a:lnTo>
                    <a:pt x="1156" y="3052"/>
                  </a:lnTo>
                  <a:lnTo>
                    <a:pt x="1165" y="3062"/>
                  </a:lnTo>
                  <a:lnTo>
                    <a:pt x="1168" y="3068"/>
                  </a:lnTo>
                  <a:lnTo>
                    <a:pt x="1172" y="3073"/>
                  </a:lnTo>
                  <a:lnTo>
                    <a:pt x="1175" y="3079"/>
                  </a:lnTo>
                  <a:lnTo>
                    <a:pt x="1177" y="3087"/>
                  </a:lnTo>
                  <a:lnTo>
                    <a:pt x="1180" y="3093"/>
                  </a:lnTo>
                  <a:lnTo>
                    <a:pt x="1182" y="3100"/>
                  </a:lnTo>
                  <a:lnTo>
                    <a:pt x="1182" y="3107"/>
                  </a:lnTo>
                  <a:lnTo>
                    <a:pt x="1183" y="3114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7" y="3148"/>
                  </a:lnTo>
                  <a:lnTo>
                    <a:pt x="1185" y="3154"/>
                  </a:lnTo>
                  <a:lnTo>
                    <a:pt x="1191" y="3158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6" y="3155"/>
                  </a:lnTo>
                  <a:lnTo>
                    <a:pt x="1213" y="3151"/>
                  </a:lnTo>
                  <a:lnTo>
                    <a:pt x="1226" y="3164"/>
                  </a:lnTo>
                  <a:lnTo>
                    <a:pt x="1238" y="3175"/>
                  </a:lnTo>
                  <a:lnTo>
                    <a:pt x="1250" y="3185"/>
                  </a:lnTo>
                  <a:lnTo>
                    <a:pt x="1260" y="3198"/>
                  </a:lnTo>
                  <a:lnTo>
                    <a:pt x="1264" y="3204"/>
                  </a:lnTo>
                  <a:lnTo>
                    <a:pt x="1268" y="3211"/>
                  </a:lnTo>
                  <a:lnTo>
                    <a:pt x="1270" y="3218"/>
                  </a:lnTo>
                  <a:lnTo>
                    <a:pt x="1272" y="3226"/>
                  </a:lnTo>
                  <a:lnTo>
                    <a:pt x="1273" y="3235"/>
                  </a:lnTo>
                  <a:lnTo>
                    <a:pt x="1273" y="3245"/>
                  </a:lnTo>
                  <a:lnTo>
                    <a:pt x="1272" y="3255"/>
                  </a:lnTo>
                  <a:lnTo>
                    <a:pt x="1269" y="3267"/>
                  </a:lnTo>
                  <a:lnTo>
                    <a:pt x="1276" y="3269"/>
                  </a:lnTo>
                  <a:lnTo>
                    <a:pt x="1285" y="3272"/>
                  </a:lnTo>
                  <a:lnTo>
                    <a:pt x="1295" y="3278"/>
                  </a:lnTo>
                  <a:lnTo>
                    <a:pt x="1307" y="3287"/>
                  </a:lnTo>
                  <a:lnTo>
                    <a:pt x="1334" y="3310"/>
                  </a:lnTo>
                  <a:lnTo>
                    <a:pt x="1367" y="3339"/>
                  </a:lnTo>
                  <a:lnTo>
                    <a:pt x="1445" y="3414"/>
                  </a:lnTo>
                  <a:lnTo>
                    <a:pt x="1536" y="3502"/>
                  </a:lnTo>
                  <a:lnTo>
                    <a:pt x="1585" y="3548"/>
                  </a:lnTo>
                  <a:lnTo>
                    <a:pt x="1634" y="3592"/>
                  </a:lnTo>
                  <a:lnTo>
                    <a:pt x="1660" y="3615"/>
                  </a:lnTo>
                  <a:lnTo>
                    <a:pt x="1685" y="3635"/>
                  </a:lnTo>
                  <a:lnTo>
                    <a:pt x="1710" y="3656"/>
                  </a:lnTo>
                  <a:lnTo>
                    <a:pt x="1736" y="3675"/>
                  </a:lnTo>
                  <a:lnTo>
                    <a:pt x="1761" y="3694"/>
                  </a:lnTo>
                  <a:lnTo>
                    <a:pt x="1786" y="3710"/>
                  </a:lnTo>
                  <a:lnTo>
                    <a:pt x="1811" y="3726"/>
                  </a:lnTo>
                  <a:lnTo>
                    <a:pt x="1835" y="3740"/>
                  </a:lnTo>
                  <a:lnTo>
                    <a:pt x="1859" y="3753"/>
                  </a:lnTo>
                  <a:lnTo>
                    <a:pt x="1882" y="3763"/>
                  </a:lnTo>
                  <a:lnTo>
                    <a:pt x="1906" y="3771"/>
                  </a:lnTo>
                  <a:lnTo>
                    <a:pt x="1927" y="3776"/>
                  </a:lnTo>
                  <a:lnTo>
                    <a:pt x="1925" y="3767"/>
                  </a:lnTo>
                  <a:lnTo>
                    <a:pt x="1921" y="3758"/>
                  </a:lnTo>
                  <a:lnTo>
                    <a:pt x="1917" y="3749"/>
                  </a:lnTo>
                  <a:lnTo>
                    <a:pt x="1912" y="3742"/>
                  </a:lnTo>
                  <a:lnTo>
                    <a:pt x="1948" y="3760"/>
                  </a:lnTo>
                  <a:lnTo>
                    <a:pt x="1988" y="3779"/>
                  </a:lnTo>
                  <a:lnTo>
                    <a:pt x="2031" y="3801"/>
                  </a:lnTo>
                  <a:lnTo>
                    <a:pt x="2074" y="3821"/>
                  </a:lnTo>
                  <a:lnTo>
                    <a:pt x="2096" y="3832"/>
                  </a:lnTo>
                  <a:lnTo>
                    <a:pt x="2117" y="3841"/>
                  </a:lnTo>
                  <a:lnTo>
                    <a:pt x="2139" y="3849"/>
                  </a:lnTo>
                  <a:lnTo>
                    <a:pt x="2159" y="3856"/>
                  </a:lnTo>
                  <a:lnTo>
                    <a:pt x="2180" y="3861"/>
                  </a:lnTo>
                  <a:lnTo>
                    <a:pt x="2199" y="3866"/>
                  </a:lnTo>
                  <a:lnTo>
                    <a:pt x="2218" y="3869"/>
                  </a:lnTo>
                  <a:lnTo>
                    <a:pt x="2235" y="3869"/>
                  </a:lnTo>
                  <a:close/>
                  <a:moveTo>
                    <a:pt x="2568" y="3896"/>
                  </a:moveTo>
                  <a:lnTo>
                    <a:pt x="2582" y="3885"/>
                  </a:lnTo>
                  <a:lnTo>
                    <a:pt x="2591" y="3878"/>
                  </a:lnTo>
                  <a:lnTo>
                    <a:pt x="2568" y="3877"/>
                  </a:lnTo>
                  <a:lnTo>
                    <a:pt x="2552" y="3877"/>
                  </a:lnTo>
                  <a:lnTo>
                    <a:pt x="2537" y="3881"/>
                  </a:lnTo>
                  <a:lnTo>
                    <a:pt x="2515" y="3888"/>
                  </a:lnTo>
                  <a:lnTo>
                    <a:pt x="2529" y="3889"/>
                  </a:lnTo>
                  <a:lnTo>
                    <a:pt x="2542" y="3890"/>
                  </a:lnTo>
                  <a:lnTo>
                    <a:pt x="2555" y="3893"/>
                  </a:lnTo>
                  <a:lnTo>
                    <a:pt x="2568" y="3896"/>
                  </a:lnTo>
                  <a:close/>
                  <a:moveTo>
                    <a:pt x="3132" y="3948"/>
                  </a:moveTo>
                  <a:lnTo>
                    <a:pt x="3140" y="3929"/>
                  </a:lnTo>
                  <a:lnTo>
                    <a:pt x="3149" y="3911"/>
                  </a:lnTo>
                  <a:lnTo>
                    <a:pt x="3161" y="3895"/>
                  </a:lnTo>
                  <a:lnTo>
                    <a:pt x="3172" y="3880"/>
                  </a:lnTo>
                  <a:lnTo>
                    <a:pt x="3183" y="3866"/>
                  </a:lnTo>
                  <a:lnTo>
                    <a:pt x="3197" y="3853"/>
                  </a:lnTo>
                  <a:lnTo>
                    <a:pt x="3209" y="3842"/>
                  </a:lnTo>
                  <a:lnTo>
                    <a:pt x="3222" y="3832"/>
                  </a:lnTo>
                  <a:lnTo>
                    <a:pt x="3236" y="3822"/>
                  </a:lnTo>
                  <a:lnTo>
                    <a:pt x="3249" y="3814"/>
                  </a:lnTo>
                  <a:lnTo>
                    <a:pt x="3262" y="3806"/>
                  </a:lnTo>
                  <a:lnTo>
                    <a:pt x="3275" y="3800"/>
                  </a:lnTo>
                  <a:lnTo>
                    <a:pt x="3298" y="3790"/>
                  </a:lnTo>
                  <a:lnTo>
                    <a:pt x="3320" y="3783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4"/>
                  </a:lnTo>
                  <a:lnTo>
                    <a:pt x="3327" y="3731"/>
                  </a:lnTo>
                  <a:lnTo>
                    <a:pt x="3302" y="3741"/>
                  </a:lnTo>
                  <a:lnTo>
                    <a:pt x="3276" y="3751"/>
                  </a:lnTo>
                  <a:lnTo>
                    <a:pt x="3249" y="3762"/>
                  </a:lnTo>
                  <a:lnTo>
                    <a:pt x="3222" y="3772"/>
                  </a:lnTo>
                  <a:lnTo>
                    <a:pt x="3217" y="3786"/>
                  </a:lnTo>
                  <a:lnTo>
                    <a:pt x="3212" y="3799"/>
                  </a:lnTo>
                  <a:lnTo>
                    <a:pt x="3206" y="3811"/>
                  </a:lnTo>
                  <a:lnTo>
                    <a:pt x="3199" y="3823"/>
                  </a:lnTo>
                  <a:lnTo>
                    <a:pt x="3188" y="3837"/>
                  </a:lnTo>
                  <a:lnTo>
                    <a:pt x="3177" y="3850"/>
                  </a:lnTo>
                  <a:lnTo>
                    <a:pt x="3162" y="3866"/>
                  </a:lnTo>
                  <a:lnTo>
                    <a:pt x="3144" y="3883"/>
                  </a:lnTo>
                  <a:lnTo>
                    <a:pt x="3141" y="3877"/>
                  </a:lnTo>
                  <a:lnTo>
                    <a:pt x="3139" y="3873"/>
                  </a:lnTo>
                  <a:lnTo>
                    <a:pt x="3137" y="3870"/>
                  </a:lnTo>
                  <a:lnTo>
                    <a:pt x="3135" y="3868"/>
                  </a:lnTo>
                  <a:lnTo>
                    <a:pt x="3132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1" y="3879"/>
                  </a:lnTo>
                  <a:lnTo>
                    <a:pt x="3103" y="3892"/>
                  </a:lnTo>
                  <a:lnTo>
                    <a:pt x="3096" y="3906"/>
                  </a:lnTo>
                  <a:lnTo>
                    <a:pt x="3089" y="3919"/>
                  </a:lnTo>
                  <a:lnTo>
                    <a:pt x="3095" y="3931"/>
                  </a:lnTo>
                  <a:lnTo>
                    <a:pt x="3101" y="3945"/>
                  </a:lnTo>
                  <a:lnTo>
                    <a:pt x="3110" y="3944"/>
                  </a:lnTo>
                  <a:lnTo>
                    <a:pt x="3118" y="3945"/>
                  </a:lnTo>
                  <a:lnTo>
                    <a:pt x="3125" y="3946"/>
                  </a:lnTo>
                  <a:lnTo>
                    <a:pt x="3132" y="3948"/>
                  </a:lnTo>
                  <a:close/>
                  <a:moveTo>
                    <a:pt x="2440" y="4033"/>
                  </a:moveTo>
                  <a:lnTo>
                    <a:pt x="2420" y="4028"/>
                  </a:lnTo>
                  <a:lnTo>
                    <a:pt x="2400" y="4024"/>
                  </a:lnTo>
                  <a:lnTo>
                    <a:pt x="2381" y="4021"/>
                  </a:lnTo>
                  <a:lnTo>
                    <a:pt x="2360" y="4018"/>
                  </a:lnTo>
                  <a:lnTo>
                    <a:pt x="2353" y="4025"/>
                  </a:lnTo>
                  <a:lnTo>
                    <a:pt x="2342" y="4031"/>
                  </a:lnTo>
                  <a:lnTo>
                    <a:pt x="2368" y="4031"/>
                  </a:lnTo>
                  <a:lnTo>
                    <a:pt x="2393" y="4031"/>
                  </a:lnTo>
                  <a:lnTo>
                    <a:pt x="2417" y="4031"/>
                  </a:lnTo>
                  <a:lnTo>
                    <a:pt x="2440" y="4033"/>
                  </a:lnTo>
                  <a:close/>
                  <a:moveTo>
                    <a:pt x="2962" y="4034"/>
                  </a:moveTo>
                  <a:lnTo>
                    <a:pt x="2980" y="4024"/>
                  </a:lnTo>
                  <a:lnTo>
                    <a:pt x="2994" y="4015"/>
                  </a:lnTo>
                  <a:lnTo>
                    <a:pt x="2999" y="4010"/>
                  </a:lnTo>
                  <a:lnTo>
                    <a:pt x="3003" y="4006"/>
                  </a:lnTo>
                  <a:lnTo>
                    <a:pt x="3006" y="4002"/>
                  </a:lnTo>
                  <a:lnTo>
                    <a:pt x="3008" y="3998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1" y="3978"/>
                  </a:lnTo>
                  <a:lnTo>
                    <a:pt x="3010" y="3972"/>
                  </a:lnTo>
                  <a:lnTo>
                    <a:pt x="2997" y="3980"/>
                  </a:lnTo>
                  <a:lnTo>
                    <a:pt x="2982" y="3986"/>
                  </a:lnTo>
                  <a:lnTo>
                    <a:pt x="2967" y="3993"/>
                  </a:lnTo>
                  <a:lnTo>
                    <a:pt x="2950" y="4000"/>
                  </a:lnTo>
                  <a:lnTo>
                    <a:pt x="2950" y="4006"/>
                  </a:lnTo>
                  <a:lnTo>
                    <a:pt x="2949" y="4014"/>
                  </a:lnTo>
                  <a:lnTo>
                    <a:pt x="2947" y="4022"/>
                  </a:lnTo>
                  <a:lnTo>
                    <a:pt x="2944" y="4030"/>
                  </a:lnTo>
                  <a:lnTo>
                    <a:pt x="2950" y="4030"/>
                  </a:lnTo>
                  <a:lnTo>
                    <a:pt x="2955" y="4031"/>
                  </a:lnTo>
                  <a:lnTo>
                    <a:pt x="2959" y="4032"/>
                  </a:lnTo>
                  <a:lnTo>
                    <a:pt x="2962" y="4034"/>
                  </a:lnTo>
                  <a:close/>
                  <a:moveTo>
                    <a:pt x="2132" y="4118"/>
                  </a:moveTo>
                  <a:lnTo>
                    <a:pt x="2126" y="4112"/>
                  </a:lnTo>
                  <a:lnTo>
                    <a:pt x="2119" y="4106"/>
                  </a:lnTo>
                  <a:lnTo>
                    <a:pt x="2111" y="4100"/>
                  </a:lnTo>
                  <a:lnTo>
                    <a:pt x="2102" y="4094"/>
                  </a:lnTo>
                  <a:lnTo>
                    <a:pt x="2113" y="4077"/>
                  </a:lnTo>
                  <a:lnTo>
                    <a:pt x="2124" y="4061"/>
                  </a:lnTo>
                  <a:lnTo>
                    <a:pt x="2135" y="4043"/>
                  </a:lnTo>
                  <a:lnTo>
                    <a:pt x="2146" y="4027"/>
                  </a:lnTo>
                  <a:lnTo>
                    <a:pt x="2161" y="4037"/>
                  </a:lnTo>
                  <a:lnTo>
                    <a:pt x="2180" y="4046"/>
                  </a:lnTo>
                  <a:lnTo>
                    <a:pt x="2199" y="4056"/>
                  </a:lnTo>
                  <a:lnTo>
                    <a:pt x="2219" y="4064"/>
                  </a:lnTo>
                  <a:lnTo>
                    <a:pt x="2239" y="4070"/>
                  </a:lnTo>
                  <a:lnTo>
                    <a:pt x="2258" y="4076"/>
                  </a:lnTo>
                  <a:lnTo>
                    <a:pt x="2275" y="4079"/>
                  </a:lnTo>
                  <a:lnTo>
                    <a:pt x="2291" y="4080"/>
                  </a:lnTo>
                  <a:lnTo>
                    <a:pt x="2291" y="4067"/>
                  </a:lnTo>
                  <a:lnTo>
                    <a:pt x="2292" y="4055"/>
                  </a:lnTo>
                  <a:lnTo>
                    <a:pt x="2276" y="4053"/>
                  </a:lnTo>
                  <a:lnTo>
                    <a:pt x="2261" y="4050"/>
                  </a:lnTo>
                  <a:lnTo>
                    <a:pt x="2246" y="4045"/>
                  </a:lnTo>
                  <a:lnTo>
                    <a:pt x="2229" y="4039"/>
                  </a:lnTo>
                  <a:lnTo>
                    <a:pt x="2214" y="4033"/>
                  </a:lnTo>
                  <a:lnTo>
                    <a:pt x="2197" y="4025"/>
                  </a:lnTo>
                  <a:lnTo>
                    <a:pt x="2181" y="4016"/>
                  </a:lnTo>
                  <a:lnTo>
                    <a:pt x="2166" y="4005"/>
                  </a:lnTo>
                  <a:lnTo>
                    <a:pt x="2188" y="4004"/>
                  </a:lnTo>
                  <a:lnTo>
                    <a:pt x="2210" y="4004"/>
                  </a:lnTo>
                  <a:lnTo>
                    <a:pt x="2230" y="4003"/>
                  </a:lnTo>
                  <a:lnTo>
                    <a:pt x="2250" y="4003"/>
                  </a:lnTo>
                  <a:lnTo>
                    <a:pt x="2187" y="3990"/>
                  </a:lnTo>
                  <a:lnTo>
                    <a:pt x="2124" y="3977"/>
                  </a:lnTo>
                  <a:lnTo>
                    <a:pt x="2062" y="3964"/>
                  </a:lnTo>
                  <a:lnTo>
                    <a:pt x="1998" y="3951"/>
                  </a:lnTo>
                  <a:lnTo>
                    <a:pt x="1936" y="3939"/>
                  </a:lnTo>
                  <a:lnTo>
                    <a:pt x="1873" y="3926"/>
                  </a:lnTo>
                  <a:lnTo>
                    <a:pt x="1809" y="3914"/>
                  </a:lnTo>
                  <a:lnTo>
                    <a:pt x="1747" y="3903"/>
                  </a:lnTo>
                  <a:lnTo>
                    <a:pt x="1740" y="3909"/>
                  </a:lnTo>
                  <a:lnTo>
                    <a:pt x="1733" y="3916"/>
                  </a:lnTo>
                  <a:lnTo>
                    <a:pt x="1778" y="3949"/>
                  </a:lnTo>
                  <a:lnTo>
                    <a:pt x="1818" y="3976"/>
                  </a:lnTo>
                  <a:lnTo>
                    <a:pt x="1837" y="3988"/>
                  </a:lnTo>
                  <a:lnTo>
                    <a:pt x="1855" y="3998"/>
                  </a:lnTo>
                  <a:lnTo>
                    <a:pt x="1873" y="4007"/>
                  </a:lnTo>
                  <a:lnTo>
                    <a:pt x="1892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7"/>
                  </a:lnTo>
                  <a:lnTo>
                    <a:pt x="1973" y="4043"/>
                  </a:lnTo>
                  <a:lnTo>
                    <a:pt x="1995" y="4048"/>
                  </a:lnTo>
                  <a:lnTo>
                    <a:pt x="2021" y="4054"/>
                  </a:lnTo>
                  <a:lnTo>
                    <a:pt x="2048" y="4059"/>
                  </a:lnTo>
                  <a:lnTo>
                    <a:pt x="2077" y="4064"/>
                  </a:lnTo>
                  <a:lnTo>
                    <a:pt x="2076" y="4071"/>
                  </a:lnTo>
                  <a:lnTo>
                    <a:pt x="2075" y="4079"/>
                  </a:lnTo>
                  <a:lnTo>
                    <a:pt x="2074" y="4089"/>
                  </a:lnTo>
                  <a:lnTo>
                    <a:pt x="2071" y="4099"/>
                  </a:lnTo>
                  <a:lnTo>
                    <a:pt x="2057" y="4105"/>
                  </a:lnTo>
                  <a:lnTo>
                    <a:pt x="2043" y="4112"/>
                  </a:lnTo>
                  <a:lnTo>
                    <a:pt x="2055" y="4116"/>
                  </a:lnTo>
                  <a:lnTo>
                    <a:pt x="2064" y="4119"/>
                  </a:lnTo>
                  <a:lnTo>
                    <a:pt x="2072" y="4121"/>
                  </a:lnTo>
                  <a:lnTo>
                    <a:pt x="2080" y="4122"/>
                  </a:lnTo>
                  <a:lnTo>
                    <a:pt x="2101" y="4121"/>
                  </a:lnTo>
                  <a:lnTo>
                    <a:pt x="2132" y="4118"/>
                  </a:lnTo>
                  <a:close/>
                  <a:moveTo>
                    <a:pt x="2448" y="4137"/>
                  </a:moveTo>
                  <a:lnTo>
                    <a:pt x="2457" y="4134"/>
                  </a:lnTo>
                  <a:lnTo>
                    <a:pt x="2465" y="4131"/>
                  </a:lnTo>
                  <a:lnTo>
                    <a:pt x="2472" y="4129"/>
                  </a:lnTo>
                  <a:lnTo>
                    <a:pt x="2479" y="4128"/>
                  </a:lnTo>
                  <a:lnTo>
                    <a:pt x="2470" y="4124"/>
                  </a:lnTo>
                  <a:lnTo>
                    <a:pt x="2462" y="4120"/>
                  </a:lnTo>
                  <a:lnTo>
                    <a:pt x="2454" y="4118"/>
                  </a:lnTo>
                  <a:lnTo>
                    <a:pt x="2446" y="4117"/>
                  </a:lnTo>
                  <a:lnTo>
                    <a:pt x="2435" y="4118"/>
                  </a:lnTo>
                  <a:lnTo>
                    <a:pt x="2423" y="4120"/>
                  </a:lnTo>
                  <a:lnTo>
                    <a:pt x="2409" y="4125"/>
                  </a:lnTo>
                  <a:lnTo>
                    <a:pt x="2390" y="4130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4" y="4135"/>
                  </a:lnTo>
                  <a:lnTo>
                    <a:pt x="2448" y="4137"/>
                  </a:lnTo>
                  <a:close/>
                  <a:moveTo>
                    <a:pt x="2791" y="4130"/>
                  </a:moveTo>
                  <a:lnTo>
                    <a:pt x="2802" y="4122"/>
                  </a:lnTo>
                  <a:lnTo>
                    <a:pt x="2812" y="4116"/>
                  </a:lnTo>
                  <a:lnTo>
                    <a:pt x="2821" y="4111"/>
                  </a:lnTo>
                  <a:lnTo>
                    <a:pt x="2828" y="4107"/>
                  </a:lnTo>
                  <a:lnTo>
                    <a:pt x="2822" y="4095"/>
                  </a:lnTo>
                  <a:lnTo>
                    <a:pt x="2816" y="4085"/>
                  </a:lnTo>
                  <a:lnTo>
                    <a:pt x="2810" y="4085"/>
                  </a:lnTo>
                  <a:lnTo>
                    <a:pt x="2803" y="4085"/>
                  </a:lnTo>
                  <a:lnTo>
                    <a:pt x="2794" y="4085"/>
                  </a:lnTo>
                  <a:lnTo>
                    <a:pt x="2785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1"/>
                  </a:lnTo>
                  <a:lnTo>
                    <a:pt x="2756" y="4121"/>
                  </a:lnTo>
                  <a:lnTo>
                    <a:pt x="2767" y="4122"/>
                  </a:lnTo>
                  <a:lnTo>
                    <a:pt x="2776" y="4124"/>
                  </a:lnTo>
                  <a:lnTo>
                    <a:pt x="2784" y="4127"/>
                  </a:lnTo>
                  <a:lnTo>
                    <a:pt x="2791" y="4130"/>
                  </a:lnTo>
                  <a:close/>
                  <a:moveTo>
                    <a:pt x="2646" y="4197"/>
                  </a:moveTo>
                  <a:lnTo>
                    <a:pt x="2665" y="4190"/>
                  </a:lnTo>
                  <a:lnTo>
                    <a:pt x="2686" y="4184"/>
                  </a:lnTo>
                  <a:lnTo>
                    <a:pt x="2705" y="4177"/>
                  </a:lnTo>
                  <a:lnTo>
                    <a:pt x="2723" y="4170"/>
                  </a:lnTo>
                  <a:lnTo>
                    <a:pt x="2730" y="4156"/>
                  </a:lnTo>
                  <a:lnTo>
                    <a:pt x="2737" y="4144"/>
                  </a:lnTo>
                  <a:lnTo>
                    <a:pt x="2729" y="4143"/>
                  </a:lnTo>
                  <a:lnTo>
                    <a:pt x="2716" y="4142"/>
                  </a:lnTo>
                  <a:lnTo>
                    <a:pt x="2702" y="4142"/>
                  </a:lnTo>
                  <a:lnTo>
                    <a:pt x="2687" y="4144"/>
                  </a:lnTo>
                  <a:lnTo>
                    <a:pt x="2679" y="4145"/>
                  </a:lnTo>
                  <a:lnTo>
                    <a:pt x="2670" y="4148"/>
                  </a:lnTo>
                  <a:lnTo>
                    <a:pt x="2661" y="4152"/>
                  </a:lnTo>
                  <a:lnTo>
                    <a:pt x="2653" y="4156"/>
                  </a:lnTo>
                  <a:lnTo>
                    <a:pt x="2646" y="4163"/>
                  </a:lnTo>
                  <a:lnTo>
                    <a:pt x="2637" y="4170"/>
                  </a:lnTo>
                  <a:lnTo>
                    <a:pt x="2630" y="4179"/>
                  </a:lnTo>
                  <a:lnTo>
                    <a:pt x="2623" y="4189"/>
                  </a:lnTo>
                  <a:lnTo>
                    <a:pt x="2630" y="4190"/>
                  </a:lnTo>
                  <a:lnTo>
                    <a:pt x="2636" y="4192"/>
                  </a:lnTo>
                  <a:lnTo>
                    <a:pt x="2642" y="4194"/>
                  </a:lnTo>
                  <a:lnTo>
                    <a:pt x="2646" y="4197"/>
                  </a:lnTo>
                  <a:close/>
                  <a:moveTo>
                    <a:pt x="2355" y="4365"/>
                  </a:moveTo>
                  <a:lnTo>
                    <a:pt x="2387" y="4360"/>
                  </a:lnTo>
                  <a:lnTo>
                    <a:pt x="2418" y="4355"/>
                  </a:lnTo>
                  <a:lnTo>
                    <a:pt x="2450" y="4350"/>
                  </a:lnTo>
                  <a:lnTo>
                    <a:pt x="2481" y="4345"/>
                  </a:lnTo>
                  <a:lnTo>
                    <a:pt x="2511" y="4341"/>
                  </a:lnTo>
                  <a:lnTo>
                    <a:pt x="2542" y="4337"/>
                  </a:lnTo>
                  <a:lnTo>
                    <a:pt x="2572" y="4333"/>
                  </a:lnTo>
                  <a:lnTo>
                    <a:pt x="2603" y="4329"/>
                  </a:lnTo>
                  <a:lnTo>
                    <a:pt x="2610" y="4323"/>
                  </a:lnTo>
                  <a:lnTo>
                    <a:pt x="2623" y="4316"/>
                  </a:lnTo>
                  <a:lnTo>
                    <a:pt x="2641" y="4306"/>
                  </a:lnTo>
                  <a:lnTo>
                    <a:pt x="2661" y="4296"/>
                  </a:lnTo>
                  <a:lnTo>
                    <a:pt x="2709" y="4273"/>
                  </a:lnTo>
                  <a:lnTo>
                    <a:pt x="2764" y="4248"/>
                  </a:lnTo>
                  <a:lnTo>
                    <a:pt x="2819" y="4224"/>
                  </a:lnTo>
                  <a:lnTo>
                    <a:pt x="2869" y="4202"/>
                  </a:lnTo>
                  <a:lnTo>
                    <a:pt x="2908" y="4184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7" y="4159"/>
                  </a:lnTo>
                  <a:lnTo>
                    <a:pt x="2924" y="4156"/>
                  </a:lnTo>
                  <a:lnTo>
                    <a:pt x="2932" y="4149"/>
                  </a:lnTo>
                  <a:lnTo>
                    <a:pt x="2940" y="4144"/>
                  </a:lnTo>
                  <a:lnTo>
                    <a:pt x="2947" y="4139"/>
                  </a:lnTo>
                  <a:lnTo>
                    <a:pt x="2956" y="4135"/>
                  </a:lnTo>
                  <a:lnTo>
                    <a:pt x="2970" y="4130"/>
                  </a:lnTo>
                  <a:lnTo>
                    <a:pt x="2983" y="4127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1"/>
                  </a:lnTo>
                  <a:lnTo>
                    <a:pt x="2989" y="4099"/>
                  </a:lnTo>
                  <a:lnTo>
                    <a:pt x="3025" y="4084"/>
                  </a:lnTo>
                  <a:lnTo>
                    <a:pt x="3056" y="4072"/>
                  </a:lnTo>
                  <a:lnTo>
                    <a:pt x="3070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7" y="4047"/>
                  </a:lnTo>
                  <a:lnTo>
                    <a:pt x="3119" y="4040"/>
                  </a:lnTo>
                  <a:lnTo>
                    <a:pt x="3129" y="4032"/>
                  </a:lnTo>
                  <a:lnTo>
                    <a:pt x="3138" y="4023"/>
                  </a:lnTo>
                  <a:lnTo>
                    <a:pt x="3147" y="4013"/>
                  </a:lnTo>
                  <a:lnTo>
                    <a:pt x="3157" y="4001"/>
                  </a:lnTo>
                  <a:lnTo>
                    <a:pt x="3165" y="3988"/>
                  </a:lnTo>
                  <a:lnTo>
                    <a:pt x="3173" y="3972"/>
                  </a:lnTo>
                  <a:lnTo>
                    <a:pt x="3180" y="3955"/>
                  </a:lnTo>
                  <a:lnTo>
                    <a:pt x="3187" y="3955"/>
                  </a:lnTo>
                  <a:lnTo>
                    <a:pt x="3194" y="3953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2" y="3939"/>
                  </a:lnTo>
                  <a:lnTo>
                    <a:pt x="3238" y="3927"/>
                  </a:lnTo>
                  <a:lnTo>
                    <a:pt x="3253" y="3914"/>
                  </a:lnTo>
                  <a:lnTo>
                    <a:pt x="3268" y="3899"/>
                  </a:lnTo>
                  <a:lnTo>
                    <a:pt x="3284" y="3883"/>
                  </a:lnTo>
                  <a:lnTo>
                    <a:pt x="3298" y="3867"/>
                  </a:lnTo>
                  <a:lnTo>
                    <a:pt x="3325" y="3834"/>
                  </a:lnTo>
                  <a:lnTo>
                    <a:pt x="3347" y="3803"/>
                  </a:lnTo>
                  <a:lnTo>
                    <a:pt x="3363" y="3780"/>
                  </a:lnTo>
                  <a:lnTo>
                    <a:pt x="3369" y="3769"/>
                  </a:lnTo>
                  <a:lnTo>
                    <a:pt x="3381" y="3768"/>
                  </a:lnTo>
                  <a:lnTo>
                    <a:pt x="3393" y="3767"/>
                  </a:lnTo>
                  <a:lnTo>
                    <a:pt x="3404" y="3765"/>
                  </a:lnTo>
                  <a:lnTo>
                    <a:pt x="3414" y="3762"/>
                  </a:lnTo>
                  <a:lnTo>
                    <a:pt x="3433" y="3755"/>
                  </a:lnTo>
                  <a:lnTo>
                    <a:pt x="3449" y="3747"/>
                  </a:lnTo>
                  <a:lnTo>
                    <a:pt x="3475" y="3732"/>
                  </a:lnTo>
                  <a:lnTo>
                    <a:pt x="3492" y="3723"/>
                  </a:lnTo>
                  <a:lnTo>
                    <a:pt x="3499" y="3706"/>
                  </a:lnTo>
                  <a:lnTo>
                    <a:pt x="3507" y="3691"/>
                  </a:lnTo>
                  <a:lnTo>
                    <a:pt x="3515" y="3679"/>
                  </a:lnTo>
                  <a:lnTo>
                    <a:pt x="3522" y="3667"/>
                  </a:lnTo>
                  <a:lnTo>
                    <a:pt x="3530" y="3658"/>
                  </a:lnTo>
                  <a:lnTo>
                    <a:pt x="3538" y="3650"/>
                  </a:lnTo>
                  <a:lnTo>
                    <a:pt x="3545" y="3643"/>
                  </a:lnTo>
                  <a:lnTo>
                    <a:pt x="3554" y="3636"/>
                  </a:lnTo>
                  <a:lnTo>
                    <a:pt x="3567" y="3627"/>
                  </a:lnTo>
                  <a:lnTo>
                    <a:pt x="3577" y="3620"/>
                  </a:lnTo>
                  <a:lnTo>
                    <a:pt x="3581" y="3616"/>
                  </a:lnTo>
                  <a:lnTo>
                    <a:pt x="3584" y="3612"/>
                  </a:lnTo>
                  <a:lnTo>
                    <a:pt x="3588" y="3608"/>
                  </a:lnTo>
                  <a:lnTo>
                    <a:pt x="3588" y="3604"/>
                  </a:lnTo>
                  <a:lnTo>
                    <a:pt x="3573" y="3608"/>
                  </a:lnTo>
                  <a:lnTo>
                    <a:pt x="3558" y="3613"/>
                  </a:lnTo>
                  <a:lnTo>
                    <a:pt x="3541" y="3620"/>
                  </a:lnTo>
                  <a:lnTo>
                    <a:pt x="3524" y="3626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3"/>
                  </a:lnTo>
                  <a:lnTo>
                    <a:pt x="3509" y="3584"/>
                  </a:lnTo>
                  <a:lnTo>
                    <a:pt x="3504" y="3593"/>
                  </a:lnTo>
                  <a:lnTo>
                    <a:pt x="3500" y="3604"/>
                  </a:lnTo>
                  <a:lnTo>
                    <a:pt x="3495" y="3615"/>
                  </a:lnTo>
                  <a:lnTo>
                    <a:pt x="3489" y="3627"/>
                  </a:lnTo>
                  <a:lnTo>
                    <a:pt x="3495" y="3636"/>
                  </a:lnTo>
                  <a:lnTo>
                    <a:pt x="3500" y="3649"/>
                  </a:lnTo>
                  <a:lnTo>
                    <a:pt x="3492" y="3657"/>
                  </a:lnTo>
                  <a:lnTo>
                    <a:pt x="3486" y="3663"/>
                  </a:lnTo>
                  <a:lnTo>
                    <a:pt x="3481" y="3667"/>
                  </a:lnTo>
                  <a:lnTo>
                    <a:pt x="3477" y="3669"/>
                  </a:lnTo>
                  <a:lnTo>
                    <a:pt x="3463" y="3673"/>
                  </a:lnTo>
                  <a:lnTo>
                    <a:pt x="3437" y="3681"/>
                  </a:lnTo>
                  <a:lnTo>
                    <a:pt x="3445" y="3643"/>
                  </a:lnTo>
                  <a:lnTo>
                    <a:pt x="3454" y="3605"/>
                  </a:lnTo>
                  <a:lnTo>
                    <a:pt x="3462" y="3569"/>
                  </a:lnTo>
                  <a:lnTo>
                    <a:pt x="3472" y="3533"/>
                  </a:lnTo>
                  <a:lnTo>
                    <a:pt x="3475" y="3530"/>
                  </a:lnTo>
                  <a:lnTo>
                    <a:pt x="3479" y="3529"/>
                  </a:lnTo>
                  <a:lnTo>
                    <a:pt x="3482" y="3527"/>
                  </a:lnTo>
                  <a:lnTo>
                    <a:pt x="3485" y="3527"/>
                  </a:lnTo>
                  <a:lnTo>
                    <a:pt x="3491" y="3535"/>
                  </a:lnTo>
                  <a:lnTo>
                    <a:pt x="3495" y="3543"/>
                  </a:lnTo>
                  <a:lnTo>
                    <a:pt x="3498" y="3552"/>
                  </a:lnTo>
                  <a:lnTo>
                    <a:pt x="3501" y="3562"/>
                  </a:lnTo>
                  <a:lnTo>
                    <a:pt x="3517" y="3561"/>
                  </a:lnTo>
                  <a:lnTo>
                    <a:pt x="3532" y="3561"/>
                  </a:lnTo>
                  <a:lnTo>
                    <a:pt x="3545" y="3561"/>
                  </a:lnTo>
                  <a:lnTo>
                    <a:pt x="3559" y="3560"/>
                  </a:lnTo>
                  <a:lnTo>
                    <a:pt x="3560" y="3548"/>
                  </a:lnTo>
                  <a:lnTo>
                    <a:pt x="3561" y="3538"/>
                  </a:lnTo>
                  <a:lnTo>
                    <a:pt x="3561" y="3527"/>
                  </a:lnTo>
                  <a:lnTo>
                    <a:pt x="3562" y="3517"/>
                  </a:lnTo>
                  <a:lnTo>
                    <a:pt x="3568" y="3516"/>
                  </a:lnTo>
                  <a:lnTo>
                    <a:pt x="3574" y="3515"/>
                  </a:lnTo>
                  <a:lnTo>
                    <a:pt x="3580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599" y="3500"/>
                  </a:lnTo>
                  <a:lnTo>
                    <a:pt x="3605" y="3494"/>
                  </a:lnTo>
                  <a:lnTo>
                    <a:pt x="3611" y="3487"/>
                  </a:lnTo>
                  <a:lnTo>
                    <a:pt x="3623" y="3473"/>
                  </a:lnTo>
                  <a:lnTo>
                    <a:pt x="3635" y="3457"/>
                  </a:lnTo>
                  <a:lnTo>
                    <a:pt x="3646" y="3439"/>
                  </a:lnTo>
                  <a:lnTo>
                    <a:pt x="3656" y="3421"/>
                  </a:lnTo>
                  <a:lnTo>
                    <a:pt x="3676" y="3384"/>
                  </a:lnTo>
                  <a:lnTo>
                    <a:pt x="3693" y="3350"/>
                  </a:lnTo>
                  <a:lnTo>
                    <a:pt x="3707" y="3322"/>
                  </a:lnTo>
                  <a:lnTo>
                    <a:pt x="3716" y="3306"/>
                  </a:lnTo>
                  <a:lnTo>
                    <a:pt x="3718" y="3313"/>
                  </a:lnTo>
                  <a:lnTo>
                    <a:pt x="3719" y="3321"/>
                  </a:lnTo>
                  <a:lnTo>
                    <a:pt x="3719" y="3330"/>
                  </a:lnTo>
                  <a:lnTo>
                    <a:pt x="3719" y="3340"/>
                  </a:lnTo>
                  <a:lnTo>
                    <a:pt x="3728" y="3340"/>
                  </a:lnTo>
                  <a:lnTo>
                    <a:pt x="3735" y="3340"/>
                  </a:lnTo>
                  <a:lnTo>
                    <a:pt x="3742" y="3341"/>
                  </a:lnTo>
                  <a:lnTo>
                    <a:pt x="3750" y="3344"/>
                  </a:lnTo>
                  <a:lnTo>
                    <a:pt x="3764" y="3331"/>
                  </a:lnTo>
                  <a:lnTo>
                    <a:pt x="3778" y="3318"/>
                  </a:lnTo>
                  <a:lnTo>
                    <a:pt x="3792" y="3302"/>
                  </a:lnTo>
                  <a:lnTo>
                    <a:pt x="3805" y="3287"/>
                  </a:lnTo>
                  <a:lnTo>
                    <a:pt x="3817" y="3271"/>
                  </a:lnTo>
                  <a:lnTo>
                    <a:pt x="3829" y="3254"/>
                  </a:lnTo>
                  <a:lnTo>
                    <a:pt x="3840" y="3238"/>
                  </a:lnTo>
                  <a:lnTo>
                    <a:pt x="3850" y="3221"/>
                  </a:lnTo>
                  <a:lnTo>
                    <a:pt x="3870" y="3189"/>
                  </a:lnTo>
                  <a:lnTo>
                    <a:pt x="3887" y="3160"/>
                  </a:lnTo>
                  <a:lnTo>
                    <a:pt x="3902" y="3136"/>
                  </a:lnTo>
                  <a:lnTo>
                    <a:pt x="3914" y="3118"/>
                  </a:lnTo>
                  <a:lnTo>
                    <a:pt x="3904" y="3109"/>
                  </a:lnTo>
                  <a:lnTo>
                    <a:pt x="3894" y="3100"/>
                  </a:lnTo>
                  <a:lnTo>
                    <a:pt x="3883" y="3090"/>
                  </a:lnTo>
                  <a:lnTo>
                    <a:pt x="3871" y="3080"/>
                  </a:lnTo>
                  <a:lnTo>
                    <a:pt x="3889" y="3057"/>
                  </a:lnTo>
                  <a:lnTo>
                    <a:pt x="3906" y="3036"/>
                  </a:lnTo>
                  <a:lnTo>
                    <a:pt x="3921" y="3018"/>
                  </a:lnTo>
                  <a:lnTo>
                    <a:pt x="3935" y="3002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5" y="2976"/>
                  </a:lnTo>
                  <a:lnTo>
                    <a:pt x="3970" y="2974"/>
                  </a:lnTo>
                  <a:lnTo>
                    <a:pt x="3975" y="2972"/>
                  </a:lnTo>
                  <a:lnTo>
                    <a:pt x="3979" y="2969"/>
                  </a:lnTo>
                  <a:lnTo>
                    <a:pt x="3982" y="2977"/>
                  </a:lnTo>
                  <a:lnTo>
                    <a:pt x="3983" y="2983"/>
                  </a:lnTo>
                  <a:lnTo>
                    <a:pt x="3983" y="2991"/>
                  </a:lnTo>
                  <a:lnTo>
                    <a:pt x="3983" y="3000"/>
                  </a:lnTo>
                  <a:lnTo>
                    <a:pt x="3989" y="3000"/>
                  </a:lnTo>
                  <a:lnTo>
                    <a:pt x="3993" y="3002"/>
                  </a:lnTo>
                  <a:lnTo>
                    <a:pt x="3997" y="3005"/>
                  </a:lnTo>
                  <a:lnTo>
                    <a:pt x="4000" y="3009"/>
                  </a:lnTo>
                  <a:lnTo>
                    <a:pt x="4013" y="2989"/>
                  </a:lnTo>
                  <a:lnTo>
                    <a:pt x="4026" y="2972"/>
                  </a:lnTo>
                  <a:lnTo>
                    <a:pt x="4038" y="2954"/>
                  </a:lnTo>
                  <a:lnTo>
                    <a:pt x="4048" y="2938"/>
                  </a:lnTo>
                  <a:lnTo>
                    <a:pt x="4035" y="2936"/>
                  </a:lnTo>
                  <a:lnTo>
                    <a:pt x="4022" y="2935"/>
                  </a:lnTo>
                  <a:lnTo>
                    <a:pt x="4008" y="2935"/>
                  </a:lnTo>
                  <a:lnTo>
                    <a:pt x="3995" y="2935"/>
                  </a:lnTo>
                  <a:lnTo>
                    <a:pt x="4010" y="2909"/>
                  </a:lnTo>
                  <a:lnTo>
                    <a:pt x="4025" y="2882"/>
                  </a:lnTo>
                  <a:lnTo>
                    <a:pt x="4040" y="2857"/>
                  </a:lnTo>
                  <a:lnTo>
                    <a:pt x="4054" y="2834"/>
                  </a:lnTo>
                  <a:lnTo>
                    <a:pt x="4050" y="2834"/>
                  </a:lnTo>
                  <a:lnTo>
                    <a:pt x="4046" y="2834"/>
                  </a:lnTo>
                  <a:lnTo>
                    <a:pt x="4043" y="2832"/>
                  </a:lnTo>
                  <a:lnTo>
                    <a:pt x="4039" y="2830"/>
                  </a:lnTo>
                  <a:lnTo>
                    <a:pt x="4034" y="2824"/>
                  </a:lnTo>
                  <a:lnTo>
                    <a:pt x="4029" y="2815"/>
                  </a:lnTo>
                  <a:lnTo>
                    <a:pt x="4023" y="2800"/>
                  </a:lnTo>
                  <a:lnTo>
                    <a:pt x="4021" y="2791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8" y="2809"/>
                  </a:lnTo>
                  <a:lnTo>
                    <a:pt x="4109" y="2815"/>
                  </a:lnTo>
                  <a:lnTo>
                    <a:pt x="4112" y="2821"/>
                  </a:lnTo>
                  <a:lnTo>
                    <a:pt x="4114" y="2829"/>
                  </a:lnTo>
                  <a:lnTo>
                    <a:pt x="4116" y="2836"/>
                  </a:lnTo>
                  <a:lnTo>
                    <a:pt x="4116" y="2845"/>
                  </a:lnTo>
                  <a:lnTo>
                    <a:pt x="4125" y="2839"/>
                  </a:lnTo>
                  <a:lnTo>
                    <a:pt x="4134" y="2831"/>
                  </a:lnTo>
                  <a:lnTo>
                    <a:pt x="4144" y="2821"/>
                  </a:lnTo>
                  <a:lnTo>
                    <a:pt x="4153" y="2810"/>
                  </a:lnTo>
                  <a:lnTo>
                    <a:pt x="4173" y="2786"/>
                  </a:lnTo>
                  <a:lnTo>
                    <a:pt x="4195" y="2756"/>
                  </a:lnTo>
                  <a:lnTo>
                    <a:pt x="4215" y="2723"/>
                  </a:lnTo>
                  <a:lnTo>
                    <a:pt x="4237" y="2687"/>
                  </a:lnTo>
                  <a:lnTo>
                    <a:pt x="4258" y="2649"/>
                  </a:lnTo>
                  <a:lnTo>
                    <a:pt x="4278" y="2611"/>
                  </a:lnTo>
                  <a:lnTo>
                    <a:pt x="4298" y="2573"/>
                  </a:lnTo>
                  <a:lnTo>
                    <a:pt x="4316" y="2535"/>
                  </a:lnTo>
                  <a:lnTo>
                    <a:pt x="4333" y="2499"/>
                  </a:lnTo>
                  <a:lnTo>
                    <a:pt x="4349" y="2466"/>
                  </a:lnTo>
                  <a:lnTo>
                    <a:pt x="4373" y="2410"/>
                  </a:lnTo>
                  <a:lnTo>
                    <a:pt x="4387" y="2374"/>
                  </a:lnTo>
                  <a:lnTo>
                    <a:pt x="4378" y="2382"/>
                  </a:lnTo>
                  <a:lnTo>
                    <a:pt x="4364" y="2393"/>
                  </a:lnTo>
                  <a:lnTo>
                    <a:pt x="4355" y="2388"/>
                  </a:lnTo>
                  <a:lnTo>
                    <a:pt x="4349" y="2382"/>
                  </a:lnTo>
                  <a:lnTo>
                    <a:pt x="4343" y="2374"/>
                  </a:lnTo>
                  <a:lnTo>
                    <a:pt x="4339" y="2366"/>
                  </a:lnTo>
                  <a:lnTo>
                    <a:pt x="4336" y="2357"/>
                  </a:lnTo>
                  <a:lnTo>
                    <a:pt x="4334" y="2348"/>
                  </a:lnTo>
                  <a:lnTo>
                    <a:pt x="4333" y="2336"/>
                  </a:lnTo>
                  <a:lnTo>
                    <a:pt x="4334" y="2325"/>
                  </a:lnTo>
                  <a:lnTo>
                    <a:pt x="4337" y="2313"/>
                  </a:lnTo>
                  <a:lnTo>
                    <a:pt x="4339" y="2300"/>
                  </a:lnTo>
                  <a:lnTo>
                    <a:pt x="4342" y="2288"/>
                  </a:lnTo>
                  <a:lnTo>
                    <a:pt x="4346" y="2275"/>
                  </a:lnTo>
                  <a:lnTo>
                    <a:pt x="4356" y="2247"/>
                  </a:lnTo>
                  <a:lnTo>
                    <a:pt x="4368" y="2220"/>
                  </a:lnTo>
                  <a:lnTo>
                    <a:pt x="4382" y="2194"/>
                  </a:lnTo>
                  <a:lnTo>
                    <a:pt x="4396" y="2168"/>
                  </a:lnTo>
                  <a:lnTo>
                    <a:pt x="4410" y="2144"/>
                  </a:lnTo>
                  <a:lnTo>
                    <a:pt x="4425" y="2123"/>
                  </a:lnTo>
                  <a:lnTo>
                    <a:pt x="4437" y="2105"/>
                  </a:lnTo>
                  <a:lnTo>
                    <a:pt x="4448" y="2091"/>
                  </a:lnTo>
                  <a:lnTo>
                    <a:pt x="4457" y="2082"/>
                  </a:lnTo>
                  <a:lnTo>
                    <a:pt x="4462" y="2079"/>
                  </a:lnTo>
                  <a:lnTo>
                    <a:pt x="4465" y="2072"/>
                  </a:lnTo>
                  <a:lnTo>
                    <a:pt x="4466" y="2068"/>
                  </a:lnTo>
                  <a:lnTo>
                    <a:pt x="4467" y="2064"/>
                  </a:lnTo>
                  <a:lnTo>
                    <a:pt x="4467" y="2061"/>
                  </a:lnTo>
                  <a:lnTo>
                    <a:pt x="4476" y="2061"/>
                  </a:lnTo>
                  <a:lnTo>
                    <a:pt x="4484" y="2061"/>
                  </a:lnTo>
                  <a:lnTo>
                    <a:pt x="4491" y="2062"/>
                  </a:lnTo>
                  <a:lnTo>
                    <a:pt x="4498" y="2064"/>
                  </a:lnTo>
                  <a:lnTo>
                    <a:pt x="4512" y="2054"/>
                  </a:lnTo>
                  <a:lnTo>
                    <a:pt x="4521" y="2047"/>
                  </a:lnTo>
                  <a:lnTo>
                    <a:pt x="4514" y="2048"/>
                  </a:lnTo>
                  <a:lnTo>
                    <a:pt x="4505" y="2050"/>
                  </a:lnTo>
                  <a:lnTo>
                    <a:pt x="4496" y="2053"/>
                  </a:lnTo>
                  <a:lnTo>
                    <a:pt x="4485" y="2056"/>
                  </a:lnTo>
                  <a:lnTo>
                    <a:pt x="4485" y="2047"/>
                  </a:lnTo>
                  <a:lnTo>
                    <a:pt x="4483" y="2039"/>
                  </a:lnTo>
                  <a:lnTo>
                    <a:pt x="4481" y="2032"/>
                  </a:lnTo>
                  <a:lnTo>
                    <a:pt x="4478" y="2026"/>
                  </a:lnTo>
                  <a:lnTo>
                    <a:pt x="4490" y="2025"/>
                  </a:lnTo>
                  <a:lnTo>
                    <a:pt x="4502" y="2025"/>
                  </a:lnTo>
                  <a:lnTo>
                    <a:pt x="4512" y="2025"/>
                  </a:lnTo>
                  <a:lnTo>
                    <a:pt x="4522" y="2025"/>
                  </a:lnTo>
                  <a:lnTo>
                    <a:pt x="4525" y="2003"/>
                  </a:lnTo>
                  <a:lnTo>
                    <a:pt x="4528" y="1982"/>
                  </a:lnTo>
                  <a:lnTo>
                    <a:pt x="4530" y="1961"/>
                  </a:lnTo>
                  <a:lnTo>
                    <a:pt x="4534" y="1941"/>
                  </a:lnTo>
                  <a:lnTo>
                    <a:pt x="4536" y="1920"/>
                  </a:lnTo>
                  <a:lnTo>
                    <a:pt x="4538" y="1900"/>
                  </a:lnTo>
                  <a:lnTo>
                    <a:pt x="4540" y="1879"/>
                  </a:lnTo>
                  <a:lnTo>
                    <a:pt x="4541" y="1860"/>
                  </a:lnTo>
                  <a:lnTo>
                    <a:pt x="4538" y="1853"/>
                  </a:lnTo>
                  <a:lnTo>
                    <a:pt x="4534" y="1849"/>
                  </a:lnTo>
                  <a:lnTo>
                    <a:pt x="4529" y="1846"/>
                  </a:lnTo>
                  <a:lnTo>
                    <a:pt x="4523" y="1842"/>
                  </a:lnTo>
                  <a:lnTo>
                    <a:pt x="4533" y="1842"/>
                  </a:lnTo>
                  <a:lnTo>
                    <a:pt x="4541" y="1843"/>
                  </a:lnTo>
                  <a:lnTo>
                    <a:pt x="4548" y="1844"/>
                  </a:lnTo>
                  <a:lnTo>
                    <a:pt x="4555" y="1846"/>
                  </a:lnTo>
                  <a:lnTo>
                    <a:pt x="4565" y="1817"/>
                  </a:lnTo>
                  <a:lnTo>
                    <a:pt x="4576" y="1785"/>
                  </a:lnTo>
                  <a:lnTo>
                    <a:pt x="4586" y="1748"/>
                  </a:lnTo>
                  <a:lnTo>
                    <a:pt x="4596" y="1710"/>
                  </a:lnTo>
                  <a:lnTo>
                    <a:pt x="4605" y="1668"/>
                  </a:lnTo>
                  <a:lnTo>
                    <a:pt x="4614" y="1627"/>
                  </a:lnTo>
                  <a:lnTo>
                    <a:pt x="4620" y="1584"/>
                  </a:lnTo>
                  <a:lnTo>
                    <a:pt x="4626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3"/>
                  </a:lnTo>
                  <a:lnTo>
                    <a:pt x="4633" y="1366"/>
                  </a:lnTo>
                  <a:lnTo>
                    <a:pt x="4631" y="1350"/>
                  </a:lnTo>
                  <a:lnTo>
                    <a:pt x="4629" y="1334"/>
                  </a:lnTo>
                  <a:lnTo>
                    <a:pt x="4626" y="1319"/>
                  </a:lnTo>
                  <a:lnTo>
                    <a:pt x="4623" y="1306"/>
                  </a:lnTo>
                  <a:lnTo>
                    <a:pt x="4619" y="1293"/>
                  </a:lnTo>
                  <a:lnTo>
                    <a:pt x="4614" y="1282"/>
                  </a:lnTo>
                  <a:lnTo>
                    <a:pt x="4608" y="1273"/>
                  </a:lnTo>
                  <a:lnTo>
                    <a:pt x="4608" y="1282"/>
                  </a:lnTo>
                  <a:lnTo>
                    <a:pt x="4607" y="1294"/>
                  </a:lnTo>
                  <a:lnTo>
                    <a:pt x="4600" y="1294"/>
                  </a:lnTo>
                  <a:lnTo>
                    <a:pt x="4591" y="1295"/>
                  </a:lnTo>
                  <a:lnTo>
                    <a:pt x="4582" y="1296"/>
                  </a:lnTo>
                  <a:lnTo>
                    <a:pt x="4571" y="1300"/>
                  </a:lnTo>
                  <a:lnTo>
                    <a:pt x="4566" y="1288"/>
                  </a:lnTo>
                  <a:lnTo>
                    <a:pt x="4563" y="1279"/>
                  </a:lnTo>
                  <a:lnTo>
                    <a:pt x="4561" y="1272"/>
                  </a:lnTo>
                  <a:lnTo>
                    <a:pt x="4560" y="1266"/>
                  </a:lnTo>
                  <a:lnTo>
                    <a:pt x="4561" y="1262"/>
                  </a:lnTo>
                  <a:lnTo>
                    <a:pt x="4562" y="1258"/>
                  </a:lnTo>
                  <a:lnTo>
                    <a:pt x="4563" y="1255"/>
                  </a:lnTo>
                  <a:lnTo>
                    <a:pt x="4565" y="1252"/>
                  </a:lnTo>
                  <a:lnTo>
                    <a:pt x="4576" y="1249"/>
                  </a:lnTo>
                  <a:lnTo>
                    <a:pt x="4585" y="1247"/>
                  </a:lnTo>
                  <a:lnTo>
                    <a:pt x="4594" y="1247"/>
                  </a:lnTo>
                  <a:lnTo>
                    <a:pt x="4601" y="1247"/>
                  </a:lnTo>
                  <a:lnTo>
                    <a:pt x="4609" y="1230"/>
                  </a:lnTo>
                  <a:lnTo>
                    <a:pt x="4615" y="1211"/>
                  </a:lnTo>
                  <a:lnTo>
                    <a:pt x="4618" y="1192"/>
                  </a:lnTo>
                  <a:lnTo>
                    <a:pt x="4618" y="1171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7" y="1105"/>
                  </a:lnTo>
                  <a:lnTo>
                    <a:pt x="4600" y="1082"/>
                  </a:lnTo>
                  <a:lnTo>
                    <a:pt x="4592" y="1058"/>
                  </a:lnTo>
                  <a:lnTo>
                    <a:pt x="4582" y="1034"/>
                  </a:lnTo>
                  <a:lnTo>
                    <a:pt x="4571" y="1010"/>
                  </a:lnTo>
                  <a:lnTo>
                    <a:pt x="4559" y="985"/>
                  </a:lnTo>
                  <a:lnTo>
                    <a:pt x="4534" y="935"/>
                  </a:lnTo>
                  <a:lnTo>
                    <a:pt x="4506" y="885"/>
                  </a:lnTo>
                  <a:lnTo>
                    <a:pt x="4449" y="791"/>
                  </a:lnTo>
                  <a:lnTo>
                    <a:pt x="4400" y="708"/>
                  </a:lnTo>
                  <a:lnTo>
                    <a:pt x="4391" y="689"/>
                  </a:lnTo>
                  <a:lnTo>
                    <a:pt x="4383" y="672"/>
                  </a:lnTo>
                  <a:lnTo>
                    <a:pt x="4376" y="655"/>
                  </a:lnTo>
                  <a:lnTo>
                    <a:pt x="4370" y="641"/>
                  </a:lnTo>
                  <a:lnTo>
                    <a:pt x="4367" y="627"/>
                  </a:lnTo>
                  <a:lnTo>
                    <a:pt x="4365" y="615"/>
                  </a:lnTo>
                  <a:lnTo>
                    <a:pt x="4366" y="606"/>
                  </a:lnTo>
                  <a:lnTo>
                    <a:pt x="4369" y="598"/>
                  </a:lnTo>
                  <a:lnTo>
                    <a:pt x="4356" y="587"/>
                  </a:lnTo>
                  <a:lnTo>
                    <a:pt x="4340" y="573"/>
                  </a:lnTo>
                  <a:lnTo>
                    <a:pt x="4322" y="557"/>
                  </a:lnTo>
                  <a:lnTo>
                    <a:pt x="4302" y="537"/>
                  </a:lnTo>
                  <a:lnTo>
                    <a:pt x="4258" y="493"/>
                  </a:lnTo>
                  <a:lnTo>
                    <a:pt x="4208" y="448"/>
                  </a:lnTo>
                  <a:lnTo>
                    <a:pt x="4184" y="426"/>
                  </a:lnTo>
                  <a:lnTo>
                    <a:pt x="4158" y="406"/>
                  </a:lnTo>
                  <a:lnTo>
                    <a:pt x="4146" y="396"/>
                  </a:lnTo>
                  <a:lnTo>
                    <a:pt x="4133" y="387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6" y="365"/>
                  </a:lnTo>
                  <a:lnTo>
                    <a:pt x="4085" y="360"/>
                  </a:lnTo>
                  <a:lnTo>
                    <a:pt x="4074" y="356"/>
                  </a:lnTo>
                  <a:lnTo>
                    <a:pt x="4063" y="353"/>
                  </a:lnTo>
                  <a:lnTo>
                    <a:pt x="4051" y="351"/>
                  </a:lnTo>
                  <a:lnTo>
                    <a:pt x="4041" y="351"/>
                  </a:lnTo>
                  <a:lnTo>
                    <a:pt x="4031" y="351"/>
                  </a:lnTo>
                  <a:lnTo>
                    <a:pt x="4022" y="354"/>
                  </a:lnTo>
                  <a:lnTo>
                    <a:pt x="4031" y="365"/>
                  </a:lnTo>
                  <a:lnTo>
                    <a:pt x="4041" y="376"/>
                  </a:lnTo>
                  <a:lnTo>
                    <a:pt x="4051" y="384"/>
                  </a:lnTo>
                  <a:lnTo>
                    <a:pt x="4062" y="390"/>
                  </a:lnTo>
                  <a:lnTo>
                    <a:pt x="4082" y="401"/>
                  </a:lnTo>
                  <a:lnTo>
                    <a:pt x="4102" y="410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29" y="425"/>
                  </a:lnTo>
                  <a:lnTo>
                    <a:pt x="4137" y="432"/>
                  </a:lnTo>
                  <a:lnTo>
                    <a:pt x="4145" y="440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6"/>
                  </a:lnTo>
                  <a:lnTo>
                    <a:pt x="4148" y="476"/>
                  </a:lnTo>
                  <a:lnTo>
                    <a:pt x="4133" y="474"/>
                  </a:lnTo>
                  <a:lnTo>
                    <a:pt x="4120" y="472"/>
                  </a:lnTo>
                  <a:lnTo>
                    <a:pt x="4106" y="468"/>
                  </a:lnTo>
                  <a:lnTo>
                    <a:pt x="4078" y="460"/>
                  </a:lnTo>
                  <a:lnTo>
                    <a:pt x="4049" y="449"/>
                  </a:lnTo>
                  <a:lnTo>
                    <a:pt x="4020" y="438"/>
                  </a:lnTo>
                  <a:lnTo>
                    <a:pt x="3987" y="427"/>
                  </a:lnTo>
                  <a:lnTo>
                    <a:pt x="3969" y="423"/>
                  </a:lnTo>
                  <a:lnTo>
                    <a:pt x="3951" y="419"/>
                  </a:lnTo>
                  <a:lnTo>
                    <a:pt x="3931" y="415"/>
                  </a:lnTo>
                  <a:lnTo>
                    <a:pt x="3911" y="413"/>
                  </a:lnTo>
                  <a:lnTo>
                    <a:pt x="3915" y="390"/>
                  </a:lnTo>
                  <a:lnTo>
                    <a:pt x="3917" y="367"/>
                  </a:lnTo>
                  <a:lnTo>
                    <a:pt x="3919" y="346"/>
                  </a:lnTo>
                  <a:lnTo>
                    <a:pt x="3920" y="325"/>
                  </a:lnTo>
                  <a:lnTo>
                    <a:pt x="3916" y="322"/>
                  </a:lnTo>
                  <a:lnTo>
                    <a:pt x="3910" y="319"/>
                  </a:lnTo>
                  <a:lnTo>
                    <a:pt x="3903" y="317"/>
                  </a:lnTo>
                  <a:lnTo>
                    <a:pt x="3893" y="316"/>
                  </a:lnTo>
                  <a:lnTo>
                    <a:pt x="3874" y="315"/>
                  </a:lnTo>
                  <a:lnTo>
                    <a:pt x="3851" y="315"/>
                  </a:lnTo>
                  <a:lnTo>
                    <a:pt x="3827" y="316"/>
                  </a:lnTo>
                  <a:lnTo>
                    <a:pt x="3801" y="318"/>
                  </a:lnTo>
                  <a:lnTo>
                    <a:pt x="3775" y="320"/>
                  </a:lnTo>
                  <a:lnTo>
                    <a:pt x="3751" y="321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2" y="287"/>
                  </a:lnTo>
                  <a:lnTo>
                    <a:pt x="3740" y="278"/>
                  </a:lnTo>
                  <a:lnTo>
                    <a:pt x="3709" y="283"/>
                  </a:lnTo>
                  <a:lnTo>
                    <a:pt x="3674" y="290"/>
                  </a:lnTo>
                  <a:lnTo>
                    <a:pt x="3635" y="300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5" y="363"/>
                  </a:lnTo>
                  <a:lnTo>
                    <a:pt x="3369" y="377"/>
                  </a:lnTo>
                  <a:lnTo>
                    <a:pt x="3323" y="390"/>
                  </a:lnTo>
                  <a:lnTo>
                    <a:pt x="3278" y="402"/>
                  </a:lnTo>
                  <a:lnTo>
                    <a:pt x="3235" y="413"/>
                  </a:lnTo>
                  <a:lnTo>
                    <a:pt x="3193" y="422"/>
                  </a:lnTo>
                  <a:lnTo>
                    <a:pt x="3154" y="429"/>
                  </a:lnTo>
                  <a:lnTo>
                    <a:pt x="3135" y="432"/>
                  </a:lnTo>
                  <a:lnTo>
                    <a:pt x="3118" y="434"/>
                  </a:lnTo>
                  <a:lnTo>
                    <a:pt x="3100" y="435"/>
                  </a:lnTo>
                  <a:lnTo>
                    <a:pt x="3085" y="436"/>
                  </a:lnTo>
                  <a:lnTo>
                    <a:pt x="3088" y="433"/>
                  </a:lnTo>
                  <a:lnTo>
                    <a:pt x="3091" y="430"/>
                  </a:lnTo>
                  <a:lnTo>
                    <a:pt x="3093" y="426"/>
                  </a:lnTo>
                  <a:lnTo>
                    <a:pt x="3094" y="423"/>
                  </a:lnTo>
                  <a:lnTo>
                    <a:pt x="3084" y="421"/>
                  </a:lnTo>
                  <a:lnTo>
                    <a:pt x="3074" y="420"/>
                  </a:lnTo>
                  <a:lnTo>
                    <a:pt x="3062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5" y="433"/>
                  </a:lnTo>
                  <a:lnTo>
                    <a:pt x="3026" y="441"/>
                  </a:lnTo>
                  <a:lnTo>
                    <a:pt x="3017" y="451"/>
                  </a:lnTo>
                  <a:lnTo>
                    <a:pt x="3026" y="454"/>
                  </a:lnTo>
                  <a:lnTo>
                    <a:pt x="3036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6" y="476"/>
                  </a:lnTo>
                  <a:lnTo>
                    <a:pt x="3023" y="488"/>
                  </a:lnTo>
                  <a:lnTo>
                    <a:pt x="3011" y="496"/>
                  </a:lnTo>
                  <a:lnTo>
                    <a:pt x="2998" y="505"/>
                  </a:lnTo>
                  <a:lnTo>
                    <a:pt x="2963" y="526"/>
                  </a:lnTo>
                  <a:lnTo>
                    <a:pt x="2904" y="558"/>
                  </a:lnTo>
                  <a:lnTo>
                    <a:pt x="2901" y="548"/>
                  </a:lnTo>
                  <a:lnTo>
                    <a:pt x="2898" y="539"/>
                  </a:lnTo>
                  <a:lnTo>
                    <a:pt x="2895" y="531"/>
                  </a:lnTo>
                  <a:lnTo>
                    <a:pt x="2892" y="524"/>
                  </a:lnTo>
                  <a:lnTo>
                    <a:pt x="2867" y="528"/>
                  </a:lnTo>
                  <a:lnTo>
                    <a:pt x="2842" y="532"/>
                  </a:lnTo>
                  <a:lnTo>
                    <a:pt x="2816" y="536"/>
                  </a:lnTo>
                  <a:lnTo>
                    <a:pt x="2791" y="541"/>
                  </a:lnTo>
                  <a:lnTo>
                    <a:pt x="2766" y="546"/>
                  </a:lnTo>
                  <a:lnTo>
                    <a:pt x="2740" y="551"/>
                  </a:lnTo>
                  <a:lnTo>
                    <a:pt x="2714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699" y="576"/>
                  </a:lnTo>
                  <a:lnTo>
                    <a:pt x="2703" y="583"/>
                  </a:lnTo>
                  <a:lnTo>
                    <a:pt x="2705" y="593"/>
                  </a:lnTo>
                  <a:lnTo>
                    <a:pt x="2686" y="597"/>
                  </a:lnTo>
                  <a:lnTo>
                    <a:pt x="2664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7" y="625"/>
                  </a:lnTo>
                  <a:lnTo>
                    <a:pt x="2617" y="636"/>
                  </a:lnTo>
                  <a:lnTo>
                    <a:pt x="2618" y="645"/>
                  </a:lnTo>
                  <a:lnTo>
                    <a:pt x="2621" y="653"/>
                  </a:lnTo>
                  <a:lnTo>
                    <a:pt x="2625" y="659"/>
                  </a:lnTo>
                  <a:lnTo>
                    <a:pt x="2629" y="665"/>
                  </a:lnTo>
                  <a:lnTo>
                    <a:pt x="2635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4" y="687"/>
                  </a:lnTo>
                  <a:lnTo>
                    <a:pt x="2682" y="690"/>
                  </a:lnTo>
                  <a:lnTo>
                    <a:pt x="2690" y="694"/>
                  </a:lnTo>
                  <a:lnTo>
                    <a:pt x="2697" y="699"/>
                  </a:lnTo>
                  <a:lnTo>
                    <a:pt x="2704" y="706"/>
                  </a:lnTo>
                  <a:lnTo>
                    <a:pt x="2701" y="711"/>
                  </a:lnTo>
                  <a:lnTo>
                    <a:pt x="2698" y="716"/>
                  </a:lnTo>
                  <a:lnTo>
                    <a:pt x="2695" y="720"/>
                  </a:lnTo>
                  <a:lnTo>
                    <a:pt x="2690" y="723"/>
                  </a:lnTo>
                  <a:lnTo>
                    <a:pt x="2686" y="726"/>
                  </a:lnTo>
                  <a:lnTo>
                    <a:pt x="2680" y="729"/>
                  </a:lnTo>
                  <a:lnTo>
                    <a:pt x="2674" y="730"/>
                  </a:lnTo>
                  <a:lnTo>
                    <a:pt x="2667" y="732"/>
                  </a:lnTo>
                  <a:lnTo>
                    <a:pt x="2654" y="733"/>
                  </a:lnTo>
                  <a:lnTo>
                    <a:pt x="2637" y="733"/>
                  </a:lnTo>
                  <a:lnTo>
                    <a:pt x="2621" y="731"/>
                  </a:lnTo>
                  <a:lnTo>
                    <a:pt x="2605" y="728"/>
                  </a:lnTo>
                  <a:lnTo>
                    <a:pt x="2587" y="724"/>
                  </a:lnTo>
                  <a:lnTo>
                    <a:pt x="2570" y="719"/>
                  </a:lnTo>
                  <a:lnTo>
                    <a:pt x="2552" y="714"/>
                  </a:lnTo>
                  <a:lnTo>
                    <a:pt x="2536" y="707"/>
                  </a:lnTo>
                  <a:lnTo>
                    <a:pt x="2519" y="700"/>
                  </a:lnTo>
                  <a:lnTo>
                    <a:pt x="2505" y="693"/>
                  </a:lnTo>
                  <a:lnTo>
                    <a:pt x="2493" y="687"/>
                  </a:lnTo>
                  <a:lnTo>
                    <a:pt x="2483" y="680"/>
                  </a:lnTo>
                  <a:lnTo>
                    <a:pt x="2483" y="671"/>
                  </a:lnTo>
                  <a:lnTo>
                    <a:pt x="2484" y="662"/>
                  </a:lnTo>
                  <a:lnTo>
                    <a:pt x="2485" y="656"/>
                  </a:lnTo>
                  <a:lnTo>
                    <a:pt x="2486" y="650"/>
                  </a:lnTo>
                  <a:lnTo>
                    <a:pt x="2492" y="639"/>
                  </a:lnTo>
                  <a:lnTo>
                    <a:pt x="2503" y="623"/>
                  </a:lnTo>
                  <a:lnTo>
                    <a:pt x="2460" y="607"/>
                  </a:lnTo>
                  <a:lnTo>
                    <a:pt x="2421" y="592"/>
                  </a:lnTo>
                  <a:lnTo>
                    <a:pt x="2403" y="584"/>
                  </a:lnTo>
                  <a:lnTo>
                    <a:pt x="2384" y="576"/>
                  </a:lnTo>
                  <a:lnTo>
                    <a:pt x="2368" y="568"/>
                  </a:lnTo>
                  <a:lnTo>
                    <a:pt x="2351" y="558"/>
                  </a:lnTo>
                  <a:lnTo>
                    <a:pt x="2337" y="547"/>
                  </a:lnTo>
                  <a:lnTo>
                    <a:pt x="2324" y="535"/>
                  </a:lnTo>
                  <a:lnTo>
                    <a:pt x="2316" y="529"/>
                  </a:lnTo>
                  <a:lnTo>
                    <a:pt x="2310" y="522"/>
                  </a:lnTo>
                  <a:lnTo>
                    <a:pt x="2304" y="513"/>
                  </a:lnTo>
                  <a:lnTo>
                    <a:pt x="2299" y="505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4" y="477"/>
                  </a:lnTo>
                  <a:lnTo>
                    <a:pt x="2279" y="467"/>
                  </a:lnTo>
                  <a:lnTo>
                    <a:pt x="2275" y="455"/>
                  </a:lnTo>
                  <a:lnTo>
                    <a:pt x="2271" y="444"/>
                  </a:lnTo>
                  <a:lnTo>
                    <a:pt x="2268" y="430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39" y="415"/>
                  </a:lnTo>
                  <a:lnTo>
                    <a:pt x="2232" y="413"/>
                  </a:lnTo>
                  <a:lnTo>
                    <a:pt x="2218" y="409"/>
                  </a:lnTo>
                  <a:lnTo>
                    <a:pt x="2206" y="402"/>
                  </a:lnTo>
                  <a:lnTo>
                    <a:pt x="2194" y="394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4" y="366"/>
                  </a:lnTo>
                  <a:lnTo>
                    <a:pt x="2146" y="347"/>
                  </a:lnTo>
                  <a:lnTo>
                    <a:pt x="2126" y="328"/>
                  </a:lnTo>
                  <a:lnTo>
                    <a:pt x="2115" y="320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2" y="306"/>
                  </a:lnTo>
                  <a:lnTo>
                    <a:pt x="2074" y="304"/>
                  </a:lnTo>
                  <a:lnTo>
                    <a:pt x="2071" y="283"/>
                  </a:lnTo>
                  <a:lnTo>
                    <a:pt x="2068" y="269"/>
                  </a:lnTo>
                  <a:lnTo>
                    <a:pt x="2066" y="263"/>
                  </a:lnTo>
                  <a:lnTo>
                    <a:pt x="2065" y="259"/>
                  </a:lnTo>
                  <a:lnTo>
                    <a:pt x="2063" y="254"/>
                  </a:lnTo>
                  <a:lnTo>
                    <a:pt x="2060" y="251"/>
                  </a:lnTo>
                  <a:lnTo>
                    <a:pt x="2047" y="240"/>
                  </a:lnTo>
                  <a:lnTo>
                    <a:pt x="2021" y="223"/>
                  </a:lnTo>
                  <a:lnTo>
                    <a:pt x="2032" y="218"/>
                  </a:lnTo>
                  <a:lnTo>
                    <a:pt x="2041" y="214"/>
                  </a:lnTo>
                  <a:lnTo>
                    <a:pt x="2051" y="212"/>
                  </a:lnTo>
                  <a:lnTo>
                    <a:pt x="2059" y="211"/>
                  </a:lnTo>
                  <a:lnTo>
                    <a:pt x="2066" y="210"/>
                  </a:lnTo>
                  <a:lnTo>
                    <a:pt x="2073" y="210"/>
                  </a:lnTo>
                  <a:lnTo>
                    <a:pt x="2079" y="211"/>
                  </a:lnTo>
                  <a:lnTo>
                    <a:pt x="2085" y="212"/>
                  </a:lnTo>
                  <a:lnTo>
                    <a:pt x="2108" y="221"/>
                  </a:lnTo>
                  <a:lnTo>
                    <a:pt x="2133" y="229"/>
                  </a:lnTo>
                  <a:lnTo>
                    <a:pt x="2133" y="215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39" y="169"/>
                  </a:lnTo>
                  <a:lnTo>
                    <a:pt x="1987" y="151"/>
                  </a:lnTo>
                  <a:lnTo>
                    <a:pt x="1933" y="131"/>
                  </a:lnTo>
                  <a:lnTo>
                    <a:pt x="1876" y="111"/>
                  </a:lnTo>
                  <a:lnTo>
                    <a:pt x="1817" y="91"/>
                  </a:lnTo>
                  <a:lnTo>
                    <a:pt x="1757" y="72"/>
                  </a:lnTo>
                  <a:lnTo>
                    <a:pt x="1696" y="54"/>
                  </a:lnTo>
                  <a:lnTo>
                    <a:pt x="1665" y="45"/>
                  </a:lnTo>
                  <a:lnTo>
                    <a:pt x="1634" y="38"/>
                  </a:lnTo>
                  <a:lnTo>
                    <a:pt x="1603" y="30"/>
                  </a:lnTo>
                  <a:lnTo>
                    <a:pt x="1572" y="23"/>
                  </a:lnTo>
                  <a:lnTo>
                    <a:pt x="1542" y="17"/>
                  </a:lnTo>
                  <a:lnTo>
                    <a:pt x="1511" y="12"/>
                  </a:lnTo>
                  <a:lnTo>
                    <a:pt x="1481" y="8"/>
                  </a:lnTo>
                  <a:lnTo>
                    <a:pt x="1450" y="4"/>
                  </a:lnTo>
                  <a:lnTo>
                    <a:pt x="1421" y="2"/>
                  </a:lnTo>
                  <a:lnTo>
                    <a:pt x="1392" y="0"/>
                  </a:lnTo>
                  <a:lnTo>
                    <a:pt x="1362" y="0"/>
                  </a:lnTo>
                  <a:lnTo>
                    <a:pt x="1333" y="1"/>
                  </a:lnTo>
                  <a:lnTo>
                    <a:pt x="1306" y="2"/>
                  </a:lnTo>
                  <a:lnTo>
                    <a:pt x="1278" y="5"/>
                  </a:lnTo>
                  <a:lnTo>
                    <a:pt x="1251" y="10"/>
                  </a:lnTo>
                  <a:lnTo>
                    <a:pt x="1225" y="16"/>
                  </a:lnTo>
                  <a:lnTo>
                    <a:pt x="1242" y="24"/>
                  </a:lnTo>
                  <a:lnTo>
                    <a:pt x="1259" y="31"/>
                  </a:lnTo>
                  <a:lnTo>
                    <a:pt x="1275" y="38"/>
                  </a:lnTo>
                  <a:lnTo>
                    <a:pt x="1290" y="42"/>
                  </a:lnTo>
                  <a:lnTo>
                    <a:pt x="1322" y="49"/>
                  </a:lnTo>
                  <a:lnTo>
                    <a:pt x="1352" y="54"/>
                  </a:lnTo>
                  <a:lnTo>
                    <a:pt x="1381" y="58"/>
                  </a:lnTo>
                  <a:lnTo>
                    <a:pt x="1408" y="62"/>
                  </a:lnTo>
                  <a:lnTo>
                    <a:pt x="1423" y="65"/>
                  </a:lnTo>
                  <a:lnTo>
                    <a:pt x="1436" y="69"/>
                  </a:lnTo>
                  <a:lnTo>
                    <a:pt x="1449" y="74"/>
                  </a:lnTo>
                  <a:lnTo>
                    <a:pt x="1463" y="80"/>
                  </a:lnTo>
                  <a:lnTo>
                    <a:pt x="1452" y="88"/>
                  </a:lnTo>
                  <a:lnTo>
                    <a:pt x="1443" y="94"/>
                  </a:lnTo>
                  <a:lnTo>
                    <a:pt x="1433" y="97"/>
                  </a:lnTo>
                  <a:lnTo>
                    <a:pt x="1423" y="100"/>
                  </a:lnTo>
                  <a:lnTo>
                    <a:pt x="1395" y="103"/>
                  </a:lnTo>
                  <a:lnTo>
                    <a:pt x="1354" y="109"/>
                  </a:lnTo>
                  <a:lnTo>
                    <a:pt x="1367" y="114"/>
                  </a:lnTo>
                  <a:lnTo>
                    <a:pt x="1381" y="119"/>
                  </a:lnTo>
                  <a:lnTo>
                    <a:pt x="1394" y="123"/>
                  </a:lnTo>
                  <a:lnTo>
                    <a:pt x="1407" y="127"/>
                  </a:lnTo>
                  <a:lnTo>
                    <a:pt x="1435" y="133"/>
                  </a:lnTo>
                  <a:lnTo>
                    <a:pt x="1463" y="137"/>
                  </a:lnTo>
                  <a:lnTo>
                    <a:pt x="1490" y="141"/>
                  </a:lnTo>
                  <a:lnTo>
                    <a:pt x="1518" y="143"/>
                  </a:lnTo>
                  <a:lnTo>
                    <a:pt x="1545" y="147"/>
                  </a:lnTo>
                  <a:lnTo>
                    <a:pt x="1570" y="151"/>
                  </a:lnTo>
                  <a:lnTo>
                    <a:pt x="1566" y="160"/>
                  </a:lnTo>
                  <a:lnTo>
                    <a:pt x="1560" y="172"/>
                  </a:lnTo>
                  <a:lnTo>
                    <a:pt x="1542" y="171"/>
                  </a:lnTo>
                  <a:lnTo>
                    <a:pt x="1522" y="170"/>
                  </a:lnTo>
                  <a:lnTo>
                    <a:pt x="1504" y="169"/>
                  </a:lnTo>
                  <a:lnTo>
                    <a:pt x="1484" y="168"/>
                  </a:lnTo>
                  <a:lnTo>
                    <a:pt x="1464" y="167"/>
                  </a:lnTo>
                  <a:lnTo>
                    <a:pt x="1444" y="166"/>
                  </a:lnTo>
                  <a:lnTo>
                    <a:pt x="1425" y="164"/>
                  </a:lnTo>
                  <a:lnTo>
                    <a:pt x="1404" y="163"/>
                  </a:lnTo>
                  <a:lnTo>
                    <a:pt x="1399" y="167"/>
                  </a:lnTo>
                  <a:lnTo>
                    <a:pt x="1392" y="170"/>
                  </a:lnTo>
                  <a:lnTo>
                    <a:pt x="1383" y="173"/>
                  </a:lnTo>
                  <a:lnTo>
                    <a:pt x="1370" y="175"/>
                  </a:lnTo>
                  <a:lnTo>
                    <a:pt x="1358" y="177"/>
                  </a:lnTo>
                  <a:lnTo>
                    <a:pt x="1344" y="178"/>
                  </a:lnTo>
                  <a:lnTo>
                    <a:pt x="1329" y="179"/>
                  </a:lnTo>
                  <a:lnTo>
                    <a:pt x="1314" y="178"/>
                  </a:lnTo>
                  <a:lnTo>
                    <a:pt x="1314" y="162"/>
                  </a:lnTo>
                  <a:lnTo>
                    <a:pt x="1313" y="146"/>
                  </a:lnTo>
                  <a:lnTo>
                    <a:pt x="1311" y="130"/>
                  </a:lnTo>
                  <a:lnTo>
                    <a:pt x="1309" y="114"/>
                  </a:lnTo>
                  <a:lnTo>
                    <a:pt x="1290" y="114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2" y="120"/>
                  </a:lnTo>
                  <a:lnTo>
                    <a:pt x="1268" y="123"/>
                  </a:lnTo>
                  <a:lnTo>
                    <a:pt x="1264" y="128"/>
                  </a:lnTo>
                  <a:lnTo>
                    <a:pt x="1273" y="138"/>
                  </a:lnTo>
                  <a:lnTo>
                    <a:pt x="1279" y="148"/>
                  </a:lnTo>
                  <a:lnTo>
                    <a:pt x="1281" y="152"/>
                  </a:lnTo>
                  <a:lnTo>
                    <a:pt x="1282" y="156"/>
                  </a:lnTo>
                  <a:lnTo>
                    <a:pt x="1283" y="160"/>
                  </a:lnTo>
                  <a:lnTo>
                    <a:pt x="1283" y="164"/>
                  </a:lnTo>
                  <a:lnTo>
                    <a:pt x="1282" y="167"/>
                  </a:lnTo>
                  <a:lnTo>
                    <a:pt x="1281" y="170"/>
                  </a:lnTo>
                  <a:lnTo>
                    <a:pt x="1279" y="173"/>
                  </a:lnTo>
                  <a:lnTo>
                    <a:pt x="1277" y="176"/>
                  </a:lnTo>
                  <a:lnTo>
                    <a:pt x="1270" y="180"/>
                  </a:lnTo>
                  <a:lnTo>
                    <a:pt x="1262" y="186"/>
                  </a:lnTo>
                  <a:lnTo>
                    <a:pt x="1251" y="189"/>
                  </a:lnTo>
                  <a:lnTo>
                    <a:pt x="1239" y="192"/>
                  </a:lnTo>
                  <a:lnTo>
                    <a:pt x="1227" y="194"/>
                  </a:lnTo>
                  <a:lnTo>
                    <a:pt x="1212" y="196"/>
                  </a:lnTo>
                  <a:lnTo>
                    <a:pt x="1181" y="198"/>
                  </a:lnTo>
                  <a:lnTo>
                    <a:pt x="1148" y="200"/>
                  </a:lnTo>
                  <a:lnTo>
                    <a:pt x="1143" y="185"/>
                  </a:lnTo>
                  <a:lnTo>
                    <a:pt x="1136" y="170"/>
                  </a:lnTo>
                  <a:lnTo>
                    <a:pt x="1130" y="157"/>
                  </a:lnTo>
                  <a:lnTo>
                    <a:pt x="1124" y="143"/>
                  </a:lnTo>
                  <a:lnTo>
                    <a:pt x="1119" y="149"/>
                  </a:lnTo>
                  <a:lnTo>
                    <a:pt x="1109" y="156"/>
                  </a:lnTo>
                  <a:lnTo>
                    <a:pt x="1102" y="158"/>
                  </a:lnTo>
                  <a:lnTo>
                    <a:pt x="1092" y="160"/>
                  </a:lnTo>
                  <a:lnTo>
                    <a:pt x="1082" y="160"/>
                  </a:lnTo>
                  <a:lnTo>
                    <a:pt x="1070" y="158"/>
                  </a:lnTo>
                  <a:lnTo>
                    <a:pt x="1067" y="164"/>
                  </a:lnTo>
                  <a:lnTo>
                    <a:pt x="1056" y="178"/>
                  </a:lnTo>
                  <a:lnTo>
                    <a:pt x="1041" y="199"/>
                  </a:lnTo>
                  <a:lnTo>
                    <a:pt x="1022" y="222"/>
                  </a:lnTo>
                  <a:lnTo>
                    <a:pt x="1011" y="232"/>
                  </a:lnTo>
                  <a:lnTo>
                    <a:pt x="1000" y="242"/>
                  </a:lnTo>
                  <a:lnTo>
                    <a:pt x="989" y="251"/>
                  </a:lnTo>
                  <a:lnTo>
                    <a:pt x="977" y="260"/>
                  </a:lnTo>
                  <a:lnTo>
                    <a:pt x="972" y="263"/>
                  </a:lnTo>
                  <a:lnTo>
                    <a:pt x="966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0" y="269"/>
                  </a:lnTo>
                  <a:lnTo>
                    <a:pt x="945" y="268"/>
                  </a:lnTo>
                  <a:lnTo>
                    <a:pt x="939" y="267"/>
                  </a:lnTo>
                  <a:lnTo>
                    <a:pt x="934" y="266"/>
                  </a:lnTo>
                  <a:lnTo>
                    <a:pt x="938" y="253"/>
                  </a:lnTo>
                  <a:lnTo>
                    <a:pt x="943" y="242"/>
                  </a:lnTo>
                  <a:lnTo>
                    <a:pt x="945" y="232"/>
                  </a:lnTo>
                  <a:lnTo>
                    <a:pt x="946" y="222"/>
                  </a:lnTo>
                  <a:lnTo>
                    <a:pt x="938" y="222"/>
                  </a:lnTo>
                  <a:lnTo>
                    <a:pt x="930" y="222"/>
                  </a:lnTo>
                  <a:lnTo>
                    <a:pt x="921" y="224"/>
                  </a:lnTo>
                  <a:lnTo>
                    <a:pt x="912" y="227"/>
                  </a:lnTo>
                  <a:lnTo>
                    <a:pt x="888" y="234"/>
                  </a:lnTo>
                  <a:lnTo>
                    <a:pt x="862" y="245"/>
                  </a:lnTo>
                  <a:lnTo>
                    <a:pt x="835" y="260"/>
                  </a:lnTo>
                  <a:lnTo>
                    <a:pt x="804" y="276"/>
                  </a:lnTo>
                  <a:lnTo>
                    <a:pt x="772" y="293"/>
                  </a:lnTo>
                  <a:lnTo>
                    <a:pt x="739" y="313"/>
                  </a:lnTo>
                  <a:lnTo>
                    <a:pt x="673" y="353"/>
                  </a:lnTo>
                  <a:lnTo>
                    <a:pt x="608" y="392"/>
                  </a:lnTo>
                  <a:lnTo>
                    <a:pt x="578" y="411"/>
                  </a:lnTo>
                  <a:lnTo>
                    <a:pt x="550" y="427"/>
                  </a:lnTo>
                  <a:lnTo>
                    <a:pt x="524" y="441"/>
                  </a:lnTo>
                  <a:lnTo>
                    <a:pt x="500" y="454"/>
                  </a:lnTo>
                  <a:lnTo>
                    <a:pt x="496" y="467"/>
                  </a:lnTo>
                  <a:lnTo>
                    <a:pt x="492" y="483"/>
                  </a:lnTo>
                  <a:lnTo>
                    <a:pt x="488" y="498"/>
                  </a:lnTo>
                  <a:lnTo>
                    <a:pt x="484" y="514"/>
                  </a:lnTo>
                  <a:lnTo>
                    <a:pt x="471" y="512"/>
                  </a:lnTo>
                  <a:lnTo>
                    <a:pt x="457" y="511"/>
                  </a:lnTo>
                  <a:lnTo>
                    <a:pt x="444" y="511"/>
                  </a:lnTo>
                  <a:lnTo>
                    <a:pt x="431" y="511"/>
                  </a:lnTo>
                  <a:lnTo>
                    <a:pt x="418" y="527"/>
                  </a:lnTo>
                  <a:lnTo>
                    <a:pt x="405" y="544"/>
                  </a:lnTo>
                  <a:lnTo>
                    <a:pt x="391" y="564"/>
                  </a:lnTo>
                  <a:lnTo>
                    <a:pt x="376" y="585"/>
                  </a:lnTo>
                  <a:lnTo>
                    <a:pt x="369" y="597"/>
                  </a:lnTo>
                  <a:lnTo>
                    <a:pt x="363" y="609"/>
                  </a:lnTo>
                  <a:lnTo>
                    <a:pt x="358" y="621"/>
                  </a:lnTo>
                  <a:lnTo>
                    <a:pt x="353" y="634"/>
                  </a:lnTo>
                  <a:lnTo>
                    <a:pt x="347" y="647"/>
                  </a:lnTo>
                  <a:lnTo>
                    <a:pt x="344" y="661"/>
                  </a:lnTo>
                  <a:lnTo>
                    <a:pt x="341" y="676"/>
                  </a:lnTo>
                  <a:lnTo>
                    <a:pt x="340" y="691"/>
                  </a:lnTo>
                  <a:lnTo>
                    <a:pt x="333" y="682"/>
                  </a:lnTo>
                  <a:lnTo>
                    <a:pt x="325" y="673"/>
                  </a:lnTo>
                  <a:lnTo>
                    <a:pt x="316" y="664"/>
                  </a:lnTo>
                  <a:lnTo>
                    <a:pt x="306" y="657"/>
                  </a:lnTo>
                  <a:lnTo>
                    <a:pt x="303" y="671"/>
                  </a:lnTo>
                  <a:lnTo>
                    <a:pt x="300" y="683"/>
                  </a:lnTo>
                  <a:lnTo>
                    <a:pt x="296" y="696"/>
                  </a:lnTo>
                  <a:lnTo>
                    <a:pt x="292" y="709"/>
                  </a:lnTo>
                  <a:lnTo>
                    <a:pt x="281" y="734"/>
                  </a:lnTo>
                  <a:lnTo>
                    <a:pt x="268" y="761"/>
                  </a:lnTo>
                  <a:lnTo>
                    <a:pt x="255" y="787"/>
                  </a:lnTo>
                  <a:lnTo>
                    <a:pt x="240" y="813"/>
                  </a:lnTo>
                  <a:lnTo>
                    <a:pt x="225" y="840"/>
                  </a:lnTo>
                  <a:lnTo>
                    <a:pt x="210" y="868"/>
                  </a:lnTo>
                  <a:lnTo>
                    <a:pt x="208" y="845"/>
                  </a:lnTo>
                  <a:lnTo>
                    <a:pt x="205" y="823"/>
                  </a:lnTo>
                  <a:lnTo>
                    <a:pt x="202" y="801"/>
                  </a:lnTo>
                  <a:lnTo>
                    <a:pt x="197" y="782"/>
                  </a:lnTo>
                  <a:lnTo>
                    <a:pt x="190" y="794"/>
                  </a:lnTo>
                  <a:lnTo>
                    <a:pt x="181" y="809"/>
                  </a:lnTo>
                  <a:lnTo>
                    <a:pt x="171" y="827"/>
                  </a:lnTo>
                  <a:lnTo>
                    <a:pt x="161" y="847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8" y="883"/>
                  </a:lnTo>
                  <a:lnTo>
                    <a:pt x="145" y="897"/>
                  </a:lnTo>
                  <a:lnTo>
                    <a:pt x="143" y="910"/>
                  </a:lnTo>
                  <a:lnTo>
                    <a:pt x="142" y="924"/>
                  </a:lnTo>
                  <a:lnTo>
                    <a:pt x="142" y="940"/>
                  </a:lnTo>
                  <a:lnTo>
                    <a:pt x="142" y="956"/>
                  </a:lnTo>
                  <a:lnTo>
                    <a:pt x="146" y="953"/>
                  </a:lnTo>
                  <a:lnTo>
                    <a:pt x="149" y="950"/>
                  </a:lnTo>
                  <a:lnTo>
                    <a:pt x="154" y="948"/>
                  </a:lnTo>
                  <a:lnTo>
                    <a:pt x="157" y="947"/>
                  </a:lnTo>
                  <a:lnTo>
                    <a:pt x="157" y="957"/>
                  </a:lnTo>
                  <a:lnTo>
                    <a:pt x="156" y="968"/>
                  </a:lnTo>
                  <a:lnTo>
                    <a:pt x="154" y="976"/>
                  </a:lnTo>
                  <a:lnTo>
                    <a:pt x="148" y="986"/>
                  </a:lnTo>
                  <a:lnTo>
                    <a:pt x="141" y="1002"/>
                  </a:lnTo>
                  <a:lnTo>
                    <a:pt x="130" y="1021"/>
                  </a:lnTo>
                  <a:lnTo>
                    <a:pt x="127" y="1012"/>
                  </a:lnTo>
                  <a:lnTo>
                    <a:pt x="124" y="1003"/>
                  </a:lnTo>
                  <a:lnTo>
                    <a:pt x="120" y="994"/>
                  </a:lnTo>
                  <a:lnTo>
                    <a:pt x="115" y="987"/>
                  </a:lnTo>
                  <a:lnTo>
                    <a:pt x="104" y="993"/>
                  </a:lnTo>
                  <a:lnTo>
                    <a:pt x="91" y="1001"/>
                  </a:lnTo>
                  <a:lnTo>
                    <a:pt x="90" y="1018"/>
                  </a:lnTo>
                  <a:lnTo>
                    <a:pt x="89" y="1035"/>
                  </a:lnTo>
                  <a:lnTo>
                    <a:pt x="88" y="1055"/>
                  </a:lnTo>
                  <a:lnTo>
                    <a:pt x="87" y="1074"/>
                  </a:lnTo>
                  <a:lnTo>
                    <a:pt x="97" y="1074"/>
                  </a:lnTo>
                  <a:lnTo>
                    <a:pt x="107" y="1074"/>
                  </a:lnTo>
                  <a:lnTo>
                    <a:pt x="118" y="1076"/>
                  </a:lnTo>
                  <a:lnTo>
                    <a:pt x="127" y="1078"/>
                  </a:lnTo>
                  <a:lnTo>
                    <a:pt x="120" y="1092"/>
                  </a:lnTo>
                  <a:lnTo>
                    <a:pt x="112" y="1107"/>
                  </a:lnTo>
                  <a:lnTo>
                    <a:pt x="104" y="1123"/>
                  </a:lnTo>
                  <a:lnTo>
                    <a:pt x="97" y="1139"/>
                  </a:lnTo>
                  <a:lnTo>
                    <a:pt x="84" y="1139"/>
                  </a:lnTo>
                  <a:lnTo>
                    <a:pt x="70" y="1140"/>
                  </a:lnTo>
                  <a:lnTo>
                    <a:pt x="65" y="1160"/>
                  </a:lnTo>
                  <a:lnTo>
                    <a:pt x="61" y="1179"/>
                  </a:lnTo>
                  <a:lnTo>
                    <a:pt x="57" y="1199"/>
                  </a:lnTo>
                  <a:lnTo>
                    <a:pt x="52" y="1218"/>
                  </a:lnTo>
                  <a:lnTo>
                    <a:pt x="50" y="1205"/>
                  </a:lnTo>
                  <a:lnTo>
                    <a:pt x="47" y="1193"/>
                  </a:lnTo>
                  <a:lnTo>
                    <a:pt x="43" y="1179"/>
                  </a:lnTo>
                  <a:lnTo>
                    <a:pt x="38" y="1167"/>
                  </a:lnTo>
                  <a:lnTo>
                    <a:pt x="27" y="1189"/>
                  </a:lnTo>
                  <a:lnTo>
                    <a:pt x="16" y="1210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2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3"/>
                  </a:lnTo>
                  <a:lnTo>
                    <a:pt x="25" y="1319"/>
                  </a:lnTo>
                  <a:lnTo>
                    <a:pt x="44" y="1340"/>
                  </a:lnTo>
                  <a:lnTo>
                    <a:pt x="51" y="1349"/>
                  </a:lnTo>
                  <a:lnTo>
                    <a:pt x="56" y="1357"/>
                  </a:lnTo>
                  <a:lnTo>
                    <a:pt x="60" y="1366"/>
                  </a:lnTo>
                  <a:lnTo>
                    <a:pt x="63" y="1375"/>
                  </a:lnTo>
                  <a:lnTo>
                    <a:pt x="65" y="1384"/>
                  </a:lnTo>
                  <a:lnTo>
                    <a:pt x="65" y="1395"/>
                  </a:lnTo>
                  <a:lnTo>
                    <a:pt x="65" y="1406"/>
                  </a:lnTo>
                  <a:lnTo>
                    <a:pt x="64" y="1421"/>
                  </a:lnTo>
                  <a:lnTo>
                    <a:pt x="60" y="1455"/>
                  </a:lnTo>
                  <a:lnTo>
                    <a:pt x="55" y="1500"/>
                  </a:lnTo>
                  <a:lnTo>
                    <a:pt x="60" y="1501"/>
                  </a:lnTo>
                  <a:lnTo>
                    <a:pt x="65" y="1503"/>
                  </a:lnTo>
                  <a:lnTo>
                    <a:pt x="69" y="1505"/>
                  </a:lnTo>
                  <a:lnTo>
                    <a:pt x="72" y="1508"/>
                  </a:lnTo>
                  <a:lnTo>
                    <a:pt x="71" y="1531"/>
                  </a:lnTo>
                  <a:lnTo>
                    <a:pt x="70" y="1551"/>
                  </a:lnTo>
                  <a:lnTo>
                    <a:pt x="70" y="1571"/>
                  </a:lnTo>
                  <a:lnTo>
                    <a:pt x="69" y="1592"/>
                  </a:lnTo>
                  <a:lnTo>
                    <a:pt x="68" y="1614"/>
                  </a:lnTo>
                  <a:lnTo>
                    <a:pt x="65" y="1638"/>
                  </a:lnTo>
                  <a:lnTo>
                    <a:pt x="60" y="1664"/>
                  </a:lnTo>
                  <a:lnTo>
                    <a:pt x="53" y="1695"/>
                  </a:lnTo>
                  <a:lnTo>
                    <a:pt x="69" y="1701"/>
                  </a:lnTo>
                  <a:lnTo>
                    <a:pt x="85" y="1709"/>
                  </a:lnTo>
                  <a:lnTo>
                    <a:pt x="100" y="1716"/>
                  </a:lnTo>
                  <a:lnTo>
                    <a:pt x="114" y="1724"/>
                  </a:lnTo>
                  <a:lnTo>
                    <a:pt x="106" y="1728"/>
                  </a:lnTo>
                  <a:lnTo>
                    <a:pt x="97" y="1731"/>
                  </a:lnTo>
                  <a:lnTo>
                    <a:pt x="88" y="1734"/>
                  </a:lnTo>
                  <a:lnTo>
                    <a:pt x="78" y="1738"/>
                  </a:lnTo>
                  <a:lnTo>
                    <a:pt x="82" y="1757"/>
                  </a:lnTo>
                  <a:lnTo>
                    <a:pt x="86" y="1776"/>
                  </a:lnTo>
                  <a:lnTo>
                    <a:pt x="92" y="1798"/>
                  </a:lnTo>
                  <a:lnTo>
                    <a:pt x="99" y="1821"/>
                  </a:lnTo>
                  <a:lnTo>
                    <a:pt x="116" y="1868"/>
                  </a:lnTo>
                  <a:lnTo>
                    <a:pt x="134" y="1918"/>
                  </a:lnTo>
                  <a:lnTo>
                    <a:pt x="153" y="1971"/>
                  </a:lnTo>
                  <a:lnTo>
                    <a:pt x="170" y="2022"/>
                  </a:lnTo>
                  <a:lnTo>
                    <a:pt x="178" y="2048"/>
                  </a:lnTo>
                  <a:lnTo>
                    <a:pt x="186" y="2072"/>
                  </a:lnTo>
                  <a:lnTo>
                    <a:pt x="194" y="2097"/>
                  </a:lnTo>
                  <a:lnTo>
                    <a:pt x="199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2" y="2126"/>
                  </a:lnTo>
                  <a:lnTo>
                    <a:pt x="213" y="2113"/>
                  </a:lnTo>
                  <a:lnTo>
                    <a:pt x="213" y="2102"/>
                  </a:lnTo>
                  <a:lnTo>
                    <a:pt x="212" y="2092"/>
                  </a:lnTo>
                  <a:lnTo>
                    <a:pt x="210" y="2082"/>
                  </a:lnTo>
                  <a:lnTo>
                    <a:pt x="219" y="2083"/>
                  </a:lnTo>
                  <a:lnTo>
                    <a:pt x="227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6" y="2112"/>
                  </a:lnTo>
                  <a:lnTo>
                    <a:pt x="251" y="2135"/>
                  </a:lnTo>
                  <a:lnTo>
                    <a:pt x="255" y="2158"/>
                  </a:lnTo>
                  <a:lnTo>
                    <a:pt x="258" y="2180"/>
                  </a:lnTo>
                  <a:lnTo>
                    <a:pt x="268" y="2181"/>
                  </a:lnTo>
                  <a:lnTo>
                    <a:pt x="278" y="2183"/>
                  </a:lnTo>
                  <a:lnTo>
                    <a:pt x="286" y="2185"/>
                  </a:lnTo>
                  <a:lnTo>
                    <a:pt x="293" y="2188"/>
                  </a:lnTo>
                  <a:lnTo>
                    <a:pt x="296" y="2214"/>
                  </a:lnTo>
                  <a:lnTo>
                    <a:pt x="299" y="2246"/>
                  </a:lnTo>
                  <a:lnTo>
                    <a:pt x="299" y="2265"/>
                  </a:lnTo>
                  <a:lnTo>
                    <a:pt x="298" y="2286"/>
                  </a:lnTo>
                  <a:lnTo>
                    <a:pt x="295" y="2310"/>
                  </a:lnTo>
                  <a:lnTo>
                    <a:pt x="290" y="2336"/>
                  </a:lnTo>
                  <a:lnTo>
                    <a:pt x="287" y="2333"/>
                  </a:lnTo>
                  <a:lnTo>
                    <a:pt x="283" y="2330"/>
                  </a:lnTo>
                  <a:lnTo>
                    <a:pt x="279" y="2328"/>
                  </a:lnTo>
                  <a:lnTo>
                    <a:pt x="273" y="2327"/>
                  </a:lnTo>
                  <a:lnTo>
                    <a:pt x="272" y="2337"/>
                  </a:lnTo>
                  <a:lnTo>
                    <a:pt x="272" y="2346"/>
                  </a:lnTo>
                  <a:lnTo>
                    <a:pt x="272" y="2352"/>
                  </a:lnTo>
                  <a:lnTo>
                    <a:pt x="273" y="2357"/>
                  </a:lnTo>
                  <a:lnTo>
                    <a:pt x="275" y="2363"/>
                  </a:lnTo>
                  <a:lnTo>
                    <a:pt x="278" y="2368"/>
                  </a:lnTo>
                  <a:lnTo>
                    <a:pt x="282" y="2375"/>
                  </a:lnTo>
                  <a:lnTo>
                    <a:pt x="287" y="2384"/>
                  </a:lnTo>
                  <a:lnTo>
                    <a:pt x="294" y="2371"/>
                  </a:lnTo>
                  <a:lnTo>
                    <a:pt x="301" y="2362"/>
                  </a:lnTo>
                  <a:lnTo>
                    <a:pt x="309" y="2375"/>
                  </a:lnTo>
                  <a:lnTo>
                    <a:pt x="316" y="2387"/>
                  </a:lnTo>
                  <a:lnTo>
                    <a:pt x="321" y="2397"/>
                  </a:lnTo>
                  <a:lnTo>
                    <a:pt x="324" y="2405"/>
                  </a:lnTo>
                  <a:lnTo>
                    <a:pt x="326" y="2415"/>
                  </a:lnTo>
                  <a:lnTo>
                    <a:pt x="328" y="2426"/>
                  </a:lnTo>
                  <a:lnTo>
                    <a:pt x="330" y="2439"/>
                  </a:lnTo>
                  <a:lnTo>
                    <a:pt x="332" y="2457"/>
                  </a:lnTo>
                  <a:lnTo>
                    <a:pt x="341" y="2457"/>
                  </a:lnTo>
                  <a:lnTo>
                    <a:pt x="349" y="2456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7" y="2471"/>
                  </a:lnTo>
                  <a:lnTo>
                    <a:pt x="348" y="2489"/>
                  </a:lnTo>
                  <a:lnTo>
                    <a:pt x="346" y="2498"/>
                  </a:lnTo>
                  <a:lnTo>
                    <a:pt x="345" y="2506"/>
                  </a:lnTo>
                  <a:lnTo>
                    <a:pt x="345" y="2510"/>
                  </a:lnTo>
                  <a:lnTo>
                    <a:pt x="346" y="2514"/>
                  </a:lnTo>
                  <a:lnTo>
                    <a:pt x="348" y="2517"/>
                  </a:lnTo>
                  <a:lnTo>
                    <a:pt x="351" y="2521"/>
                  </a:lnTo>
                  <a:lnTo>
                    <a:pt x="358" y="2511"/>
                  </a:lnTo>
                  <a:lnTo>
                    <a:pt x="365" y="2502"/>
                  </a:lnTo>
                  <a:lnTo>
                    <a:pt x="371" y="2493"/>
                  </a:lnTo>
                  <a:lnTo>
                    <a:pt x="375" y="2485"/>
                  </a:lnTo>
                  <a:lnTo>
                    <a:pt x="380" y="2492"/>
                  </a:lnTo>
                  <a:lnTo>
                    <a:pt x="385" y="2500"/>
                  </a:lnTo>
                  <a:lnTo>
                    <a:pt x="391" y="2509"/>
                  </a:lnTo>
                  <a:lnTo>
                    <a:pt x="396" y="2521"/>
                  </a:lnTo>
                  <a:lnTo>
                    <a:pt x="407" y="2548"/>
                  </a:lnTo>
                  <a:lnTo>
                    <a:pt x="417" y="2579"/>
                  </a:lnTo>
                  <a:lnTo>
                    <a:pt x="427" y="2611"/>
                  </a:lnTo>
                  <a:lnTo>
                    <a:pt x="436" y="2644"/>
                  </a:lnTo>
                  <a:lnTo>
                    <a:pt x="443" y="2675"/>
                  </a:lnTo>
                  <a:lnTo>
                    <a:pt x="448" y="2701"/>
                  </a:lnTo>
                  <a:lnTo>
                    <a:pt x="452" y="2697"/>
                  </a:lnTo>
                  <a:lnTo>
                    <a:pt x="455" y="2695"/>
                  </a:lnTo>
                  <a:lnTo>
                    <a:pt x="458" y="2693"/>
                  </a:lnTo>
                  <a:lnTo>
                    <a:pt x="462" y="2692"/>
                  </a:lnTo>
                  <a:lnTo>
                    <a:pt x="471" y="2698"/>
                  </a:lnTo>
                  <a:lnTo>
                    <a:pt x="478" y="2704"/>
                  </a:lnTo>
                  <a:lnTo>
                    <a:pt x="484" y="2711"/>
                  </a:lnTo>
                  <a:lnTo>
                    <a:pt x="490" y="2717"/>
                  </a:lnTo>
                  <a:lnTo>
                    <a:pt x="501" y="2730"/>
                  </a:lnTo>
                  <a:lnTo>
                    <a:pt x="510" y="2743"/>
                  </a:lnTo>
                  <a:lnTo>
                    <a:pt x="517" y="2758"/>
                  </a:lnTo>
                  <a:lnTo>
                    <a:pt x="522" y="2772"/>
                  </a:lnTo>
                  <a:lnTo>
                    <a:pt x="526" y="2786"/>
                  </a:lnTo>
                  <a:lnTo>
                    <a:pt x="530" y="2800"/>
                  </a:lnTo>
                  <a:lnTo>
                    <a:pt x="537" y="2829"/>
                  </a:lnTo>
                  <a:lnTo>
                    <a:pt x="545" y="2856"/>
                  </a:lnTo>
                  <a:lnTo>
                    <a:pt x="551" y="2870"/>
                  </a:lnTo>
                  <a:lnTo>
                    <a:pt x="557" y="2882"/>
                  </a:lnTo>
                  <a:lnTo>
                    <a:pt x="565" y="2894"/>
                  </a:lnTo>
                  <a:lnTo>
                    <a:pt x="575" y="2906"/>
                  </a:lnTo>
                  <a:lnTo>
                    <a:pt x="585" y="2903"/>
                  </a:lnTo>
                  <a:lnTo>
                    <a:pt x="595" y="2900"/>
                  </a:lnTo>
                  <a:lnTo>
                    <a:pt x="604" y="2895"/>
                  </a:lnTo>
                  <a:lnTo>
                    <a:pt x="611" y="2892"/>
                  </a:lnTo>
                  <a:lnTo>
                    <a:pt x="634" y="2918"/>
                  </a:lnTo>
                  <a:lnTo>
                    <a:pt x="655" y="2946"/>
                  </a:lnTo>
                  <a:lnTo>
                    <a:pt x="677" y="2975"/>
                  </a:lnTo>
                  <a:lnTo>
                    <a:pt x="699" y="3003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2" y="3023"/>
                  </a:lnTo>
                  <a:lnTo>
                    <a:pt x="648" y="3030"/>
                  </a:lnTo>
                  <a:lnTo>
                    <a:pt x="655" y="3036"/>
                  </a:lnTo>
                  <a:lnTo>
                    <a:pt x="661" y="3041"/>
                  </a:lnTo>
                  <a:lnTo>
                    <a:pt x="667" y="3046"/>
                  </a:lnTo>
                  <a:lnTo>
                    <a:pt x="673" y="3049"/>
                  </a:lnTo>
                  <a:lnTo>
                    <a:pt x="685" y="3054"/>
                  </a:lnTo>
                  <a:lnTo>
                    <a:pt x="697" y="3058"/>
                  </a:lnTo>
                  <a:lnTo>
                    <a:pt x="710" y="3061"/>
                  </a:lnTo>
                  <a:lnTo>
                    <a:pt x="723" y="3064"/>
                  </a:lnTo>
                  <a:lnTo>
                    <a:pt x="737" y="3069"/>
                  </a:lnTo>
                  <a:lnTo>
                    <a:pt x="753" y="3075"/>
                  </a:lnTo>
                  <a:lnTo>
                    <a:pt x="758" y="3098"/>
                  </a:lnTo>
                  <a:lnTo>
                    <a:pt x="761" y="3122"/>
                  </a:lnTo>
                  <a:lnTo>
                    <a:pt x="764" y="3145"/>
                  </a:lnTo>
                  <a:lnTo>
                    <a:pt x="766" y="3171"/>
                  </a:lnTo>
                  <a:lnTo>
                    <a:pt x="775" y="3174"/>
                  </a:lnTo>
                  <a:lnTo>
                    <a:pt x="786" y="3176"/>
                  </a:lnTo>
                  <a:lnTo>
                    <a:pt x="796" y="3179"/>
                  </a:lnTo>
                  <a:lnTo>
                    <a:pt x="805" y="3182"/>
                  </a:lnTo>
                  <a:lnTo>
                    <a:pt x="801" y="3192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2"/>
                  </a:lnTo>
                  <a:lnTo>
                    <a:pt x="799" y="3221"/>
                  </a:lnTo>
                  <a:lnTo>
                    <a:pt x="807" y="3221"/>
                  </a:lnTo>
                  <a:lnTo>
                    <a:pt x="814" y="3221"/>
                  </a:lnTo>
                  <a:lnTo>
                    <a:pt x="820" y="3221"/>
                  </a:lnTo>
                  <a:lnTo>
                    <a:pt x="827" y="3235"/>
                  </a:lnTo>
                  <a:lnTo>
                    <a:pt x="833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3" y="3243"/>
                  </a:lnTo>
                  <a:lnTo>
                    <a:pt x="846" y="3243"/>
                  </a:lnTo>
                  <a:lnTo>
                    <a:pt x="845" y="3250"/>
                  </a:lnTo>
                  <a:lnTo>
                    <a:pt x="843" y="3258"/>
                  </a:lnTo>
                  <a:lnTo>
                    <a:pt x="840" y="3267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0" y="3289"/>
                  </a:lnTo>
                  <a:lnTo>
                    <a:pt x="855" y="3290"/>
                  </a:lnTo>
                  <a:lnTo>
                    <a:pt x="860" y="3289"/>
                  </a:lnTo>
                  <a:lnTo>
                    <a:pt x="865" y="3287"/>
                  </a:lnTo>
                  <a:lnTo>
                    <a:pt x="871" y="3286"/>
                  </a:lnTo>
                  <a:lnTo>
                    <a:pt x="879" y="3284"/>
                  </a:lnTo>
                  <a:lnTo>
                    <a:pt x="889" y="3285"/>
                  </a:lnTo>
                  <a:lnTo>
                    <a:pt x="885" y="3294"/>
                  </a:lnTo>
                  <a:lnTo>
                    <a:pt x="879" y="3307"/>
                  </a:lnTo>
                  <a:lnTo>
                    <a:pt x="888" y="3310"/>
                  </a:lnTo>
                  <a:lnTo>
                    <a:pt x="898" y="3313"/>
                  </a:lnTo>
                  <a:lnTo>
                    <a:pt x="909" y="3316"/>
                  </a:lnTo>
                  <a:lnTo>
                    <a:pt x="918" y="3319"/>
                  </a:lnTo>
                  <a:lnTo>
                    <a:pt x="911" y="3328"/>
                  </a:lnTo>
                  <a:lnTo>
                    <a:pt x="904" y="3340"/>
                  </a:lnTo>
                  <a:lnTo>
                    <a:pt x="900" y="3337"/>
                  </a:lnTo>
                  <a:lnTo>
                    <a:pt x="896" y="3335"/>
                  </a:lnTo>
                  <a:lnTo>
                    <a:pt x="892" y="3333"/>
                  </a:lnTo>
                  <a:lnTo>
                    <a:pt x="886" y="3332"/>
                  </a:lnTo>
                  <a:lnTo>
                    <a:pt x="895" y="3350"/>
                  </a:lnTo>
                  <a:lnTo>
                    <a:pt x="904" y="3367"/>
                  </a:lnTo>
                  <a:lnTo>
                    <a:pt x="912" y="3386"/>
                  </a:lnTo>
                  <a:lnTo>
                    <a:pt x="918" y="3405"/>
                  </a:lnTo>
                  <a:lnTo>
                    <a:pt x="930" y="3406"/>
                  </a:lnTo>
                  <a:lnTo>
                    <a:pt x="942" y="3407"/>
                  </a:lnTo>
                  <a:lnTo>
                    <a:pt x="952" y="3410"/>
                  </a:lnTo>
                  <a:lnTo>
                    <a:pt x="962" y="3413"/>
                  </a:lnTo>
                  <a:lnTo>
                    <a:pt x="969" y="3403"/>
                  </a:lnTo>
                  <a:lnTo>
                    <a:pt x="976" y="3393"/>
                  </a:lnTo>
                  <a:lnTo>
                    <a:pt x="982" y="3384"/>
                  </a:lnTo>
                  <a:lnTo>
                    <a:pt x="987" y="3373"/>
                  </a:lnTo>
                  <a:lnTo>
                    <a:pt x="994" y="3382"/>
                  </a:lnTo>
                  <a:lnTo>
                    <a:pt x="999" y="3390"/>
                  </a:lnTo>
                  <a:lnTo>
                    <a:pt x="1003" y="3397"/>
                  </a:lnTo>
                  <a:lnTo>
                    <a:pt x="1005" y="3403"/>
                  </a:lnTo>
                  <a:lnTo>
                    <a:pt x="1005" y="3409"/>
                  </a:lnTo>
                  <a:lnTo>
                    <a:pt x="1005" y="3415"/>
                  </a:lnTo>
                  <a:lnTo>
                    <a:pt x="1003" y="3422"/>
                  </a:lnTo>
                  <a:lnTo>
                    <a:pt x="1001" y="3428"/>
                  </a:lnTo>
                  <a:lnTo>
                    <a:pt x="997" y="3440"/>
                  </a:lnTo>
                  <a:lnTo>
                    <a:pt x="995" y="3455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3"/>
                  </a:lnTo>
                  <a:lnTo>
                    <a:pt x="1002" y="3495"/>
                  </a:lnTo>
                  <a:lnTo>
                    <a:pt x="1011" y="3495"/>
                  </a:lnTo>
                  <a:lnTo>
                    <a:pt x="1019" y="3495"/>
                  </a:lnTo>
                  <a:lnTo>
                    <a:pt x="1027" y="3496"/>
                  </a:lnTo>
                  <a:lnTo>
                    <a:pt x="1033" y="3498"/>
                  </a:lnTo>
                  <a:lnTo>
                    <a:pt x="1039" y="3509"/>
                  </a:lnTo>
                  <a:lnTo>
                    <a:pt x="1046" y="3520"/>
                  </a:lnTo>
                  <a:lnTo>
                    <a:pt x="1053" y="3532"/>
                  </a:lnTo>
                  <a:lnTo>
                    <a:pt x="1063" y="3543"/>
                  </a:lnTo>
                  <a:lnTo>
                    <a:pt x="1072" y="3554"/>
                  </a:lnTo>
                  <a:lnTo>
                    <a:pt x="1081" y="3564"/>
                  </a:lnTo>
                  <a:lnTo>
                    <a:pt x="1091" y="3576"/>
                  </a:lnTo>
                  <a:lnTo>
                    <a:pt x="1102" y="3585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6" y="3635"/>
                  </a:lnTo>
                  <a:lnTo>
                    <a:pt x="1186" y="3647"/>
                  </a:lnTo>
                  <a:lnTo>
                    <a:pt x="1185" y="3656"/>
                  </a:lnTo>
                  <a:lnTo>
                    <a:pt x="1185" y="3666"/>
                  </a:lnTo>
                  <a:lnTo>
                    <a:pt x="1184" y="3678"/>
                  </a:lnTo>
                  <a:lnTo>
                    <a:pt x="1184" y="3690"/>
                  </a:lnTo>
                  <a:lnTo>
                    <a:pt x="1189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0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3" y="3699"/>
                  </a:lnTo>
                  <a:lnTo>
                    <a:pt x="1203" y="3702"/>
                  </a:lnTo>
                  <a:lnTo>
                    <a:pt x="1200" y="3713"/>
                  </a:lnTo>
                  <a:lnTo>
                    <a:pt x="1199" y="3724"/>
                  </a:lnTo>
                  <a:lnTo>
                    <a:pt x="1204" y="3725"/>
                  </a:lnTo>
                  <a:lnTo>
                    <a:pt x="1209" y="3726"/>
                  </a:lnTo>
                  <a:lnTo>
                    <a:pt x="1214" y="3729"/>
                  </a:lnTo>
                  <a:lnTo>
                    <a:pt x="1222" y="3732"/>
                  </a:lnTo>
                  <a:lnTo>
                    <a:pt x="1236" y="3742"/>
                  </a:lnTo>
                  <a:lnTo>
                    <a:pt x="1252" y="3756"/>
                  </a:lnTo>
                  <a:lnTo>
                    <a:pt x="1270" y="3771"/>
                  </a:lnTo>
                  <a:lnTo>
                    <a:pt x="1288" y="3790"/>
                  </a:lnTo>
                  <a:lnTo>
                    <a:pt x="1307" y="3809"/>
                  </a:lnTo>
                  <a:lnTo>
                    <a:pt x="1325" y="3831"/>
                  </a:lnTo>
                  <a:lnTo>
                    <a:pt x="1344" y="3852"/>
                  </a:lnTo>
                  <a:lnTo>
                    <a:pt x="1361" y="3874"/>
                  </a:lnTo>
                  <a:lnTo>
                    <a:pt x="1378" y="3894"/>
                  </a:lnTo>
                  <a:lnTo>
                    <a:pt x="1393" y="3915"/>
                  </a:lnTo>
                  <a:lnTo>
                    <a:pt x="1405" y="3934"/>
                  </a:lnTo>
                  <a:lnTo>
                    <a:pt x="1416" y="3952"/>
                  </a:lnTo>
                  <a:lnTo>
                    <a:pt x="1423" y="3967"/>
                  </a:lnTo>
                  <a:lnTo>
                    <a:pt x="1426" y="3979"/>
                  </a:lnTo>
                  <a:lnTo>
                    <a:pt x="1439" y="3979"/>
                  </a:lnTo>
                  <a:lnTo>
                    <a:pt x="1450" y="3979"/>
                  </a:lnTo>
                  <a:lnTo>
                    <a:pt x="1461" y="3980"/>
                  </a:lnTo>
                  <a:lnTo>
                    <a:pt x="1471" y="3983"/>
                  </a:lnTo>
                  <a:lnTo>
                    <a:pt x="1478" y="3999"/>
                  </a:lnTo>
                  <a:lnTo>
                    <a:pt x="1485" y="4016"/>
                  </a:lnTo>
                  <a:lnTo>
                    <a:pt x="1492" y="4030"/>
                  </a:lnTo>
                  <a:lnTo>
                    <a:pt x="1500" y="4041"/>
                  </a:lnTo>
                  <a:lnTo>
                    <a:pt x="1504" y="4046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1" y="4057"/>
                  </a:lnTo>
                  <a:lnTo>
                    <a:pt x="1526" y="4058"/>
                  </a:lnTo>
                  <a:lnTo>
                    <a:pt x="1532" y="4057"/>
                  </a:lnTo>
                  <a:lnTo>
                    <a:pt x="1538" y="4055"/>
                  </a:lnTo>
                  <a:lnTo>
                    <a:pt x="1545" y="4073"/>
                  </a:lnTo>
                  <a:lnTo>
                    <a:pt x="1555" y="4092"/>
                  </a:lnTo>
                  <a:lnTo>
                    <a:pt x="1567" y="4109"/>
                  </a:lnTo>
                  <a:lnTo>
                    <a:pt x="1583" y="4127"/>
                  </a:lnTo>
                  <a:lnTo>
                    <a:pt x="1601" y="4143"/>
                  </a:lnTo>
                  <a:lnTo>
                    <a:pt x="1621" y="4158"/>
                  </a:lnTo>
                  <a:lnTo>
                    <a:pt x="1643" y="4174"/>
                  </a:lnTo>
                  <a:lnTo>
                    <a:pt x="1667" y="4188"/>
                  </a:lnTo>
                  <a:lnTo>
                    <a:pt x="1693" y="4203"/>
                  </a:lnTo>
                  <a:lnTo>
                    <a:pt x="1720" y="4215"/>
                  </a:lnTo>
                  <a:lnTo>
                    <a:pt x="1749" y="4228"/>
                  </a:lnTo>
                  <a:lnTo>
                    <a:pt x="1779" y="4240"/>
                  </a:lnTo>
                  <a:lnTo>
                    <a:pt x="1809" y="4252"/>
                  </a:lnTo>
                  <a:lnTo>
                    <a:pt x="1840" y="4262"/>
                  </a:lnTo>
                  <a:lnTo>
                    <a:pt x="1873" y="4273"/>
                  </a:lnTo>
                  <a:lnTo>
                    <a:pt x="1906" y="4282"/>
                  </a:lnTo>
                  <a:lnTo>
                    <a:pt x="1939" y="4291"/>
                  </a:lnTo>
                  <a:lnTo>
                    <a:pt x="1972" y="4300"/>
                  </a:lnTo>
                  <a:lnTo>
                    <a:pt x="2005" y="4307"/>
                  </a:lnTo>
                  <a:lnTo>
                    <a:pt x="2038" y="4316"/>
                  </a:lnTo>
                  <a:lnTo>
                    <a:pt x="2103" y="4329"/>
                  </a:lnTo>
                  <a:lnTo>
                    <a:pt x="2164" y="4340"/>
                  </a:lnTo>
                  <a:lnTo>
                    <a:pt x="2222" y="4350"/>
                  </a:lnTo>
                  <a:lnTo>
                    <a:pt x="2274" y="4357"/>
                  </a:lnTo>
                  <a:lnTo>
                    <a:pt x="2318" y="4362"/>
                  </a:lnTo>
                  <a:lnTo>
                    <a:pt x="2355" y="4365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0" name="Freeform 111"/>
            <p:cNvSpPr>
              <a:spLocks noEditPoints="1"/>
            </p:cNvSpPr>
            <p:nvPr/>
          </p:nvSpPr>
          <p:spPr bwMode="auto">
            <a:xfrm>
              <a:off x="4392" y="3942"/>
              <a:ext cx="386" cy="364"/>
            </a:xfrm>
            <a:custGeom>
              <a:avLst/>
              <a:gdLst>
                <a:gd name="T0" fmla="*/ 342 w 4635"/>
                <a:gd name="T1" fmla="*/ 17 h 4365"/>
                <a:gd name="T2" fmla="*/ 109 w 4635"/>
                <a:gd name="T3" fmla="*/ 32 h 4365"/>
                <a:gd name="T4" fmla="*/ 94 w 4635"/>
                <a:gd name="T5" fmla="*/ 41 h 4365"/>
                <a:gd name="T6" fmla="*/ 100 w 4635"/>
                <a:gd name="T7" fmla="*/ 48 h 4365"/>
                <a:gd name="T8" fmla="*/ 119 w 4635"/>
                <a:gd name="T9" fmla="*/ 52 h 4365"/>
                <a:gd name="T10" fmla="*/ 67 w 4635"/>
                <a:gd name="T11" fmla="*/ 62 h 4365"/>
                <a:gd name="T12" fmla="*/ 326 w 4635"/>
                <a:gd name="T13" fmla="*/ 51 h 4365"/>
                <a:gd name="T14" fmla="*/ 46 w 4635"/>
                <a:gd name="T15" fmla="*/ 70 h 4365"/>
                <a:gd name="T16" fmla="*/ 343 w 4635"/>
                <a:gd name="T17" fmla="*/ 69 h 4365"/>
                <a:gd name="T18" fmla="*/ 189 w 4635"/>
                <a:gd name="T19" fmla="*/ 91 h 4365"/>
                <a:gd name="T20" fmla="*/ 361 w 4635"/>
                <a:gd name="T21" fmla="*/ 74 h 4365"/>
                <a:gd name="T22" fmla="*/ 363 w 4635"/>
                <a:gd name="T23" fmla="*/ 98 h 4365"/>
                <a:gd name="T24" fmla="*/ 370 w 4635"/>
                <a:gd name="T25" fmla="*/ 129 h 4365"/>
                <a:gd name="T26" fmla="*/ 376 w 4635"/>
                <a:gd name="T27" fmla="*/ 149 h 4365"/>
                <a:gd name="T28" fmla="*/ 337 w 4635"/>
                <a:gd name="T29" fmla="*/ 167 h 4365"/>
                <a:gd name="T30" fmla="*/ 330 w 4635"/>
                <a:gd name="T31" fmla="*/ 186 h 4365"/>
                <a:gd name="T32" fmla="*/ 367 w 4635"/>
                <a:gd name="T33" fmla="*/ 191 h 4365"/>
                <a:gd name="T34" fmla="*/ 327 w 4635"/>
                <a:gd name="T35" fmla="*/ 195 h 4365"/>
                <a:gd name="T36" fmla="*/ 76 w 4635"/>
                <a:gd name="T37" fmla="*/ 225 h 4365"/>
                <a:gd name="T38" fmla="*/ 314 w 4635"/>
                <a:gd name="T39" fmla="*/ 231 h 4365"/>
                <a:gd name="T40" fmla="*/ 310 w 4635"/>
                <a:gd name="T41" fmla="*/ 249 h 4365"/>
                <a:gd name="T42" fmla="*/ 92 w 4635"/>
                <a:gd name="T43" fmla="*/ 270 h 4365"/>
                <a:gd name="T44" fmla="*/ 129 w 4635"/>
                <a:gd name="T45" fmla="*/ 282 h 4365"/>
                <a:gd name="T46" fmla="*/ 290 w 4635"/>
                <a:gd name="T47" fmla="*/ 287 h 4365"/>
                <a:gd name="T48" fmla="*/ 258 w 4635"/>
                <a:gd name="T49" fmla="*/ 285 h 4365"/>
                <a:gd name="T50" fmla="*/ 132 w 4635"/>
                <a:gd name="T51" fmla="*/ 308 h 4365"/>
                <a:gd name="T52" fmla="*/ 228 w 4635"/>
                <a:gd name="T53" fmla="*/ 303 h 4365"/>
                <a:gd name="T54" fmla="*/ 151 w 4635"/>
                <a:gd name="T55" fmla="*/ 319 h 4365"/>
                <a:gd name="T56" fmla="*/ 232 w 4635"/>
                <a:gd name="T57" fmla="*/ 307 h 4365"/>
                <a:gd name="T58" fmla="*/ 285 w 4635"/>
                <a:gd name="T59" fmla="*/ 261 h 4365"/>
                <a:gd name="T60" fmla="*/ 322 w 4635"/>
                <a:gd name="T61" fmla="*/ 202 h 4365"/>
                <a:gd name="T62" fmla="*/ 346 w 4635"/>
                <a:gd name="T63" fmla="*/ 108 h 4365"/>
                <a:gd name="T64" fmla="*/ 304 w 4635"/>
                <a:gd name="T65" fmla="*/ 64 h 4365"/>
                <a:gd name="T66" fmla="*/ 200 w 4635"/>
                <a:gd name="T67" fmla="*/ 100 h 4365"/>
                <a:gd name="T68" fmla="*/ 151 w 4635"/>
                <a:gd name="T69" fmla="*/ 60 h 4365"/>
                <a:gd name="T70" fmla="*/ 169 w 4635"/>
                <a:gd name="T71" fmla="*/ 61 h 4365"/>
                <a:gd name="T72" fmla="*/ 148 w 4635"/>
                <a:gd name="T73" fmla="*/ 49 h 4365"/>
                <a:gd name="T74" fmla="*/ 124 w 4635"/>
                <a:gd name="T75" fmla="*/ 35 h 4365"/>
                <a:gd name="T76" fmla="*/ 113 w 4635"/>
                <a:gd name="T77" fmla="*/ 46 h 4365"/>
                <a:gd name="T78" fmla="*/ 47 w 4635"/>
                <a:gd name="T79" fmla="*/ 119 h 4365"/>
                <a:gd name="T80" fmla="*/ 33 w 4635"/>
                <a:gd name="T81" fmla="*/ 142 h 4365"/>
                <a:gd name="T82" fmla="*/ 66 w 4635"/>
                <a:gd name="T83" fmla="*/ 207 h 4365"/>
                <a:gd name="T84" fmla="*/ 100 w 4635"/>
                <a:gd name="T85" fmla="*/ 264 h 4365"/>
                <a:gd name="T86" fmla="*/ 264 w 4635"/>
                <a:gd name="T87" fmla="*/ 324 h 4365"/>
                <a:gd name="T88" fmla="*/ 246 w 4635"/>
                <a:gd name="T89" fmla="*/ 334 h 4365"/>
                <a:gd name="T90" fmla="*/ 171 w 4635"/>
                <a:gd name="T91" fmla="*/ 342 h 4365"/>
                <a:gd name="T92" fmla="*/ 199 w 4635"/>
                <a:gd name="T93" fmla="*/ 364 h 4365"/>
                <a:gd name="T94" fmla="*/ 291 w 4635"/>
                <a:gd name="T95" fmla="*/ 309 h 4365"/>
                <a:gd name="T96" fmla="*/ 309 w 4635"/>
                <a:gd name="T97" fmla="*/ 277 h 4365"/>
                <a:gd name="T98" fmla="*/ 342 w 4635"/>
                <a:gd name="T99" fmla="*/ 235 h 4365"/>
                <a:gd name="T100" fmla="*/ 377 w 4635"/>
                <a:gd name="T101" fmla="*/ 164 h 4365"/>
                <a:gd name="T102" fmla="*/ 366 w 4635"/>
                <a:gd name="T103" fmla="*/ 58 h 4365"/>
                <a:gd name="T104" fmla="*/ 312 w 4635"/>
                <a:gd name="T105" fmla="*/ 26 h 4365"/>
                <a:gd name="T106" fmla="*/ 220 w 4635"/>
                <a:gd name="T107" fmla="*/ 56 h 4365"/>
                <a:gd name="T108" fmla="*/ 175 w 4635"/>
                <a:gd name="T109" fmla="*/ 26 h 4365"/>
                <a:gd name="T110" fmla="*/ 116 w 4635"/>
                <a:gd name="T111" fmla="*/ 10 h 4365"/>
                <a:gd name="T112" fmla="*/ 84 w 4635"/>
                <a:gd name="T113" fmla="*/ 19 h 4365"/>
                <a:gd name="T114" fmla="*/ 17 w 4635"/>
                <a:gd name="T115" fmla="*/ 67 h 4365"/>
                <a:gd name="T116" fmla="*/ 5 w 4635"/>
                <a:gd name="T117" fmla="*/ 117 h 4365"/>
                <a:gd name="T118" fmla="*/ 23 w 4635"/>
                <a:gd name="T119" fmla="*/ 196 h 4365"/>
                <a:gd name="T120" fmla="*/ 56 w 4635"/>
                <a:gd name="T121" fmla="*/ 248 h 4365"/>
                <a:gd name="T122" fmla="*/ 79 w 4635"/>
                <a:gd name="T123" fmla="*/ 284 h 4365"/>
                <a:gd name="T124" fmla="*/ 120 w 4635"/>
                <a:gd name="T125" fmla="*/ 332 h 4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635" h="4365">
                  <a:moveTo>
                    <a:pt x="1180" y="43"/>
                  </a:moveTo>
                  <a:lnTo>
                    <a:pt x="1187" y="31"/>
                  </a:lnTo>
                  <a:lnTo>
                    <a:pt x="1194" y="22"/>
                  </a:lnTo>
                  <a:lnTo>
                    <a:pt x="1181" y="22"/>
                  </a:lnTo>
                  <a:lnTo>
                    <a:pt x="1167" y="22"/>
                  </a:lnTo>
                  <a:lnTo>
                    <a:pt x="1152" y="23"/>
                  </a:lnTo>
                  <a:lnTo>
                    <a:pt x="1136" y="23"/>
                  </a:lnTo>
                  <a:lnTo>
                    <a:pt x="1149" y="27"/>
                  </a:lnTo>
                  <a:lnTo>
                    <a:pt x="1159" y="32"/>
                  </a:lnTo>
                  <a:lnTo>
                    <a:pt x="1170" y="37"/>
                  </a:lnTo>
                  <a:lnTo>
                    <a:pt x="1180" y="43"/>
                  </a:lnTo>
                  <a:close/>
                  <a:moveTo>
                    <a:pt x="648" y="212"/>
                  </a:moveTo>
                  <a:lnTo>
                    <a:pt x="684" y="188"/>
                  </a:lnTo>
                  <a:lnTo>
                    <a:pt x="718" y="168"/>
                  </a:lnTo>
                  <a:lnTo>
                    <a:pt x="748" y="149"/>
                  </a:lnTo>
                  <a:lnTo>
                    <a:pt x="777" y="134"/>
                  </a:lnTo>
                  <a:lnTo>
                    <a:pt x="791" y="126"/>
                  </a:lnTo>
                  <a:lnTo>
                    <a:pt x="804" y="121"/>
                  </a:lnTo>
                  <a:lnTo>
                    <a:pt x="818" y="115"/>
                  </a:lnTo>
                  <a:lnTo>
                    <a:pt x="831" y="111"/>
                  </a:lnTo>
                  <a:lnTo>
                    <a:pt x="845" y="107"/>
                  </a:lnTo>
                  <a:lnTo>
                    <a:pt x="859" y="103"/>
                  </a:lnTo>
                  <a:lnTo>
                    <a:pt x="872" y="101"/>
                  </a:lnTo>
                  <a:lnTo>
                    <a:pt x="886" y="98"/>
                  </a:lnTo>
                  <a:lnTo>
                    <a:pt x="894" y="87"/>
                  </a:lnTo>
                  <a:lnTo>
                    <a:pt x="897" y="80"/>
                  </a:lnTo>
                  <a:lnTo>
                    <a:pt x="885" y="81"/>
                  </a:lnTo>
                  <a:lnTo>
                    <a:pt x="872" y="83"/>
                  </a:lnTo>
                  <a:lnTo>
                    <a:pt x="857" y="86"/>
                  </a:lnTo>
                  <a:lnTo>
                    <a:pt x="840" y="90"/>
                  </a:lnTo>
                  <a:lnTo>
                    <a:pt x="822" y="96"/>
                  </a:lnTo>
                  <a:lnTo>
                    <a:pt x="802" y="102"/>
                  </a:lnTo>
                  <a:lnTo>
                    <a:pt x="783" y="109"/>
                  </a:lnTo>
                  <a:lnTo>
                    <a:pt x="762" y="116"/>
                  </a:lnTo>
                  <a:lnTo>
                    <a:pt x="742" y="125"/>
                  </a:lnTo>
                  <a:lnTo>
                    <a:pt x="722" y="135"/>
                  </a:lnTo>
                  <a:lnTo>
                    <a:pt x="703" y="146"/>
                  </a:lnTo>
                  <a:lnTo>
                    <a:pt x="683" y="157"/>
                  </a:lnTo>
                  <a:lnTo>
                    <a:pt x="666" y="169"/>
                  </a:lnTo>
                  <a:lnTo>
                    <a:pt x="649" y="181"/>
                  </a:lnTo>
                  <a:lnTo>
                    <a:pt x="635" y="194"/>
                  </a:lnTo>
                  <a:lnTo>
                    <a:pt x="622" y="209"/>
                  </a:lnTo>
                  <a:lnTo>
                    <a:pt x="629" y="209"/>
                  </a:lnTo>
                  <a:lnTo>
                    <a:pt x="635" y="209"/>
                  </a:lnTo>
                  <a:lnTo>
                    <a:pt x="642" y="210"/>
                  </a:lnTo>
                  <a:lnTo>
                    <a:pt x="648" y="212"/>
                  </a:lnTo>
                  <a:close/>
                  <a:moveTo>
                    <a:pt x="528" y="284"/>
                  </a:moveTo>
                  <a:lnTo>
                    <a:pt x="536" y="271"/>
                  </a:lnTo>
                  <a:lnTo>
                    <a:pt x="543" y="262"/>
                  </a:lnTo>
                  <a:lnTo>
                    <a:pt x="540" y="260"/>
                  </a:lnTo>
                  <a:lnTo>
                    <a:pt x="537" y="259"/>
                  </a:lnTo>
                  <a:lnTo>
                    <a:pt x="534" y="258"/>
                  </a:lnTo>
                  <a:lnTo>
                    <a:pt x="530" y="258"/>
                  </a:lnTo>
                  <a:lnTo>
                    <a:pt x="525" y="265"/>
                  </a:lnTo>
                  <a:lnTo>
                    <a:pt x="520" y="271"/>
                  </a:lnTo>
                  <a:lnTo>
                    <a:pt x="513" y="278"/>
                  </a:lnTo>
                  <a:lnTo>
                    <a:pt x="506" y="285"/>
                  </a:lnTo>
                  <a:lnTo>
                    <a:pt x="519" y="285"/>
                  </a:lnTo>
                  <a:lnTo>
                    <a:pt x="528" y="284"/>
                  </a:lnTo>
                  <a:close/>
                  <a:moveTo>
                    <a:pt x="4143" y="273"/>
                  </a:moveTo>
                  <a:lnTo>
                    <a:pt x="4149" y="263"/>
                  </a:lnTo>
                  <a:lnTo>
                    <a:pt x="4152" y="256"/>
                  </a:lnTo>
                  <a:lnTo>
                    <a:pt x="4140" y="247"/>
                  </a:lnTo>
                  <a:lnTo>
                    <a:pt x="4127" y="237"/>
                  </a:lnTo>
                  <a:lnTo>
                    <a:pt x="4114" y="228"/>
                  </a:lnTo>
                  <a:lnTo>
                    <a:pt x="4101" y="218"/>
                  </a:lnTo>
                  <a:lnTo>
                    <a:pt x="4107" y="212"/>
                  </a:lnTo>
                  <a:lnTo>
                    <a:pt x="4112" y="205"/>
                  </a:lnTo>
                  <a:lnTo>
                    <a:pt x="4116" y="198"/>
                  </a:lnTo>
                  <a:lnTo>
                    <a:pt x="4120" y="192"/>
                  </a:lnTo>
                  <a:lnTo>
                    <a:pt x="4115" y="197"/>
                  </a:lnTo>
                  <a:lnTo>
                    <a:pt x="4110" y="201"/>
                  </a:lnTo>
                  <a:lnTo>
                    <a:pt x="4106" y="206"/>
                  </a:lnTo>
                  <a:lnTo>
                    <a:pt x="4101" y="208"/>
                  </a:lnTo>
                  <a:lnTo>
                    <a:pt x="4096" y="211"/>
                  </a:lnTo>
                  <a:lnTo>
                    <a:pt x="4091" y="212"/>
                  </a:lnTo>
                  <a:lnTo>
                    <a:pt x="4087" y="213"/>
                  </a:lnTo>
                  <a:lnTo>
                    <a:pt x="4081" y="213"/>
                  </a:lnTo>
                  <a:lnTo>
                    <a:pt x="4072" y="212"/>
                  </a:lnTo>
                  <a:lnTo>
                    <a:pt x="4062" y="209"/>
                  </a:lnTo>
                  <a:lnTo>
                    <a:pt x="4053" y="205"/>
                  </a:lnTo>
                  <a:lnTo>
                    <a:pt x="4042" y="199"/>
                  </a:lnTo>
                  <a:lnTo>
                    <a:pt x="4022" y="186"/>
                  </a:lnTo>
                  <a:lnTo>
                    <a:pt x="4001" y="174"/>
                  </a:lnTo>
                  <a:lnTo>
                    <a:pt x="3991" y="169"/>
                  </a:lnTo>
                  <a:lnTo>
                    <a:pt x="3980" y="164"/>
                  </a:lnTo>
                  <a:lnTo>
                    <a:pt x="3969" y="161"/>
                  </a:lnTo>
                  <a:lnTo>
                    <a:pt x="3957" y="160"/>
                  </a:lnTo>
                  <a:lnTo>
                    <a:pt x="3955" y="177"/>
                  </a:lnTo>
                  <a:lnTo>
                    <a:pt x="3952" y="193"/>
                  </a:lnTo>
                  <a:lnTo>
                    <a:pt x="3948" y="210"/>
                  </a:lnTo>
                  <a:lnTo>
                    <a:pt x="3944" y="226"/>
                  </a:lnTo>
                  <a:lnTo>
                    <a:pt x="3935" y="226"/>
                  </a:lnTo>
                  <a:lnTo>
                    <a:pt x="3924" y="227"/>
                  </a:lnTo>
                  <a:lnTo>
                    <a:pt x="3914" y="227"/>
                  </a:lnTo>
                  <a:lnTo>
                    <a:pt x="3904" y="227"/>
                  </a:lnTo>
                  <a:lnTo>
                    <a:pt x="3906" y="233"/>
                  </a:lnTo>
                  <a:lnTo>
                    <a:pt x="3907" y="240"/>
                  </a:lnTo>
                  <a:lnTo>
                    <a:pt x="3907" y="249"/>
                  </a:lnTo>
                  <a:lnTo>
                    <a:pt x="3907" y="257"/>
                  </a:lnTo>
                  <a:lnTo>
                    <a:pt x="3934" y="257"/>
                  </a:lnTo>
                  <a:lnTo>
                    <a:pt x="3960" y="257"/>
                  </a:lnTo>
                  <a:lnTo>
                    <a:pt x="3985" y="257"/>
                  </a:lnTo>
                  <a:lnTo>
                    <a:pt x="4010" y="259"/>
                  </a:lnTo>
                  <a:lnTo>
                    <a:pt x="4022" y="247"/>
                  </a:lnTo>
                  <a:lnTo>
                    <a:pt x="4029" y="239"/>
                  </a:lnTo>
                  <a:lnTo>
                    <a:pt x="4032" y="234"/>
                  </a:lnTo>
                  <a:lnTo>
                    <a:pt x="4032" y="233"/>
                  </a:lnTo>
                  <a:lnTo>
                    <a:pt x="4026" y="233"/>
                  </a:lnTo>
                  <a:lnTo>
                    <a:pt x="4020" y="233"/>
                  </a:lnTo>
                  <a:lnTo>
                    <a:pt x="4033" y="227"/>
                  </a:lnTo>
                  <a:lnTo>
                    <a:pt x="4042" y="224"/>
                  </a:lnTo>
                  <a:lnTo>
                    <a:pt x="4046" y="231"/>
                  </a:lnTo>
                  <a:lnTo>
                    <a:pt x="4048" y="239"/>
                  </a:lnTo>
                  <a:lnTo>
                    <a:pt x="4050" y="249"/>
                  </a:lnTo>
                  <a:lnTo>
                    <a:pt x="4050" y="258"/>
                  </a:lnTo>
                  <a:lnTo>
                    <a:pt x="4073" y="261"/>
                  </a:lnTo>
                  <a:lnTo>
                    <a:pt x="4096" y="264"/>
                  </a:lnTo>
                  <a:lnTo>
                    <a:pt x="4119" y="268"/>
                  </a:lnTo>
                  <a:lnTo>
                    <a:pt x="4143" y="273"/>
                  </a:lnTo>
                  <a:close/>
                  <a:moveTo>
                    <a:pt x="3816" y="286"/>
                  </a:moveTo>
                  <a:lnTo>
                    <a:pt x="3826" y="278"/>
                  </a:lnTo>
                  <a:lnTo>
                    <a:pt x="3834" y="272"/>
                  </a:lnTo>
                  <a:lnTo>
                    <a:pt x="3841" y="265"/>
                  </a:lnTo>
                  <a:lnTo>
                    <a:pt x="3849" y="259"/>
                  </a:lnTo>
                  <a:lnTo>
                    <a:pt x="3839" y="257"/>
                  </a:lnTo>
                  <a:lnTo>
                    <a:pt x="3829" y="256"/>
                  </a:lnTo>
                  <a:lnTo>
                    <a:pt x="3819" y="255"/>
                  </a:lnTo>
                  <a:lnTo>
                    <a:pt x="3809" y="255"/>
                  </a:lnTo>
                  <a:lnTo>
                    <a:pt x="3812" y="262"/>
                  </a:lnTo>
                  <a:lnTo>
                    <a:pt x="3815" y="269"/>
                  </a:lnTo>
                  <a:lnTo>
                    <a:pt x="3816" y="276"/>
                  </a:lnTo>
                  <a:lnTo>
                    <a:pt x="3816" y="286"/>
                  </a:lnTo>
                  <a:close/>
                  <a:moveTo>
                    <a:pt x="1286" y="397"/>
                  </a:moveTo>
                  <a:lnTo>
                    <a:pt x="1295" y="389"/>
                  </a:lnTo>
                  <a:lnTo>
                    <a:pt x="1303" y="383"/>
                  </a:lnTo>
                  <a:lnTo>
                    <a:pt x="1310" y="376"/>
                  </a:lnTo>
                  <a:lnTo>
                    <a:pt x="1317" y="370"/>
                  </a:lnTo>
                  <a:lnTo>
                    <a:pt x="1292" y="373"/>
                  </a:lnTo>
                  <a:lnTo>
                    <a:pt x="1277" y="376"/>
                  </a:lnTo>
                  <a:lnTo>
                    <a:pt x="1273" y="378"/>
                  </a:lnTo>
                  <a:lnTo>
                    <a:pt x="1269" y="380"/>
                  </a:lnTo>
                  <a:lnTo>
                    <a:pt x="1266" y="384"/>
                  </a:lnTo>
                  <a:lnTo>
                    <a:pt x="1263" y="388"/>
                  </a:lnTo>
                  <a:lnTo>
                    <a:pt x="1270" y="389"/>
                  </a:lnTo>
                  <a:lnTo>
                    <a:pt x="1276" y="391"/>
                  </a:lnTo>
                  <a:lnTo>
                    <a:pt x="1281" y="394"/>
                  </a:lnTo>
                  <a:lnTo>
                    <a:pt x="1286" y="397"/>
                  </a:lnTo>
                  <a:close/>
                  <a:moveTo>
                    <a:pt x="1105" y="436"/>
                  </a:moveTo>
                  <a:lnTo>
                    <a:pt x="1118" y="429"/>
                  </a:lnTo>
                  <a:lnTo>
                    <a:pt x="1132" y="422"/>
                  </a:lnTo>
                  <a:lnTo>
                    <a:pt x="1146" y="417"/>
                  </a:lnTo>
                  <a:lnTo>
                    <a:pt x="1159" y="412"/>
                  </a:lnTo>
                  <a:lnTo>
                    <a:pt x="1142" y="417"/>
                  </a:lnTo>
                  <a:lnTo>
                    <a:pt x="1122" y="422"/>
                  </a:lnTo>
                  <a:lnTo>
                    <a:pt x="1103" y="430"/>
                  </a:lnTo>
                  <a:lnTo>
                    <a:pt x="1082" y="436"/>
                  </a:lnTo>
                  <a:lnTo>
                    <a:pt x="1095" y="436"/>
                  </a:lnTo>
                  <a:lnTo>
                    <a:pt x="1105" y="436"/>
                  </a:lnTo>
                  <a:close/>
                  <a:moveTo>
                    <a:pt x="272" y="494"/>
                  </a:moveTo>
                  <a:lnTo>
                    <a:pt x="303" y="459"/>
                  </a:lnTo>
                  <a:lnTo>
                    <a:pt x="328" y="433"/>
                  </a:lnTo>
                  <a:lnTo>
                    <a:pt x="338" y="421"/>
                  </a:lnTo>
                  <a:lnTo>
                    <a:pt x="346" y="410"/>
                  </a:lnTo>
                  <a:lnTo>
                    <a:pt x="349" y="405"/>
                  </a:lnTo>
                  <a:lnTo>
                    <a:pt x="351" y="399"/>
                  </a:lnTo>
                  <a:lnTo>
                    <a:pt x="353" y="394"/>
                  </a:lnTo>
                  <a:lnTo>
                    <a:pt x="353" y="388"/>
                  </a:lnTo>
                  <a:lnTo>
                    <a:pt x="343" y="402"/>
                  </a:lnTo>
                  <a:lnTo>
                    <a:pt x="331" y="415"/>
                  </a:lnTo>
                  <a:lnTo>
                    <a:pt x="319" y="430"/>
                  </a:lnTo>
                  <a:lnTo>
                    <a:pt x="306" y="445"/>
                  </a:lnTo>
                  <a:lnTo>
                    <a:pt x="303" y="443"/>
                  </a:lnTo>
                  <a:lnTo>
                    <a:pt x="299" y="442"/>
                  </a:lnTo>
                  <a:lnTo>
                    <a:pt x="293" y="442"/>
                  </a:lnTo>
                  <a:lnTo>
                    <a:pt x="288" y="442"/>
                  </a:lnTo>
                  <a:lnTo>
                    <a:pt x="287" y="450"/>
                  </a:lnTo>
                  <a:lnTo>
                    <a:pt x="286" y="456"/>
                  </a:lnTo>
                  <a:lnTo>
                    <a:pt x="284" y="461"/>
                  </a:lnTo>
                  <a:lnTo>
                    <a:pt x="283" y="466"/>
                  </a:lnTo>
                  <a:lnTo>
                    <a:pt x="281" y="468"/>
                  </a:lnTo>
                  <a:lnTo>
                    <a:pt x="278" y="471"/>
                  </a:lnTo>
                  <a:lnTo>
                    <a:pt x="276" y="472"/>
                  </a:lnTo>
                  <a:lnTo>
                    <a:pt x="273" y="474"/>
                  </a:lnTo>
                  <a:lnTo>
                    <a:pt x="268" y="476"/>
                  </a:lnTo>
                  <a:lnTo>
                    <a:pt x="262" y="480"/>
                  </a:lnTo>
                  <a:lnTo>
                    <a:pt x="259" y="483"/>
                  </a:lnTo>
                  <a:lnTo>
                    <a:pt x="255" y="487"/>
                  </a:lnTo>
                  <a:lnTo>
                    <a:pt x="252" y="492"/>
                  </a:lnTo>
                  <a:lnTo>
                    <a:pt x="249" y="498"/>
                  </a:lnTo>
                  <a:lnTo>
                    <a:pt x="255" y="496"/>
                  </a:lnTo>
                  <a:lnTo>
                    <a:pt x="262" y="494"/>
                  </a:lnTo>
                  <a:lnTo>
                    <a:pt x="268" y="494"/>
                  </a:lnTo>
                  <a:lnTo>
                    <a:pt x="272" y="494"/>
                  </a:lnTo>
                  <a:close/>
                  <a:moveTo>
                    <a:pt x="1146" y="499"/>
                  </a:moveTo>
                  <a:lnTo>
                    <a:pt x="1150" y="496"/>
                  </a:lnTo>
                  <a:lnTo>
                    <a:pt x="1153" y="494"/>
                  </a:lnTo>
                  <a:lnTo>
                    <a:pt x="1156" y="491"/>
                  </a:lnTo>
                  <a:lnTo>
                    <a:pt x="1158" y="488"/>
                  </a:lnTo>
                  <a:lnTo>
                    <a:pt x="1160" y="480"/>
                  </a:lnTo>
                  <a:lnTo>
                    <a:pt x="1161" y="464"/>
                  </a:lnTo>
                  <a:lnTo>
                    <a:pt x="1150" y="472"/>
                  </a:lnTo>
                  <a:lnTo>
                    <a:pt x="1140" y="479"/>
                  </a:lnTo>
                  <a:lnTo>
                    <a:pt x="1130" y="487"/>
                  </a:lnTo>
                  <a:lnTo>
                    <a:pt x="1119" y="496"/>
                  </a:lnTo>
                  <a:lnTo>
                    <a:pt x="1126" y="495"/>
                  </a:lnTo>
                  <a:lnTo>
                    <a:pt x="1133" y="496"/>
                  </a:lnTo>
                  <a:lnTo>
                    <a:pt x="1139" y="497"/>
                  </a:lnTo>
                  <a:lnTo>
                    <a:pt x="1146" y="499"/>
                  </a:lnTo>
                  <a:close/>
                  <a:moveTo>
                    <a:pt x="997" y="516"/>
                  </a:moveTo>
                  <a:lnTo>
                    <a:pt x="1004" y="510"/>
                  </a:lnTo>
                  <a:lnTo>
                    <a:pt x="1012" y="503"/>
                  </a:lnTo>
                  <a:lnTo>
                    <a:pt x="1001" y="507"/>
                  </a:lnTo>
                  <a:lnTo>
                    <a:pt x="991" y="510"/>
                  </a:lnTo>
                  <a:lnTo>
                    <a:pt x="979" y="513"/>
                  </a:lnTo>
                  <a:lnTo>
                    <a:pt x="966" y="517"/>
                  </a:lnTo>
                  <a:lnTo>
                    <a:pt x="976" y="517"/>
                  </a:lnTo>
                  <a:lnTo>
                    <a:pt x="984" y="516"/>
                  </a:lnTo>
                  <a:lnTo>
                    <a:pt x="991" y="516"/>
                  </a:lnTo>
                  <a:lnTo>
                    <a:pt x="997" y="516"/>
                  </a:lnTo>
                  <a:close/>
                  <a:moveTo>
                    <a:pt x="537" y="540"/>
                  </a:moveTo>
                  <a:lnTo>
                    <a:pt x="552" y="526"/>
                  </a:lnTo>
                  <a:lnTo>
                    <a:pt x="563" y="518"/>
                  </a:lnTo>
                  <a:lnTo>
                    <a:pt x="571" y="513"/>
                  </a:lnTo>
                  <a:lnTo>
                    <a:pt x="578" y="511"/>
                  </a:lnTo>
                  <a:lnTo>
                    <a:pt x="586" y="513"/>
                  </a:lnTo>
                  <a:lnTo>
                    <a:pt x="596" y="513"/>
                  </a:lnTo>
                  <a:lnTo>
                    <a:pt x="601" y="486"/>
                  </a:lnTo>
                  <a:lnTo>
                    <a:pt x="606" y="469"/>
                  </a:lnTo>
                  <a:lnTo>
                    <a:pt x="607" y="462"/>
                  </a:lnTo>
                  <a:lnTo>
                    <a:pt x="607" y="456"/>
                  </a:lnTo>
                  <a:lnTo>
                    <a:pt x="606" y="452"/>
                  </a:lnTo>
                  <a:lnTo>
                    <a:pt x="604" y="447"/>
                  </a:lnTo>
                  <a:lnTo>
                    <a:pt x="593" y="455"/>
                  </a:lnTo>
                  <a:lnTo>
                    <a:pt x="569" y="474"/>
                  </a:lnTo>
                  <a:lnTo>
                    <a:pt x="555" y="486"/>
                  </a:lnTo>
                  <a:lnTo>
                    <a:pt x="539" y="500"/>
                  </a:lnTo>
                  <a:lnTo>
                    <a:pt x="522" y="517"/>
                  </a:lnTo>
                  <a:lnTo>
                    <a:pt x="506" y="536"/>
                  </a:lnTo>
                  <a:lnTo>
                    <a:pt x="515" y="536"/>
                  </a:lnTo>
                  <a:lnTo>
                    <a:pt x="523" y="536"/>
                  </a:lnTo>
                  <a:lnTo>
                    <a:pt x="530" y="537"/>
                  </a:lnTo>
                  <a:lnTo>
                    <a:pt x="537" y="540"/>
                  </a:lnTo>
                  <a:close/>
                  <a:moveTo>
                    <a:pt x="1750" y="537"/>
                  </a:moveTo>
                  <a:lnTo>
                    <a:pt x="1751" y="525"/>
                  </a:lnTo>
                  <a:lnTo>
                    <a:pt x="1751" y="516"/>
                  </a:lnTo>
                  <a:lnTo>
                    <a:pt x="1741" y="516"/>
                  </a:lnTo>
                  <a:lnTo>
                    <a:pt x="1731" y="517"/>
                  </a:lnTo>
                  <a:lnTo>
                    <a:pt x="1722" y="518"/>
                  </a:lnTo>
                  <a:lnTo>
                    <a:pt x="1711" y="521"/>
                  </a:lnTo>
                  <a:lnTo>
                    <a:pt x="1721" y="524"/>
                  </a:lnTo>
                  <a:lnTo>
                    <a:pt x="1731" y="527"/>
                  </a:lnTo>
                  <a:lnTo>
                    <a:pt x="1740" y="532"/>
                  </a:lnTo>
                  <a:lnTo>
                    <a:pt x="1750" y="537"/>
                  </a:lnTo>
                  <a:close/>
                  <a:moveTo>
                    <a:pt x="1226" y="580"/>
                  </a:moveTo>
                  <a:lnTo>
                    <a:pt x="1253" y="573"/>
                  </a:lnTo>
                  <a:lnTo>
                    <a:pt x="1277" y="568"/>
                  </a:lnTo>
                  <a:lnTo>
                    <a:pt x="1301" y="564"/>
                  </a:lnTo>
                  <a:lnTo>
                    <a:pt x="1326" y="560"/>
                  </a:lnTo>
                  <a:lnTo>
                    <a:pt x="1325" y="558"/>
                  </a:lnTo>
                  <a:lnTo>
                    <a:pt x="1325" y="556"/>
                  </a:lnTo>
                  <a:lnTo>
                    <a:pt x="1323" y="555"/>
                  </a:lnTo>
                  <a:lnTo>
                    <a:pt x="1321" y="553"/>
                  </a:lnTo>
                  <a:lnTo>
                    <a:pt x="1316" y="551"/>
                  </a:lnTo>
                  <a:lnTo>
                    <a:pt x="1309" y="550"/>
                  </a:lnTo>
                  <a:lnTo>
                    <a:pt x="1301" y="550"/>
                  </a:lnTo>
                  <a:lnTo>
                    <a:pt x="1292" y="550"/>
                  </a:lnTo>
                  <a:lnTo>
                    <a:pt x="1281" y="551"/>
                  </a:lnTo>
                  <a:lnTo>
                    <a:pt x="1270" y="553"/>
                  </a:lnTo>
                  <a:lnTo>
                    <a:pt x="1224" y="561"/>
                  </a:lnTo>
                  <a:lnTo>
                    <a:pt x="1186" y="568"/>
                  </a:lnTo>
                  <a:lnTo>
                    <a:pt x="1196" y="571"/>
                  </a:lnTo>
                  <a:lnTo>
                    <a:pt x="1207" y="574"/>
                  </a:lnTo>
                  <a:lnTo>
                    <a:pt x="1216" y="578"/>
                  </a:lnTo>
                  <a:lnTo>
                    <a:pt x="1226" y="580"/>
                  </a:lnTo>
                  <a:close/>
                  <a:moveTo>
                    <a:pt x="1117" y="604"/>
                  </a:moveTo>
                  <a:lnTo>
                    <a:pt x="1129" y="597"/>
                  </a:lnTo>
                  <a:lnTo>
                    <a:pt x="1136" y="591"/>
                  </a:lnTo>
                  <a:lnTo>
                    <a:pt x="1133" y="585"/>
                  </a:lnTo>
                  <a:lnTo>
                    <a:pt x="1128" y="581"/>
                  </a:lnTo>
                  <a:lnTo>
                    <a:pt x="1121" y="578"/>
                  </a:lnTo>
                  <a:lnTo>
                    <a:pt x="1115" y="574"/>
                  </a:lnTo>
                  <a:lnTo>
                    <a:pt x="1104" y="579"/>
                  </a:lnTo>
                  <a:lnTo>
                    <a:pt x="1094" y="584"/>
                  </a:lnTo>
                  <a:lnTo>
                    <a:pt x="1081" y="590"/>
                  </a:lnTo>
                  <a:lnTo>
                    <a:pt x="1069" y="597"/>
                  </a:lnTo>
                  <a:lnTo>
                    <a:pt x="1082" y="597"/>
                  </a:lnTo>
                  <a:lnTo>
                    <a:pt x="1095" y="599"/>
                  </a:lnTo>
                  <a:lnTo>
                    <a:pt x="1107" y="601"/>
                  </a:lnTo>
                  <a:lnTo>
                    <a:pt x="1117" y="604"/>
                  </a:lnTo>
                  <a:close/>
                  <a:moveTo>
                    <a:pt x="946" y="638"/>
                  </a:moveTo>
                  <a:lnTo>
                    <a:pt x="956" y="632"/>
                  </a:lnTo>
                  <a:lnTo>
                    <a:pt x="964" y="626"/>
                  </a:lnTo>
                  <a:lnTo>
                    <a:pt x="972" y="621"/>
                  </a:lnTo>
                  <a:lnTo>
                    <a:pt x="979" y="617"/>
                  </a:lnTo>
                  <a:lnTo>
                    <a:pt x="952" y="620"/>
                  </a:lnTo>
                  <a:lnTo>
                    <a:pt x="938" y="623"/>
                  </a:lnTo>
                  <a:lnTo>
                    <a:pt x="934" y="625"/>
                  </a:lnTo>
                  <a:lnTo>
                    <a:pt x="931" y="627"/>
                  </a:lnTo>
                  <a:lnTo>
                    <a:pt x="928" y="631"/>
                  </a:lnTo>
                  <a:lnTo>
                    <a:pt x="924" y="635"/>
                  </a:lnTo>
                  <a:lnTo>
                    <a:pt x="931" y="635"/>
                  </a:lnTo>
                  <a:lnTo>
                    <a:pt x="937" y="635"/>
                  </a:lnTo>
                  <a:lnTo>
                    <a:pt x="942" y="636"/>
                  </a:lnTo>
                  <a:lnTo>
                    <a:pt x="946" y="638"/>
                  </a:lnTo>
                  <a:close/>
                  <a:moveTo>
                    <a:pt x="2573" y="666"/>
                  </a:moveTo>
                  <a:lnTo>
                    <a:pt x="2576" y="646"/>
                  </a:lnTo>
                  <a:lnTo>
                    <a:pt x="2580" y="632"/>
                  </a:lnTo>
                  <a:lnTo>
                    <a:pt x="2584" y="622"/>
                  </a:lnTo>
                  <a:lnTo>
                    <a:pt x="2587" y="616"/>
                  </a:lnTo>
                  <a:lnTo>
                    <a:pt x="2587" y="614"/>
                  </a:lnTo>
                  <a:lnTo>
                    <a:pt x="2586" y="612"/>
                  </a:lnTo>
                  <a:lnTo>
                    <a:pt x="2583" y="612"/>
                  </a:lnTo>
                  <a:lnTo>
                    <a:pt x="2580" y="614"/>
                  </a:lnTo>
                  <a:lnTo>
                    <a:pt x="2570" y="619"/>
                  </a:lnTo>
                  <a:lnTo>
                    <a:pt x="2553" y="627"/>
                  </a:lnTo>
                  <a:lnTo>
                    <a:pt x="2553" y="634"/>
                  </a:lnTo>
                  <a:lnTo>
                    <a:pt x="2552" y="643"/>
                  </a:lnTo>
                  <a:lnTo>
                    <a:pt x="2550" y="653"/>
                  </a:lnTo>
                  <a:lnTo>
                    <a:pt x="2547" y="662"/>
                  </a:lnTo>
                  <a:lnTo>
                    <a:pt x="2553" y="662"/>
                  </a:lnTo>
                  <a:lnTo>
                    <a:pt x="2560" y="662"/>
                  </a:lnTo>
                  <a:lnTo>
                    <a:pt x="2566" y="664"/>
                  </a:lnTo>
                  <a:lnTo>
                    <a:pt x="2573" y="666"/>
                  </a:lnTo>
                  <a:close/>
                  <a:moveTo>
                    <a:pt x="1599" y="702"/>
                  </a:moveTo>
                  <a:lnTo>
                    <a:pt x="1602" y="698"/>
                  </a:lnTo>
                  <a:lnTo>
                    <a:pt x="1605" y="695"/>
                  </a:lnTo>
                  <a:lnTo>
                    <a:pt x="1607" y="692"/>
                  </a:lnTo>
                  <a:lnTo>
                    <a:pt x="1608" y="689"/>
                  </a:lnTo>
                  <a:lnTo>
                    <a:pt x="1599" y="679"/>
                  </a:lnTo>
                  <a:lnTo>
                    <a:pt x="1586" y="671"/>
                  </a:lnTo>
                  <a:lnTo>
                    <a:pt x="1573" y="664"/>
                  </a:lnTo>
                  <a:lnTo>
                    <a:pt x="1558" y="658"/>
                  </a:lnTo>
                  <a:lnTo>
                    <a:pt x="1543" y="652"/>
                  </a:lnTo>
                  <a:lnTo>
                    <a:pt x="1526" y="646"/>
                  </a:lnTo>
                  <a:lnTo>
                    <a:pt x="1507" y="641"/>
                  </a:lnTo>
                  <a:lnTo>
                    <a:pt x="1488" y="637"/>
                  </a:lnTo>
                  <a:lnTo>
                    <a:pt x="1467" y="634"/>
                  </a:lnTo>
                  <a:lnTo>
                    <a:pt x="1446" y="631"/>
                  </a:lnTo>
                  <a:lnTo>
                    <a:pt x="1423" y="628"/>
                  </a:lnTo>
                  <a:lnTo>
                    <a:pt x="1400" y="627"/>
                  </a:lnTo>
                  <a:lnTo>
                    <a:pt x="1377" y="625"/>
                  </a:lnTo>
                  <a:lnTo>
                    <a:pt x="1352" y="625"/>
                  </a:lnTo>
                  <a:lnTo>
                    <a:pt x="1328" y="624"/>
                  </a:lnTo>
                  <a:lnTo>
                    <a:pt x="1303" y="625"/>
                  </a:lnTo>
                  <a:lnTo>
                    <a:pt x="1253" y="626"/>
                  </a:lnTo>
                  <a:lnTo>
                    <a:pt x="1202" y="630"/>
                  </a:lnTo>
                  <a:lnTo>
                    <a:pt x="1152" y="635"/>
                  </a:lnTo>
                  <a:lnTo>
                    <a:pt x="1103" y="642"/>
                  </a:lnTo>
                  <a:lnTo>
                    <a:pt x="1056" y="650"/>
                  </a:lnTo>
                  <a:lnTo>
                    <a:pt x="1012" y="660"/>
                  </a:lnTo>
                  <a:lnTo>
                    <a:pt x="991" y="665"/>
                  </a:lnTo>
                  <a:lnTo>
                    <a:pt x="972" y="671"/>
                  </a:lnTo>
                  <a:lnTo>
                    <a:pt x="952" y="676"/>
                  </a:lnTo>
                  <a:lnTo>
                    <a:pt x="935" y="682"/>
                  </a:lnTo>
                  <a:lnTo>
                    <a:pt x="941" y="684"/>
                  </a:lnTo>
                  <a:lnTo>
                    <a:pt x="949" y="685"/>
                  </a:lnTo>
                  <a:lnTo>
                    <a:pt x="959" y="687"/>
                  </a:lnTo>
                  <a:lnTo>
                    <a:pt x="973" y="689"/>
                  </a:lnTo>
                  <a:lnTo>
                    <a:pt x="1003" y="691"/>
                  </a:lnTo>
                  <a:lnTo>
                    <a:pt x="1042" y="692"/>
                  </a:lnTo>
                  <a:lnTo>
                    <a:pt x="1135" y="693"/>
                  </a:lnTo>
                  <a:lnTo>
                    <a:pt x="1239" y="693"/>
                  </a:lnTo>
                  <a:lnTo>
                    <a:pt x="1348" y="693"/>
                  </a:lnTo>
                  <a:lnTo>
                    <a:pt x="1451" y="694"/>
                  </a:lnTo>
                  <a:lnTo>
                    <a:pt x="1497" y="695"/>
                  </a:lnTo>
                  <a:lnTo>
                    <a:pt x="1538" y="696"/>
                  </a:lnTo>
                  <a:lnTo>
                    <a:pt x="1572" y="699"/>
                  </a:lnTo>
                  <a:lnTo>
                    <a:pt x="1599" y="702"/>
                  </a:lnTo>
                  <a:close/>
                  <a:moveTo>
                    <a:pt x="652" y="723"/>
                  </a:moveTo>
                  <a:lnTo>
                    <a:pt x="659" y="711"/>
                  </a:lnTo>
                  <a:lnTo>
                    <a:pt x="666" y="700"/>
                  </a:lnTo>
                  <a:lnTo>
                    <a:pt x="673" y="690"/>
                  </a:lnTo>
                  <a:lnTo>
                    <a:pt x="680" y="679"/>
                  </a:lnTo>
                  <a:lnTo>
                    <a:pt x="695" y="677"/>
                  </a:lnTo>
                  <a:lnTo>
                    <a:pt x="708" y="675"/>
                  </a:lnTo>
                  <a:lnTo>
                    <a:pt x="721" y="674"/>
                  </a:lnTo>
                  <a:lnTo>
                    <a:pt x="735" y="674"/>
                  </a:lnTo>
                  <a:lnTo>
                    <a:pt x="739" y="655"/>
                  </a:lnTo>
                  <a:lnTo>
                    <a:pt x="743" y="635"/>
                  </a:lnTo>
                  <a:lnTo>
                    <a:pt x="746" y="616"/>
                  </a:lnTo>
                  <a:lnTo>
                    <a:pt x="748" y="596"/>
                  </a:lnTo>
                  <a:lnTo>
                    <a:pt x="731" y="619"/>
                  </a:lnTo>
                  <a:lnTo>
                    <a:pt x="711" y="641"/>
                  </a:lnTo>
                  <a:lnTo>
                    <a:pt x="698" y="654"/>
                  </a:lnTo>
                  <a:lnTo>
                    <a:pt x="682" y="667"/>
                  </a:lnTo>
                  <a:lnTo>
                    <a:pt x="663" y="681"/>
                  </a:lnTo>
                  <a:lnTo>
                    <a:pt x="639" y="698"/>
                  </a:lnTo>
                  <a:lnTo>
                    <a:pt x="641" y="708"/>
                  </a:lnTo>
                  <a:lnTo>
                    <a:pt x="642" y="717"/>
                  </a:lnTo>
                  <a:lnTo>
                    <a:pt x="642" y="728"/>
                  </a:lnTo>
                  <a:lnTo>
                    <a:pt x="642" y="737"/>
                  </a:lnTo>
                  <a:lnTo>
                    <a:pt x="645" y="734"/>
                  </a:lnTo>
                  <a:lnTo>
                    <a:pt x="648" y="731"/>
                  </a:lnTo>
                  <a:lnTo>
                    <a:pt x="650" y="727"/>
                  </a:lnTo>
                  <a:lnTo>
                    <a:pt x="652" y="723"/>
                  </a:lnTo>
                  <a:close/>
                  <a:moveTo>
                    <a:pt x="820" y="750"/>
                  </a:moveTo>
                  <a:lnTo>
                    <a:pt x="830" y="743"/>
                  </a:lnTo>
                  <a:lnTo>
                    <a:pt x="840" y="737"/>
                  </a:lnTo>
                  <a:lnTo>
                    <a:pt x="851" y="730"/>
                  </a:lnTo>
                  <a:lnTo>
                    <a:pt x="861" y="723"/>
                  </a:lnTo>
                  <a:lnTo>
                    <a:pt x="852" y="723"/>
                  </a:lnTo>
                  <a:lnTo>
                    <a:pt x="841" y="723"/>
                  </a:lnTo>
                  <a:lnTo>
                    <a:pt x="831" y="723"/>
                  </a:lnTo>
                  <a:lnTo>
                    <a:pt x="821" y="724"/>
                  </a:lnTo>
                  <a:lnTo>
                    <a:pt x="811" y="734"/>
                  </a:lnTo>
                  <a:lnTo>
                    <a:pt x="797" y="746"/>
                  </a:lnTo>
                  <a:lnTo>
                    <a:pt x="804" y="746"/>
                  </a:lnTo>
                  <a:lnTo>
                    <a:pt x="811" y="746"/>
                  </a:lnTo>
                  <a:lnTo>
                    <a:pt x="816" y="748"/>
                  </a:lnTo>
                  <a:lnTo>
                    <a:pt x="820" y="750"/>
                  </a:lnTo>
                  <a:close/>
                  <a:moveTo>
                    <a:pt x="4026" y="693"/>
                  </a:moveTo>
                  <a:lnTo>
                    <a:pt x="4019" y="686"/>
                  </a:lnTo>
                  <a:lnTo>
                    <a:pt x="4013" y="681"/>
                  </a:lnTo>
                  <a:lnTo>
                    <a:pt x="4007" y="675"/>
                  </a:lnTo>
                  <a:lnTo>
                    <a:pt x="4001" y="669"/>
                  </a:lnTo>
                  <a:lnTo>
                    <a:pt x="3993" y="656"/>
                  </a:lnTo>
                  <a:lnTo>
                    <a:pt x="3986" y="642"/>
                  </a:lnTo>
                  <a:lnTo>
                    <a:pt x="3981" y="630"/>
                  </a:lnTo>
                  <a:lnTo>
                    <a:pt x="3977" y="618"/>
                  </a:lnTo>
                  <a:lnTo>
                    <a:pt x="3975" y="607"/>
                  </a:lnTo>
                  <a:lnTo>
                    <a:pt x="3973" y="598"/>
                  </a:lnTo>
                  <a:lnTo>
                    <a:pt x="3962" y="599"/>
                  </a:lnTo>
                  <a:lnTo>
                    <a:pt x="3952" y="599"/>
                  </a:lnTo>
                  <a:lnTo>
                    <a:pt x="3941" y="599"/>
                  </a:lnTo>
                  <a:lnTo>
                    <a:pt x="3929" y="599"/>
                  </a:lnTo>
                  <a:lnTo>
                    <a:pt x="3933" y="587"/>
                  </a:lnTo>
                  <a:lnTo>
                    <a:pt x="3936" y="575"/>
                  </a:lnTo>
                  <a:lnTo>
                    <a:pt x="3938" y="565"/>
                  </a:lnTo>
                  <a:lnTo>
                    <a:pt x="3940" y="556"/>
                  </a:lnTo>
                  <a:lnTo>
                    <a:pt x="3913" y="544"/>
                  </a:lnTo>
                  <a:lnTo>
                    <a:pt x="3888" y="531"/>
                  </a:lnTo>
                  <a:lnTo>
                    <a:pt x="3861" y="519"/>
                  </a:lnTo>
                  <a:lnTo>
                    <a:pt x="3835" y="507"/>
                  </a:lnTo>
                  <a:lnTo>
                    <a:pt x="3826" y="512"/>
                  </a:lnTo>
                  <a:lnTo>
                    <a:pt x="3815" y="519"/>
                  </a:lnTo>
                  <a:lnTo>
                    <a:pt x="3807" y="523"/>
                  </a:lnTo>
                  <a:lnTo>
                    <a:pt x="3798" y="526"/>
                  </a:lnTo>
                  <a:lnTo>
                    <a:pt x="3787" y="528"/>
                  </a:lnTo>
                  <a:lnTo>
                    <a:pt x="3772" y="529"/>
                  </a:lnTo>
                  <a:lnTo>
                    <a:pt x="3767" y="536"/>
                  </a:lnTo>
                  <a:lnTo>
                    <a:pt x="3764" y="546"/>
                  </a:lnTo>
                  <a:lnTo>
                    <a:pt x="3760" y="555"/>
                  </a:lnTo>
                  <a:lnTo>
                    <a:pt x="3756" y="564"/>
                  </a:lnTo>
                  <a:lnTo>
                    <a:pt x="3788" y="581"/>
                  </a:lnTo>
                  <a:lnTo>
                    <a:pt x="3819" y="598"/>
                  </a:lnTo>
                  <a:lnTo>
                    <a:pt x="3849" y="617"/>
                  </a:lnTo>
                  <a:lnTo>
                    <a:pt x="3877" y="635"/>
                  </a:lnTo>
                  <a:lnTo>
                    <a:pt x="3884" y="625"/>
                  </a:lnTo>
                  <a:lnTo>
                    <a:pt x="3888" y="618"/>
                  </a:lnTo>
                  <a:lnTo>
                    <a:pt x="3871" y="611"/>
                  </a:lnTo>
                  <a:lnTo>
                    <a:pt x="3855" y="606"/>
                  </a:lnTo>
                  <a:lnTo>
                    <a:pt x="3838" y="601"/>
                  </a:lnTo>
                  <a:lnTo>
                    <a:pt x="3821" y="598"/>
                  </a:lnTo>
                  <a:lnTo>
                    <a:pt x="3822" y="585"/>
                  </a:lnTo>
                  <a:lnTo>
                    <a:pt x="3823" y="571"/>
                  </a:lnTo>
                  <a:lnTo>
                    <a:pt x="3824" y="559"/>
                  </a:lnTo>
                  <a:lnTo>
                    <a:pt x="3824" y="546"/>
                  </a:lnTo>
                  <a:lnTo>
                    <a:pt x="3827" y="553"/>
                  </a:lnTo>
                  <a:lnTo>
                    <a:pt x="3829" y="561"/>
                  </a:lnTo>
                  <a:lnTo>
                    <a:pt x="3831" y="570"/>
                  </a:lnTo>
                  <a:lnTo>
                    <a:pt x="3831" y="580"/>
                  </a:lnTo>
                  <a:lnTo>
                    <a:pt x="3848" y="573"/>
                  </a:lnTo>
                  <a:lnTo>
                    <a:pt x="3863" y="566"/>
                  </a:lnTo>
                  <a:lnTo>
                    <a:pt x="3877" y="559"/>
                  </a:lnTo>
                  <a:lnTo>
                    <a:pt x="3891" y="553"/>
                  </a:lnTo>
                  <a:lnTo>
                    <a:pt x="3900" y="556"/>
                  </a:lnTo>
                  <a:lnTo>
                    <a:pt x="3908" y="559"/>
                  </a:lnTo>
                  <a:lnTo>
                    <a:pt x="3914" y="564"/>
                  </a:lnTo>
                  <a:lnTo>
                    <a:pt x="3921" y="569"/>
                  </a:lnTo>
                  <a:lnTo>
                    <a:pt x="3917" y="577"/>
                  </a:lnTo>
                  <a:lnTo>
                    <a:pt x="3915" y="584"/>
                  </a:lnTo>
                  <a:lnTo>
                    <a:pt x="3913" y="591"/>
                  </a:lnTo>
                  <a:lnTo>
                    <a:pt x="3912" y="598"/>
                  </a:lnTo>
                  <a:lnTo>
                    <a:pt x="3912" y="604"/>
                  </a:lnTo>
                  <a:lnTo>
                    <a:pt x="3913" y="610"/>
                  </a:lnTo>
                  <a:lnTo>
                    <a:pt x="3915" y="617"/>
                  </a:lnTo>
                  <a:lnTo>
                    <a:pt x="3917" y="623"/>
                  </a:lnTo>
                  <a:lnTo>
                    <a:pt x="3920" y="629"/>
                  </a:lnTo>
                  <a:lnTo>
                    <a:pt x="3923" y="635"/>
                  </a:lnTo>
                  <a:lnTo>
                    <a:pt x="3928" y="640"/>
                  </a:lnTo>
                  <a:lnTo>
                    <a:pt x="3932" y="645"/>
                  </a:lnTo>
                  <a:lnTo>
                    <a:pt x="3942" y="656"/>
                  </a:lnTo>
                  <a:lnTo>
                    <a:pt x="3953" y="664"/>
                  </a:lnTo>
                  <a:lnTo>
                    <a:pt x="3964" y="672"/>
                  </a:lnTo>
                  <a:lnTo>
                    <a:pt x="3977" y="678"/>
                  </a:lnTo>
                  <a:lnTo>
                    <a:pt x="3988" y="683"/>
                  </a:lnTo>
                  <a:lnTo>
                    <a:pt x="3999" y="689"/>
                  </a:lnTo>
                  <a:lnTo>
                    <a:pt x="4009" y="692"/>
                  </a:lnTo>
                  <a:lnTo>
                    <a:pt x="4017" y="693"/>
                  </a:lnTo>
                  <a:lnTo>
                    <a:pt x="4023" y="694"/>
                  </a:lnTo>
                  <a:lnTo>
                    <a:pt x="4026" y="693"/>
                  </a:lnTo>
                  <a:close/>
                  <a:moveTo>
                    <a:pt x="3381" y="734"/>
                  </a:moveTo>
                  <a:lnTo>
                    <a:pt x="3408" y="716"/>
                  </a:lnTo>
                  <a:lnTo>
                    <a:pt x="3436" y="700"/>
                  </a:lnTo>
                  <a:lnTo>
                    <a:pt x="3464" y="683"/>
                  </a:lnTo>
                  <a:lnTo>
                    <a:pt x="3491" y="666"/>
                  </a:lnTo>
                  <a:lnTo>
                    <a:pt x="3474" y="666"/>
                  </a:lnTo>
                  <a:lnTo>
                    <a:pt x="3459" y="666"/>
                  </a:lnTo>
                  <a:lnTo>
                    <a:pt x="3444" y="668"/>
                  </a:lnTo>
                  <a:lnTo>
                    <a:pt x="3430" y="671"/>
                  </a:lnTo>
                  <a:lnTo>
                    <a:pt x="3423" y="673"/>
                  </a:lnTo>
                  <a:lnTo>
                    <a:pt x="3415" y="677"/>
                  </a:lnTo>
                  <a:lnTo>
                    <a:pt x="3406" y="681"/>
                  </a:lnTo>
                  <a:lnTo>
                    <a:pt x="3397" y="686"/>
                  </a:lnTo>
                  <a:lnTo>
                    <a:pt x="3375" y="701"/>
                  </a:lnTo>
                  <a:lnTo>
                    <a:pt x="3346" y="721"/>
                  </a:lnTo>
                  <a:lnTo>
                    <a:pt x="3349" y="726"/>
                  </a:lnTo>
                  <a:lnTo>
                    <a:pt x="3351" y="729"/>
                  </a:lnTo>
                  <a:lnTo>
                    <a:pt x="3354" y="731"/>
                  </a:lnTo>
                  <a:lnTo>
                    <a:pt x="3357" y="733"/>
                  </a:lnTo>
                  <a:lnTo>
                    <a:pt x="3365" y="734"/>
                  </a:lnTo>
                  <a:lnTo>
                    <a:pt x="3381" y="734"/>
                  </a:lnTo>
                  <a:close/>
                  <a:moveTo>
                    <a:pt x="3023" y="768"/>
                  </a:moveTo>
                  <a:lnTo>
                    <a:pt x="3033" y="765"/>
                  </a:lnTo>
                  <a:lnTo>
                    <a:pt x="3041" y="761"/>
                  </a:lnTo>
                  <a:lnTo>
                    <a:pt x="3049" y="758"/>
                  </a:lnTo>
                  <a:lnTo>
                    <a:pt x="3057" y="754"/>
                  </a:lnTo>
                  <a:lnTo>
                    <a:pt x="3077" y="740"/>
                  </a:lnTo>
                  <a:lnTo>
                    <a:pt x="3110" y="714"/>
                  </a:lnTo>
                  <a:lnTo>
                    <a:pt x="3092" y="715"/>
                  </a:lnTo>
                  <a:lnTo>
                    <a:pt x="3074" y="717"/>
                  </a:lnTo>
                  <a:lnTo>
                    <a:pt x="3053" y="720"/>
                  </a:lnTo>
                  <a:lnTo>
                    <a:pt x="3034" y="724"/>
                  </a:lnTo>
                  <a:lnTo>
                    <a:pt x="3033" y="738"/>
                  </a:lnTo>
                  <a:lnTo>
                    <a:pt x="3032" y="750"/>
                  </a:lnTo>
                  <a:lnTo>
                    <a:pt x="3026" y="754"/>
                  </a:lnTo>
                  <a:lnTo>
                    <a:pt x="3017" y="757"/>
                  </a:lnTo>
                  <a:lnTo>
                    <a:pt x="3009" y="760"/>
                  </a:lnTo>
                  <a:lnTo>
                    <a:pt x="3000" y="765"/>
                  </a:lnTo>
                  <a:lnTo>
                    <a:pt x="3007" y="765"/>
                  </a:lnTo>
                  <a:lnTo>
                    <a:pt x="3013" y="765"/>
                  </a:lnTo>
                  <a:lnTo>
                    <a:pt x="3018" y="766"/>
                  </a:lnTo>
                  <a:lnTo>
                    <a:pt x="3023" y="768"/>
                  </a:lnTo>
                  <a:close/>
                  <a:moveTo>
                    <a:pt x="556" y="834"/>
                  </a:moveTo>
                  <a:lnTo>
                    <a:pt x="557" y="824"/>
                  </a:lnTo>
                  <a:lnTo>
                    <a:pt x="557" y="815"/>
                  </a:lnTo>
                  <a:lnTo>
                    <a:pt x="558" y="805"/>
                  </a:lnTo>
                  <a:lnTo>
                    <a:pt x="558" y="795"/>
                  </a:lnTo>
                  <a:lnTo>
                    <a:pt x="551" y="798"/>
                  </a:lnTo>
                  <a:lnTo>
                    <a:pt x="540" y="805"/>
                  </a:lnTo>
                  <a:lnTo>
                    <a:pt x="544" y="824"/>
                  </a:lnTo>
                  <a:lnTo>
                    <a:pt x="547" y="833"/>
                  </a:lnTo>
                  <a:lnTo>
                    <a:pt x="549" y="835"/>
                  </a:lnTo>
                  <a:lnTo>
                    <a:pt x="551" y="836"/>
                  </a:lnTo>
                  <a:lnTo>
                    <a:pt x="553" y="835"/>
                  </a:lnTo>
                  <a:lnTo>
                    <a:pt x="556" y="834"/>
                  </a:lnTo>
                  <a:close/>
                  <a:moveTo>
                    <a:pt x="2967" y="800"/>
                  </a:moveTo>
                  <a:lnTo>
                    <a:pt x="2978" y="789"/>
                  </a:lnTo>
                  <a:lnTo>
                    <a:pt x="2986" y="782"/>
                  </a:lnTo>
                  <a:lnTo>
                    <a:pt x="2975" y="782"/>
                  </a:lnTo>
                  <a:lnTo>
                    <a:pt x="2965" y="783"/>
                  </a:lnTo>
                  <a:lnTo>
                    <a:pt x="2954" y="784"/>
                  </a:lnTo>
                  <a:lnTo>
                    <a:pt x="2941" y="787"/>
                  </a:lnTo>
                  <a:lnTo>
                    <a:pt x="2942" y="791"/>
                  </a:lnTo>
                  <a:lnTo>
                    <a:pt x="2943" y="794"/>
                  </a:lnTo>
                  <a:lnTo>
                    <a:pt x="2946" y="797"/>
                  </a:lnTo>
                  <a:lnTo>
                    <a:pt x="2949" y="798"/>
                  </a:lnTo>
                  <a:lnTo>
                    <a:pt x="2957" y="800"/>
                  </a:lnTo>
                  <a:lnTo>
                    <a:pt x="2967" y="800"/>
                  </a:lnTo>
                  <a:close/>
                  <a:moveTo>
                    <a:pt x="3476" y="792"/>
                  </a:moveTo>
                  <a:lnTo>
                    <a:pt x="3480" y="782"/>
                  </a:lnTo>
                  <a:lnTo>
                    <a:pt x="3483" y="773"/>
                  </a:lnTo>
                  <a:lnTo>
                    <a:pt x="3485" y="765"/>
                  </a:lnTo>
                  <a:lnTo>
                    <a:pt x="3486" y="757"/>
                  </a:lnTo>
                  <a:lnTo>
                    <a:pt x="3477" y="760"/>
                  </a:lnTo>
                  <a:lnTo>
                    <a:pt x="3467" y="765"/>
                  </a:lnTo>
                  <a:lnTo>
                    <a:pt x="3457" y="768"/>
                  </a:lnTo>
                  <a:lnTo>
                    <a:pt x="3446" y="771"/>
                  </a:lnTo>
                  <a:lnTo>
                    <a:pt x="3449" y="775"/>
                  </a:lnTo>
                  <a:lnTo>
                    <a:pt x="3451" y="780"/>
                  </a:lnTo>
                  <a:lnTo>
                    <a:pt x="3454" y="786"/>
                  </a:lnTo>
                  <a:lnTo>
                    <a:pt x="3454" y="792"/>
                  </a:lnTo>
                  <a:lnTo>
                    <a:pt x="3467" y="792"/>
                  </a:lnTo>
                  <a:lnTo>
                    <a:pt x="3476" y="792"/>
                  </a:lnTo>
                  <a:close/>
                  <a:moveTo>
                    <a:pt x="3824" y="802"/>
                  </a:moveTo>
                  <a:lnTo>
                    <a:pt x="3827" y="798"/>
                  </a:lnTo>
                  <a:lnTo>
                    <a:pt x="3830" y="794"/>
                  </a:lnTo>
                  <a:lnTo>
                    <a:pt x="3832" y="791"/>
                  </a:lnTo>
                  <a:lnTo>
                    <a:pt x="3833" y="788"/>
                  </a:lnTo>
                  <a:lnTo>
                    <a:pt x="3823" y="788"/>
                  </a:lnTo>
                  <a:lnTo>
                    <a:pt x="3813" y="788"/>
                  </a:lnTo>
                  <a:lnTo>
                    <a:pt x="3801" y="789"/>
                  </a:lnTo>
                  <a:lnTo>
                    <a:pt x="3788" y="789"/>
                  </a:lnTo>
                  <a:lnTo>
                    <a:pt x="3798" y="792"/>
                  </a:lnTo>
                  <a:lnTo>
                    <a:pt x="3807" y="795"/>
                  </a:lnTo>
                  <a:lnTo>
                    <a:pt x="3816" y="798"/>
                  </a:lnTo>
                  <a:lnTo>
                    <a:pt x="3824" y="802"/>
                  </a:lnTo>
                  <a:close/>
                  <a:moveTo>
                    <a:pt x="171" y="943"/>
                  </a:moveTo>
                  <a:lnTo>
                    <a:pt x="175" y="937"/>
                  </a:lnTo>
                  <a:lnTo>
                    <a:pt x="180" y="932"/>
                  </a:lnTo>
                  <a:lnTo>
                    <a:pt x="182" y="928"/>
                  </a:lnTo>
                  <a:lnTo>
                    <a:pt x="184" y="924"/>
                  </a:lnTo>
                  <a:lnTo>
                    <a:pt x="184" y="915"/>
                  </a:lnTo>
                  <a:lnTo>
                    <a:pt x="183" y="899"/>
                  </a:lnTo>
                  <a:lnTo>
                    <a:pt x="177" y="906"/>
                  </a:lnTo>
                  <a:lnTo>
                    <a:pt x="172" y="914"/>
                  </a:lnTo>
                  <a:lnTo>
                    <a:pt x="165" y="921"/>
                  </a:lnTo>
                  <a:lnTo>
                    <a:pt x="158" y="930"/>
                  </a:lnTo>
                  <a:lnTo>
                    <a:pt x="165" y="921"/>
                  </a:lnTo>
                  <a:lnTo>
                    <a:pt x="172" y="914"/>
                  </a:lnTo>
                  <a:lnTo>
                    <a:pt x="177" y="906"/>
                  </a:lnTo>
                  <a:lnTo>
                    <a:pt x="183" y="899"/>
                  </a:lnTo>
                  <a:lnTo>
                    <a:pt x="184" y="915"/>
                  </a:lnTo>
                  <a:lnTo>
                    <a:pt x="184" y="924"/>
                  </a:lnTo>
                  <a:lnTo>
                    <a:pt x="182" y="928"/>
                  </a:lnTo>
                  <a:lnTo>
                    <a:pt x="180" y="932"/>
                  </a:lnTo>
                  <a:lnTo>
                    <a:pt x="175" y="937"/>
                  </a:lnTo>
                  <a:lnTo>
                    <a:pt x="171" y="943"/>
                  </a:lnTo>
                  <a:close/>
                  <a:moveTo>
                    <a:pt x="4119" y="859"/>
                  </a:moveTo>
                  <a:lnTo>
                    <a:pt x="4120" y="843"/>
                  </a:lnTo>
                  <a:lnTo>
                    <a:pt x="4120" y="829"/>
                  </a:lnTo>
                  <a:lnTo>
                    <a:pt x="4114" y="823"/>
                  </a:lnTo>
                  <a:lnTo>
                    <a:pt x="4108" y="819"/>
                  </a:lnTo>
                  <a:lnTo>
                    <a:pt x="4102" y="816"/>
                  </a:lnTo>
                  <a:lnTo>
                    <a:pt x="4095" y="813"/>
                  </a:lnTo>
                  <a:lnTo>
                    <a:pt x="4095" y="822"/>
                  </a:lnTo>
                  <a:lnTo>
                    <a:pt x="4094" y="832"/>
                  </a:lnTo>
                  <a:lnTo>
                    <a:pt x="4094" y="844"/>
                  </a:lnTo>
                  <a:lnTo>
                    <a:pt x="4093" y="856"/>
                  </a:lnTo>
                  <a:lnTo>
                    <a:pt x="4099" y="856"/>
                  </a:lnTo>
                  <a:lnTo>
                    <a:pt x="4106" y="856"/>
                  </a:lnTo>
                  <a:lnTo>
                    <a:pt x="4112" y="857"/>
                  </a:lnTo>
                  <a:lnTo>
                    <a:pt x="4119" y="859"/>
                  </a:lnTo>
                  <a:close/>
                  <a:moveTo>
                    <a:pt x="526" y="1125"/>
                  </a:moveTo>
                  <a:lnTo>
                    <a:pt x="544" y="1085"/>
                  </a:lnTo>
                  <a:lnTo>
                    <a:pt x="555" y="1058"/>
                  </a:lnTo>
                  <a:lnTo>
                    <a:pt x="558" y="1047"/>
                  </a:lnTo>
                  <a:lnTo>
                    <a:pt x="559" y="1037"/>
                  </a:lnTo>
                  <a:lnTo>
                    <a:pt x="558" y="1026"/>
                  </a:lnTo>
                  <a:lnTo>
                    <a:pt x="555" y="1012"/>
                  </a:lnTo>
                  <a:lnTo>
                    <a:pt x="541" y="1038"/>
                  </a:lnTo>
                  <a:lnTo>
                    <a:pt x="525" y="1065"/>
                  </a:lnTo>
                  <a:lnTo>
                    <a:pt x="511" y="1091"/>
                  </a:lnTo>
                  <a:lnTo>
                    <a:pt x="496" y="1117"/>
                  </a:lnTo>
                  <a:lnTo>
                    <a:pt x="505" y="1118"/>
                  </a:lnTo>
                  <a:lnTo>
                    <a:pt x="513" y="1120"/>
                  </a:lnTo>
                  <a:lnTo>
                    <a:pt x="520" y="1122"/>
                  </a:lnTo>
                  <a:lnTo>
                    <a:pt x="526" y="1125"/>
                  </a:lnTo>
                  <a:close/>
                  <a:moveTo>
                    <a:pt x="4339" y="1080"/>
                  </a:moveTo>
                  <a:lnTo>
                    <a:pt x="4345" y="1076"/>
                  </a:lnTo>
                  <a:lnTo>
                    <a:pt x="4349" y="1072"/>
                  </a:lnTo>
                  <a:lnTo>
                    <a:pt x="4352" y="1068"/>
                  </a:lnTo>
                  <a:lnTo>
                    <a:pt x="4354" y="1064"/>
                  </a:lnTo>
                  <a:lnTo>
                    <a:pt x="4355" y="1058"/>
                  </a:lnTo>
                  <a:lnTo>
                    <a:pt x="4354" y="1054"/>
                  </a:lnTo>
                  <a:lnTo>
                    <a:pt x="4353" y="1049"/>
                  </a:lnTo>
                  <a:lnTo>
                    <a:pt x="4352" y="1045"/>
                  </a:lnTo>
                  <a:lnTo>
                    <a:pt x="4343" y="1030"/>
                  </a:lnTo>
                  <a:lnTo>
                    <a:pt x="4338" y="1024"/>
                  </a:lnTo>
                  <a:lnTo>
                    <a:pt x="4334" y="1037"/>
                  </a:lnTo>
                  <a:lnTo>
                    <a:pt x="4330" y="1050"/>
                  </a:lnTo>
                  <a:lnTo>
                    <a:pt x="4326" y="1063"/>
                  </a:lnTo>
                  <a:lnTo>
                    <a:pt x="4322" y="1076"/>
                  </a:lnTo>
                  <a:lnTo>
                    <a:pt x="4328" y="1076"/>
                  </a:lnTo>
                  <a:lnTo>
                    <a:pt x="4332" y="1076"/>
                  </a:lnTo>
                  <a:lnTo>
                    <a:pt x="4336" y="1078"/>
                  </a:lnTo>
                  <a:lnTo>
                    <a:pt x="4339" y="1080"/>
                  </a:lnTo>
                  <a:close/>
                  <a:moveTo>
                    <a:pt x="2420" y="1168"/>
                  </a:moveTo>
                  <a:lnTo>
                    <a:pt x="2431" y="1163"/>
                  </a:lnTo>
                  <a:lnTo>
                    <a:pt x="2440" y="1158"/>
                  </a:lnTo>
                  <a:lnTo>
                    <a:pt x="2446" y="1152"/>
                  </a:lnTo>
                  <a:lnTo>
                    <a:pt x="2451" y="1146"/>
                  </a:lnTo>
                  <a:lnTo>
                    <a:pt x="2453" y="1139"/>
                  </a:lnTo>
                  <a:lnTo>
                    <a:pt x="2455" y="1132"/>
                  </a:lnTo>
                  <a:lnTo>
                    <a:pt x="2455" y="1125"/>
                  </a:lnTo>
                  <a:lnTo>
                    <a:pt x="2455" y="1118"/>
                  </a:lnTo>
                  <a:lnTo>
                    <a:pt x="2447" y="1091"/>
                  </a:lnTo>
                  <a:lnTo>
                    <a:pt x="2439" y="1072"/>
                  </a:lnTo>
                  <a:lnTo>
                    <a:pt x="2420" y="1071"/>
                  </a:lnTo>
                  <a:lnTo>
                    <a:pt x="2402" y="1070"/>
                  </a:lnTo>
                  <a:lnTo>
                    <a:pt x="2382" y="1069"/>
                  </a:lnTo>
                  <a:lnTo>
                    <a:pt x="2363" y="1068"/>
                  </a:lnTo>
                  <a:lnTo>
                    <a:pt x="2343" y="1068"/>
                  </a:lnTo>
                  <a:lnTo>
                    <a:pt x="2323" y="1067"/>
                  </a:lnTo>
                  <a:lnTo>
                    <a:pt x="2303" y="1067"/>
                  </a:lnTo>
                  <a:lnTo>
                    <a:pt x="2283" y="1067"/>
                  </a:lnTo>
                  <a:lnTo>
                    <a:pt x="2279" y="1075"/>
                  </a:lnTo>
                  <a:lnTo>
                    <a:pt x="2273" y="1083"/>
                  </a:lnTo>
                  <a:lnTo>
                    <a:pt x="2266" y="1092"/>
                  </a:lnTo>
                  <a:lnTo>
                    <a:pt x="2259" y="1103"/>
                  </a:lnTo>
                  <a:lnTo>
                    <a:pt x="2279" y="1116"/>
                  </a:lnTo>
                  <a:lnTo>
                    <a:pt x="2300" y="1128"/>
                  </a:lnTo>
                  <a:lnTo>
                    <a:pt x="2322" y="1140"/>
                  </a:lnTo>
                  <a:lnTo>
                    <a:pt x="2343" y="1150"/>
                  </a:lnTo>
                  <a:lnTo>
                    <a:pt x="2365" y="1158"/>
                  </a:lnTo>
                  <a:lnTo>
                    <a:pt x="2385" y="1163"/>
                  </a:lnTo>
                  <a:lnTo>
                    <a:pt x="2395" y="1165"/>
                  </a:lnTo>
                  <a:lnTo>
                    <a:pt x="2404" y="1167"/>
                  </a:lnTo>
                  <a:lnTo>
                    <a:pt x="2412" y="1167"/>
                  </a:lnTo>
                  <a:lnTo>
                    <a:pt x="2420" y="1168"/>
                  </a:lnTo>
                  <a:close/>
                  <a:moveTo>
                    <a:pt x="478" y="1278"/>
                  </a:moveTo>
                  <a:lnTo>
                    <a:pt x="485" y="1271"/>
                  </a:lnTo>
                  <a:lnTo>
                    <a:pt x="492" y="1263"/>
                  </a:lnTo>
                  <a:lnTo>
                    <a:pt x="498" y="1256"/>
                  </a:lnTo>
                  <a:lnTo>
                    <a:pt x="503" y="1248"/>
                  </a:lnTo>
                  <a:lnTo>
                    <a:pt x="506" y="1240"/>
                  </a:lnTo>
                  <a:lnTo>
                    <a:pt x="510" y="1232"/>
                  </a:lnTo>
                  <a:lnTo>
                    <a:pt x="512" y="1225"/>
                  </a:lnTo>
                  <a:lnTo>
                    <a:pt x="514" y="1218"/>
                  </a:lnTo>
                  <a:lnTo>
                    <a:pt x="516" y="1204"/>
                  </a:lnTo>
                  <a:lnTo>
                    <a:pt x="517" y="1193"/>
                  </a:lnTo>
                  <a:lnTo>
                    <a:pt x="516" y="1184"/>
                  </a:lnTo>
                  <a:lnTo>
                    <a:pt x="515" y="1178"/>
                  </a:lnTo>
                  <a:lnTo>
                    <a:pt x="512" y="1178"/>
                  </a:lnTo>
                  <a:lnTo>
                    <a:pt x="509" y="1179"/>
                  </a:lnTo>
                  <a:lnTo>
                    <a:pt x="507" y="1181"/>
                  </a:lnTo>
                  <a:lnTo>
                    <a:pt x="504" y="1183"/>
                  </a:lnTo>
                  <a:lnTo>
                    <a:pt x="500" y="1188"/>
                  </a:lnTo>
                  <a:lnTo>
                    <a:pt x="496" y="1194"/>
                  </a:lnTo>
                  <a:lnTo>
                    <a:pt x="491" y="1202"/>
                  </a:lnTo>
                  <a:lnTo>
                    <a:pt x="488" y="1212"/>
                  </a:lnTo>
                  <a:lnTo>
                    <a:pt x="485" y="1221"/>
                  </a:lnTo>
                  <a:lnTo>
                    <a:pt x="483" y="1230"/>
                  </a:lnTo>
                  <a:lnTo>
                    <a:pt x="479" y="1249"/>
                  </a:lnTo>
                  <a:lnTo>
                    <a:pt x="477" y="1265"/>
                  </a:lnTo>
                  <a:lnTo>
                    <a:pt x="477" y="1275"/>
                  </a:lnTo>
                  <a:lnTo>
                    <a:pt x="478" y="1278"/>
                  </a:lnTo>
                  <a:close/>
                  <a:moveTo>
                    <a:pt x="4425" y="1217"/>
                  </a:moveTo>
                  <a:lnTo>
                    <a:pt x="4427" y="1210"/>
                  </a:lnTo>
                  <a:lnTo>
                    <a:pt x="4429" y="1201"/>
                  </a:lnTo>
                  <a:lnTo>
                    <a:pt x="4430" y="1194"/>
                  </a:lnTo>
                  <a:lnTo>
                    <a:pt x="4431" y="1185"/>
                  </a:lnTo>
                  <a:lnTo>
                    <a:pt x="4431" y="1167"/>
                  </a:lnTo>
                  <a:lnTo>
                    <a:pt x="4431" y="1148"/>
                  </a:lnTo>
                  <a:lnTo>
                    <a:pt x="4428" y="1127"/>
                  </a:lnTo>
                  <a:lnTo>
                    <a:pt x="4425" y="1107"/>
                  </a:lnTo>
                  <a:lnTo>
                    <a:pt x="4420" y="1086"/>
                  </a:lnTo>
                  <a:lnTo>
                    <a:pt x="4415" y="1066"/>
                  </a:lnTo>
                  <a:lnTo>
                    <a:pt x="4409" y="1045"/>
                  </a:lnTo>
                  <a:lnTo>
                    <a:pt x="4403" y="1027"/>
                  </a:lnTo>
                  <a:lnTo>
                    <a:pt x="4395" y="1008"/>
                  </a:lnTo>
                  <a:lnTo>
                    <a:pt x="4388" y="992"/>
                  </a:lnTo>
                  <a:lnTo>
                    <a:pt x="4381" y="976"/>
                  </a:lnTo>
                  <a:lnTo>
                    <a:pt x="4374" y="963"/>
                  </a:lnTo>
                  <a:lnTo>
                    <a:pt x="4367" y="953"/>
                  </a:lnTo>
                  <a:lnTo>
                    <a:pt x="4359" y="945"/>
                  </a:lnTo>
                  <a:lnTo>
                    <a:pt x="4350" y="955"/>
                  </a:lnTo>
                  <a:lnTo>
                    <a:pt x="4336" y="967"/>
                  </a:lnTo>
                  <a:lnTo>
                    <a:pt x="4332" y="956"/>
                  </a:lnTo>
                  <a:lnTo>
                    <a:pt x="4330" y="945"/>
                  </a:lnTo>
                  <a:lnTo>
                    <a:pt x="4329" y="936"/>
                  </a:lnTo>
                  <a:lnTo>
                    <a:pt x="4330" y="929"/>
                  </a:lnTo>
                  <a:lnTo>
                    <a:pt x="4332" y="916"/>
                  </a:lnTo>
                  <a:lnTo>
                    <a:pt x="4335" y="905"/>
                  </a:lnTo>
                  <a:lnTo>
                    <a:pt x="4335" y="900"/>
                  </a:lnTo>
                  <a:lnTo>
                    <a:pt x="4335" y="896"/>
                  </a:lnTo>
                  <a:lnTo>
                    <a:pt x="4333" y="892"/>
                  </a:lnTo>
                  <a:lnTo>
                    <a:pt x="4329" y="889"/>
                  </a:lnTo>
                  <a:lnTo>
                    <a:pt x="4323" y="885"/>
                  </a:lnTo>
                  <a:lnTo>
                    <a:pt x="4314" y="882"/>
                  </a:lnTo>
                  <a:lnTo>
                    <a:pt x="4303" y="878"/>
                  </a:lnTo>
                  <a:lnTo>
                    <a:pt x="4288" y="872"/>
                  </a:lnTo>
                  <a:lnTo>
                    <a:pt x="4299" y="860"/>
                  </a:lnTo>
                  <a:lnTo>
                    <a:pt x="4307" y="851"/>
                  </a:lnTo>
                  <a:lnTo>
                    <a:pt x="4303" y="842"/>
                  </a:lnTo>
                  <a:lnTo>
                    <a:pt x="4298" y="834"/>
                  </a:lnTo>
                  <a:lnTo>
                    <a:pt x="4293" y="827"/>
                  </a:lnTo>
                  <a:lnTo>
                    <a:pt x="4287" y="821"/>
                  </a:lnTo>
                  <a:lnTo>
                    <a:pt x="4276" y="821"/>
                  </a:lnTo>
                  <a:lnTo>
                    <a:pt x="4265" y="820"/>
                  </a:lnTo>
                  <a:lnTo>
                    <a:pt x="4255" y="819"/>
                  </a:lnTo>
                  <a:lnTo>
                    <a:pt x="4245" y="818"/>
                  </a:lnTo>
                  <a:lnTo>
                    <a:pt x="4233" y="815"/>
                  </a:lnTo>
                  <a:lnTo>
                    <a:pt x="4223" y="812"/>
                  </a:lnTo>
                  <a:lnTo>
                    <a:pt x="4213" y="807"/>
                  </a:lnTo>
                  <a:lnTo>
                    <a:pt x="4202" y="802"/>
                  </a:lnTo>
                  <a:lnTo>
                    <a:pt x="4210" y="785"/>
                  </a:lnTo>
                  <a:lnTo>
                    <a:pt x="4215" y="769"/>
                  </a:lnTo>
                  <a:lnTo>
                    <a:pt x="4220" y="752"/>
                  </a:lnTo>
                  <a:lnTo>
                    <a:pt x="4224" y="736"/>
                  </a:lnTo>
                  <a:lnTo>
                    <a:pt x="4197" y="727"/>
                  </a:lnTo>
                  <a:lnTo>
                    <a:pt x="4171" y="717"/>
                  </a:lnTo>
                  <a:lnTo>
                    <a:pt x="4143" y="708"/>
                  </a:lnTo>
                  <a:lnTo>
                    <a:pt x="4114" y="699"/>
                  </a:lnTo>
                  <a:lnTo>
                    <a:pt x="4107" y="706"/>
                  </a:lnTo>
                  <a:lnTo>
                    <a:pt x="4096" y="712"/>
                  </a:lnTo>
                  <a:lnTo>
                    <a:pt x="4106" y="715"/>
                  </a:lnTo>
                  <a:lnTo>
                    <a:pt x="4115" y="719"/>
                  </a:lnTo>
                  <a:lnTo>
                    <a:pt x="4126" y="723"/>
                  </a:lnTo>
                  <a:lnTo>
                    <a:pt x="4135" y="729"/>
                  </a:lnTo>
                  <a:lnTo>
                    <a:pt x="4132" y="736"/>
                  </a:lnTo>
                  <a:lnTo>
                    <a:pt x="4126" y="747"/>
                  </a:lnTo>
                  <a:lnTo>
                    <a:pt x="4132" y="759"/>
                  </a:lnTo>
                  <a:lnTo>
                    <a:pt x="4137" y="773"/>
                  </a:lnTo>
                  <a:lnTo>
                    <a:pt x="4151" y="773"/>
                  </a:lnTo>
                  <a:lnTo>
                    <a:pt x="4164" y="775"/>
                  </a:lnTo>
                  <a:lnTo>
                    <a:pt x="4177" y="777"/>
                  </a:lnTo>
                  <a:lnTo>
                    <a:pt x="4190" y="780"/>
                  </a:lnTo>
                  <a:lnTo>
                    <a:pt x="4183" y="783"/>
                  </a:lnTo>
                  <a:lnTo>
                    <a:pt x="4176" y="787"/>
                  </a:lnTo>
                  <a:lnTo>
                    <a:pt x="4168" y="792"/>
                  </a:lnTo>
                  <a:lnTo>
                    <a:pt x="4158" y="797"/>
                  </a:lnTo>
                  <a:lnTo>
                    <a:pt x="4174" y="822"/>
                  </a:lnTo>
                  <a:lnTo>
                    <a:pt x="4194" y="858"/>
                  </a:lnTo>
                  <a:lnTo>
                    <a:pt x="4218" y="902"/>
                  </a:lnTo>
                  <a:lnTo>
                    <a:pt x="4241" y="952"/>
                  </a:lnTo>
                  <a:lnTo>
                    <a:pt x="4253" y="977"/>
                  </a:lnTo>
                  <a:lnTo>
                    <a:pt x="4263" y="1002"/>
                  </a:lnTo>
                  <a:lnTo>
                    <a:pt x="4272" y="1027"/>
                  </a:lnTo>
                  <a:lnTo>
                    <a:pt x="4281" y="1050"/>
                  </a:lnTo>
                  <a:lnTo>
                    <a:pt x="4288" y="1073"/>
                  </a:lnTo>
                  <a:lnTo>
                    <a:pt x="4293" y="1093"/>
                  </a:lnTo>
                  <a:lnTo>
                    <a:pt x="4295" y="1104"/>
                  </a:lnTo>
                  <a:lnTo>
                    <a:pt x="4296" y="1113"/>
                  </a:lnTo>
                  <a:lnTo>
                    <a:pt x="4296" y="1121"/>
                  </a:lnTo>
                  <a:lnTo>
                    <a:pt x="4296" y="1128"/>
                  </a:lnTo>
                  <a:lnTo>
                    <a:pt x="4306" y="1122"/>
                  </a:lnTo>
                  <a:lnTo>
                    <a:pt x="4314" y="1118"/>
                  </a:lnTo>
                  <a:lnTo>
                    <a:pt x="4322" y="1114"/>
                  </a:lnTo>
                  <a:lnTo>
                    <a:pt x="4329" y="1111"/>
                  </a:lnTo>
                  <a:lnTo>
                    <a:pt x="4331" y="1123"/>
                  </a:lnTo>
                  <a:lnTo>
                    <a:pt x="4334" y="1137"/>
                  </a:lnTo>
                  <a:lnTo>
                    <a:pt x="4336" y="1151"/>
                  </a:lnTo>
                  <a:lnTo>
                    <a:pt x="4339" y="1166"/>
                  </a:lnTo>
                  <a:lnTo>
                    <a:pt x="4362" y="1179"/>
                  </a:lnTo>
                  <a:lnTo>
                    <a:pt x="4383" y="1192"/>
                  </a:lnTo>
                  <a:lnTo>
                    <a:pt x="4405" y="1204"/>
                  </a:lnTo>
                  <a:lnTo>
                    <a:pt x="4425" y="1217"/>
                  </a:lnTo>
                  <a:close/>
                  <a:moveTo>
                    <a:pt x="4363" y="1296"/>
                  </a:moveTo>
                  <a:lnTo>
                    <a:pt x="4378" y="1260"/>
                  </a:lnTo>
                  <a:lnTo>
                    <a:pt x="4384" y="1248"/>
                  </a:lnTo>
                  <a:lnTo>
                    <a:pt x="4384" y="1245"/>
                  </a:lnTo>
                  <a:lnTo>
                    <a:pt x="4379" y="1239"/>
                  </a:lnTo>
                  <a:lnTo>
                    <a:pt x="4363" y="1243"/>
                  </a:lnTo>
                  <a:lnTo>
                    <a:pt x="4345" y="1247"/>
                  </a:lnTo>
                  <a:lnTo>
                    <a:pt x="4329" y="1251"/>
                  </a:lnTo>
                  <a:lnTo>
                    <a:pt x="4311" y="1254"/>
                  </a:lnTo>
                  <a:lnTo>
                    <a:pt x="4311" y="1264"/>
                  </a:lnTo>
                  <a:lnTo>
                    <a:pt x="4310" y="1273"/>
                  </a:lnTo>
                  <a:lnTo>
                    <a:pt x="4308" y="1284"/>
                  </a:lnTo>
                  <a:lnTo>
                    <a:pt x="4305" y="1293"/>
                  </a:lnTo>
                  <a:lnTo>
                    <a:pt x="4320" y="1293"/>
                  </a:lnTo>
                  <a:lnTo>
                    <a:pt x="4336" y="1293"/>
                  </a:lnTo>
                  <a:lnTo>
                    <a:pt x="4349" y="1294"/>
                  </a:lnTo>
                  <a:lnTo>
                    <a:pt x="4363" y="1296"/>
                  </a:lnTo>
                  <a:close/>
                  <a:moveTo>
                    <a:pt x="4488" y="1462"/>
                  </a:moveTo>
                  <a:lnTo>
                    <a:pt x="4477" y="1459"/>
                  </a:lnTo>
                  <a:lnTo>
                    <a:pt x="4467" y="1456"/>
                  </a:lnTo>
                  <a:lnTo>
                    <a:pt x="4456" y="1453"/>
                  </a:lnTo>
                  <a:lnTo>
                    <a:pt x="4444" y="1450"/>
                  </a:lnTo>
                  <a:lnTo>
                    <a:pt x="4450" y="1457"/>
                  </a:lnTo>
                  <a:lnTo>
                    <a:pt x="4456" y="1467"/>
                  </a:lnTo>
                  <a:lnTo>
                    <a:pt x="4465" y="1464"/>
                  </a:lnTo>
                  <a:lnTo>
                    <a:pt x="4473" y="1463"/>
                  </a:lnTo>
                  <a:lnTo>
                    <a:pt x="4481" y="1462"/>
                  </a:lnTo>
                  <a:lnTo>
                    <a:pt x="4488" y="1462"/>
                  </a:lnTo>
                  <a:close/>
                  <a:moveTo>
                    <a:pt x="195" y="1727"/>
                  </a:moveTo>
                  <a:lnTo>
                    <a:pt x="195" y="1714"/>
                  </a:lnTo>
                  <a:lnTo>
                    <a:pt x="196" y="1702"/>
                  </a:lnTo>
                  <a:lnTo>
                    <a:pt x="197" y="1690"/>
                  </a:lnTo>
                  <a:lnTo>
                    <a:pt x="197" y="1679"/>
                  </a:lnTo>
                  <a:lnTo>
                    <a:pt x="197" y="1690"/>
                  </a:lnTo>
                  <a:lnTo>
                    <a:pt x="196" y="1702"/>
                  </a:lnTo>
                  <a:lnTo>
                    <a:pt x="195" y="1714"/>
                  </a:lnTo>
                  <a:lnTo>
                    <a:pt x="195" y="1727"/>
                  </a:lnTo>
                  <a:close/>
                  <a:moveTo>
                    <a:pt x="582" y="1744"/>
                  </a:moveTo>
                  <a:lnTo>
                    <a:pt x="582" y="1728"/>
                  </a:lnTo>
                  <a:lnTo>
                    <a:pt x="581" y="1712"/>
                  </a:lnTo>
                  <a:lnTo>
                    <a:pt x="579" y="1696"/>
                  </a:lnTo>
                  <a:lnTo>
                    <a:pt x="577" y="1679"/>
                  </a:lnTo>
                  <a:lnTo>
                    <a:pt x="579" y="1696"/>
                  </a:lnTo>
                  <a:lnTo>
                    <a:pt x="581" y="1712"/>
                  </a:lnTo>
                  <a:lnTo>
                    <a:pt x="582" y="1728"/>
                  </a:lnTo>
                  <a:lnTo>
                    <a:pt x="582" y="1744"/>
                  </a:lnTo>
                  <a:close/>
                  <a:moveTo>
                    <a:pt x="4423" y="1654"/>
                  </a:moveTo>
                  <a:lnTo>
                    <a:pt x="4432" y="1654"/>
                  </a:lnTo>
                  <a:lnTo>
                    <a:pt x="4441" y="1653"/>
                  </a:lnTo>
                  <a:lnTo>
                    <a:pt x="4447" y="1651"/>
                  </a:lnTo>
                  <a:lnTo>
                    <a:pt x="4453" y="1649"/>
                  </a:lnTo>
                  <a:lnTo>
                    <a:pt x="4457" y="1646"/>
                  </a:lnTo>
                  <a:lnTo>
                    <a:pt x="4461" y="1643"/>
                  </a:lnTo>
                  <a:lnTo>
                    <a:pt x="4464" y="1640"/>
                  </a:lnTo>
                  <a:lnTo>
                    <a:pt x="4466" y="1636"/>
                  </a:lnTo>
                  <a:lnTo>
                    <a:pt x="4472" y="1621"/>
                  </a:lnTo>
                  <a:lnTo>
                    <a:pt x="4480" y="1606"/>
                  </a:lnTo>
                  <a:lnTo>
                    <a:pt x="4473" y="1603"/>
                  </a:lnTo>
                  <a:lnTo>
                    <a:pt x="4466" y="1600"/>
                  </a:lnTo>
                  <a:lnTo>
                    <a:pt x="4458" y="1598"/>
                  </a:lnTo>
                  <a:lnTo>
                    <a:pt x="4449" y="1598"/>
                  </a:lnTo>
                  <a:lnTo>
                    <a:pt x="4450" y="1579"/>
                  </a:lnTo>
                  <a:lnTo>
                    <a:pt x="4449" y="1566"/>
                  </a:lnTo>
                  <a:lnTo>
                    <a:pt x="4448" y="1556"/>
                  </a:lnTo>
                  <a:lnTo>
                    <a:pt x="4446" y="1550"/>
                  </a:lnTo>
                  <a:lnTo>
                    <a:pt x="4444" y="1546"/>
                  </a:lnTo>
                  <a:lnTo>
                    <a:pt x="4441" y="1542"/>
                  </a:lnTo>
                  <a:lnTo>
                    <a:pt x="4437" y="1540"/>
                  </a:lnTo>
                  <a:lnTo>
                    <a:pt x="4434" y="1537"/>
                  </a:lnTo>
                  <a:lnTo>
                    <a:pt x="4428" y="1560"/>
                  </a:lnTo>
                  <a:lnTo>
                    <a:pt x="4417" y="1603"/>
                  </a:lnTo>
                  <a:lnTo>
                    <a:pt x="4415" y="1614"/>
                  </a:lnTo>
                  <a:lnTo>
                    <a:pt x="4413" y="1625"/>
                  </a:lnTo>
                  <a:lnTo>
                    <a:pt x="4412" y="1635"/>
                  </a:lnTo>
                  <a:lnTo>
                    <a:pt x="4412" y="1643"/>
                  </a:lnTo>
                  <a:lnTo>
                    <a:pt x="4413" y="1649"/>
                  </a:lnTo>
                  <a:lnTo>
                    <a:pt x="4415" y="1653"/>
                  </a:lnTo>
                  <a:lnTo>
                    <a:pt x="4416" y="1656"/>
                  </a:lnTo>
                  <a:lnTo>
                    <a:pt x="4418" y="1656"/>
                  </a:lnTo>
                  <a:lnTo>
                    <a:pt x="4420" y="1656"/>
                  </a:lnTo>
                  <a:lnTo>
                    <a:pt x="4423" y="1654"/>
                  </a:lnTo>
                  <a:close/>
                  <a:moveTo>
                    <a:pt x="139" y="1768"/>
                  </a:moveTo>
                  <a:lnTo>
                    <a:pt x="135" y="1761"/>
                  </a:lnTo>
                  <a:lnTo>
                    <a:pt x="130" y="1755"/>
                  </a:lnTo>
                  <a:lnTo>
                    <a:pt x="124" y="1748"/>
                  </a:lnTo>
                  <a:lnTo>
                    <a:pt x="118" y="1742"/>
                  </a:lnTo>
                  <a:lnTo>
                    <a:pt x="118" y="1749"/>
                  </a:lnTo>
                  <a:lnTo>
                    <a:pt x="117" y="1755"/>
                  </a:lnTo>
                  <a:lnTo>
                    <a:pt x="114" y="1753"/>
                  </a:lnTo>
                  <a:lnTo>
                    <a:pt x="111" y="1751"/>
                  </a:lnTo>
                  <a:lnTo>
                    <a:pt x="108" y="1751"/>
                  </a:lnTo>
                  <a:lnTo>
                    <a:pt x="105" y="1751"/>
                  </a:lnTo>
                  <a:lnTo>
                    <a:pt x="108" y="1754"/>
                  </a:lnTo>
                  <a:lnTo>
                    <a:pt x="110" y="1758"/>
                  </a:lnTo>
                  <a:lnTo>
                    <a:pt x="112" y="1762"/>
                  </a:lnTo>
                  <a:lnTo>
                    <a:pt x="112" y="1769"/>
                  </a:lnTo>
                  <a:lnTo>
                    <a:pt x="125" y="1768"/>
                  </a:lnTo>
                  <a:lnTo>
                    <a:pt x="139" y="1768"/>
                  </a:lnTo>
                  <a:close/>
                  <a:moveTo>
                    <a:pt x="4374" y="1739"/>
                  </a:moveTo>
                  <a:lnTo>
                    <a:pt x="4384" y="1732"/>
                  </a:lnTo>
                  <a:lnTo>
                    <a:pt x="4392" y="1724"/>
                  </a:lnTo>
                  <a:lnTo>
                    <a:pt x="4399" y="1718"/>
                  </a:lnTo>
                  <a:lnTo>
                    <a:pt x="4407" y="1711"/>
                  </a:lnTo>
                  <a:lnTo>
                    <a:pt x="4401" y="1700"/>
                  </a:lnTo>
                  <a:lnTo>
                    <a:pt x="4394" y="1688"/>
                  </a:lnTo>
                  <a:lnTo>
                    <a:pt x="4386" y="1678"/>
                  </a:lnTo>
                  <a:lnTo>
                    <a:pt x="4378" y="1669"/>
                  </a:lnTo>
                  <a:lnTo>
                    <a:pt x="4373" y="1673"/>
                  </a:lnTo>
                  <a:lnTo>
                    <a:pt x="4369" y="1678"/>
                  </a:lnTo>
                  <a:lnTo>
                    <a:pt x="4366" y="1683"/>
                  </a:lnTo>
                  <a:lnTo>
                    <a:pt x="4363" y="1688"/>
                  </a:lnTo>
                  <a:lnTo>
                    <a:pt x="4361" y="1697"/>
                  </a:lnTo>
                  <a:lnTo>
                    <a:pt x="4358" y="1706"/>
                  </a:lnTo>
                  <a:lnTo>
                    <a:pt x="4357" y="1718"/>
                  </a:lnTo>
                  <a:lnTo>
                    <a:pt x="4356" y="1735"/>
                  </a:lnTo>
                  <a:lnTo>
                    <a:pt x="4363" y="1735"/>
                  </a:lnTo>
                  <a:lnTo>
                    <a:pt x="4367" y="1735"/>
                  </a:lnTo>
                  <a:lnTo>
                    <a:pt x="4371" y="1736"/>
                  </a:lnTo>
                  <a:lnTo>
                    <a:pt x="4374" y="1739"/>
                  </a:lnTo>
                  <a:close/>
                  <a:moveTo>
                    <a:pt x="252" y="1895"/>
                  </a:moveTo>
                  <a:lnTo>
                    <a:pt x="246" y="1885"/>
                  </a:lnTo>
                  <a:lnTo>
                    <a:pt x="240" y="1879"/>
                  </a:lnTo>
                  <a:lnTo>
                    <a:pt x="230" y="1882"/>
                  </a:lnTo>
                  <a:lnTo>
                    <a:pt x="220" y="1886"/>
                  </a:lnTo>
                  <a:lnTo>
                    <a:pt x="209" y="1891"/>
                  </a:lnTo>
                  <a:lnTo>
                    <a:pt x="199" y="1896"/>
                  </a:lnTo>
                  <a:lnTo>
                    <a:pt x="212" y="1896"/>
                  </a:lnTo>
                  <a:lnTo>
                    <a:pt x="226" y="1896"/>
                  </a:lnTo>
                  <a:lnTo>
                    <a:pt x="239" y="1895"/>
                  </a:lnTo>
                  <a:lnTo>
                    <a:pt x="252" y="1895"/>
                  </a:lnTo>
                  <a:close/>
                  <a:moveTo>
                    <a:pt x="4513" y="1809"/>
                  </a:moveTo>
                  <a:lnTo>
                    <a:pt x="4513" y="1799"/>
                  </a:lnTo>
                  <a:lnTo>
                    <a:pt x="4514" y="1790"/>
                  </a:lnTo>
                  <a:lnTo>
                    <a:pt x="4514" y="1781"/>
                  </a:lnTo>
                  <a:lnTo>
                    <a:pt x="4514" y="1774"/>
                  </a:lnTo>
                  <a:lnTo>
                    <a:pt x="4525" y="1774"/>
                  </a:lnTo>
                  <a:lnTo>
                    <a:pt x="4534" y="1774"/>
                  </a:lnTo>
                  <a:lnTo>
                    <a:pt x="4543" y="1774"/>
                  </a:lnTo>
                  <a:lnTo>
                    <a:pt x="4550" y="1773"/>
                  </a:lnTo>
                  <a:lnTo>
                    <a:pt x="4551" y="1760"/>
                  </a:lnTo>
                  <a:lnTo>
                    <a:pt x="4551" y="1747"/>
                  </a:lnTo>
                  <a:lnTo>
                    <a:pt x="4551" y="1735"/>
                  </a:lnTo>
                  <a:lnTo>
                    <a:pt x="4549" y="1721"/>
                  </a:lnTo>
                  <a:lnTo>
                    <a:pt x="4539" y="1737"/>
                  </a:lnTo>
                  <a:lnTo>
                    <a:pt x="4520" y="1767"/>
                  </a:lnTo>
                  <a:lnTo>
                    <a:pt x="4514" y="1775"/>
                  </a:lnTo>
                  <a:lnTo>
                    <a:pt x="4510" y="1783"/>
                  </a:lnTo>
                  <a:lnTo>
                    <a:pt x="4507" y="1790"/>
                  </a:lnTo>
                  <a:lnTo>
                    <a:pt x="4505" y="1796"/>
                  </a:lnTo>
                  <a:lnTo>
                    <a:pt x="4504" y="1801"/>
                  </a:lnTo>
                  <a:lnTo>
                    <a:pt x="4505" y="1806"/>
                  </a:lnTo>
                  <a:lnTo>
                    <a:pt x="4506" y="1807"/>
                  </a:lnTo>
                  <a:lnTo>
                    <a:pt x="4508" y="1808"/>
                  </a:lnTo>
                  <a:lnTo>
                    <a:pt x="4510" y="1809"/>
                  </a:lnTo>
                  <a:lnTo>
                    <a:pt x="4513" y="1809"/>
                  </a:lnTo>
                  <a:close/>
                  <a:moveTo>
                    <a:pt x="4376" y="1864"/>
                  </a:moveTo>
                  <a:lnTo>
                    <a:pt x="4383" y="1851"/>
                  </a:lnTo>
                  <a:lnTo>
                    <a:pt x="4391" y="1837"/>
                  </a:lnTo>
                  <a:lnTo>
                    <a:pt x="4385" y="1821"/>
                  </a:lnTo>
                  <a:lnTo>
                    <a:pt x="4379" y="1808"/>
                  </a:lnTo>
                  <a:lnTo>
                    <a:pt x="4372" y="1818"/>
                  </a:lnTo>
                  <a:lnTo>
                    <a:pt x="4365" y="1830"/>
                  </a:lnTo>
                  <a:lnTo>
                    <a:pt x="4357" y="1843"/>
                  </a:lnTo>
                  <a:lnTo>
                    <a:pt x="4350" y="1856"/>
                  </a:lnTo>
                  <a:lnTo>
                    <a:pt x="4363" y="1865"/>
                  </a:lnTo>
                  <a:lnTo>
                    <a:pt x="4369" y="1869"/>
                  </a:lnTo>
                  <a:lnTo>
                    <a:pt x="4371" y="1869"/>
                  </a:lnTo>
                  <a:lnTo>
                    <a:pt x="4373" y="1869"/>
                  </a:lnTo>
                  <a:lnTo>
                    <a:pt x="4375" y="1867"/>
                  </a:lnTo>
                  <a:lnTo>
                    <a:pt x="4376" y="1864"/>
                  </a:lnTo>
                  <a:close/>
                  <a:moveTo>
                    <a:pt x="31" y="2031"/>
                  </a:moveTo>
                  <a:lnTo>
                    <a:pt x="31" y="2017"/>
                  </a:lnTo>
                  <a:lnTo>
                    <a:pt x="30" y="2004"/>
                  </a:lnTo>
                  <a:lnTo>
                    <a:pt x="28" y="1992"/>
                  </a:lnTo>
                  <a:lnTo>
                    <a:pt x="25" y="1978"/>
                  </a:lnTo>
                  <a:lnTo>
                    <a:pt x="22" y="1976"/>
                  </a:lnTo>
                  <a:lnTo>
                    <a:pt x="18" y="1975"/>
                  </a:lnTo>
                  <a:lnTo>
                    <a:pt x="15" y="1974"/>
                  </a:lnTo>
                  <a:lnTo>
                    <a:pt x="11" y="1974"/>
                  </a:lnTo>
                  <a:lnTo>
                    <a:pt x="11" y="1980"/>
                  </a:lnTo>
                  <a:lnTo>
                    <a:pt x="12" y="1988"/>
                  </a:lnTo>
                  <a:lnTo>
                    <a:pt x="13" y="1998"/>
                  </a:lnTo>
                  <a:lnTo>
                    <a:pt x="15" y="2007"/>
                  </a:lnTo>
                  <a:lnTo>
                    <a:pt x="18" y="2016"/>
                  </a:lnTo>
                  <a:lnTo>
                    <a:pt x="22" y="2023"/>
                  </a:lnTo>
                  <a:lnTo>
                    <a:pt x="24" y="2027"/>
                  </a:lnTo>
                  <a:lnTo>
                    <a:pt x="26" y="2029"/>
                  </a:lnTo>
                  <a:lnTo>
                    <a:pt x="29" y="2030"/>
                  </a:lnTo>
                  <a:lnTo>
                    <a:pt x="31" y="2031"/>
                  </a:lnTo>
                  <a:close/>
                  <a:moveTo>
                    <a:pt x="4065" y="2010"/>
                  </a:moveTo>
                  <a:lnTo>
                    <a:pt x="4078" y="2004"/>
                  </a:lnTo>
                  <a:lnTo>
                    <a:pt x="4088" y="2001"/>
                  </a:lnTo>
                  <a:lnTo>
                    <a:pt x="4081" y="1992"/>
                  </a:lnTo>
                  <a:lnTo>
                    <a:pt x="4074" y="1982"/>
                  </a:lnTo>
                  <a:lnTo>
                    <a:pt x="4067" y="1974"/>
                  </a:lnTo>
                  <a:lnTo>
                    <a:pt x="4058" y="1967"/>
                  </a:lnTo>
                  <a:lnTo>
                    <a:pt x="4055" y="1973"/>
                  </a:lnTo>
                  <a:lnTo>
                    <a:pt x="4051" y="1980"/>
                  </a:lnTo>
                  <a:lnTo>
                    <a:pt x="4046" y="1986"/>
                  </a:lnTo>
                  <a:lnTo>
                    <a:pt x="4038" y="1994"/>
                  </a:lnTo>
                  <a:lnTo>
                    <a:pt x="4046" y="1997"/>
                  </a:lnTo>
                  <a:lnTo>
                    <a:pt x="4052" y="2000"/>
                  </a:lnTo>
                  <a:lnTo>
                    <a:pt x="4058" y="2004"/>
                  </a:lnTo>
                  <a:lnTo>
                    <a:pt x="4065" y="2010"/>
                  </a:lnTo>
                  <a:close/>
                  <a:moveTo>
                    <a:pt x="4083" y="2071"/>
                  </a:moveTo>
                  <a:lnTo>
                    <a:pt x="4083" y="2060"/>
                  </a:lnTo>
                  <a:lnTo>
                    <a:pt x="4082" y="2051"/>
                  </a:lnTo>
                  <a:lnTo>
                    <a:pt x="4079" y="2041"/>
                  </a:lnTo>
                  <a:lnTo>
                    <a:pt x="4077" y="2032"/>
                  </a:lnTo>
                  <a:lnTo>
                    <a:pt x="4073" y="2042"/>
                  </a:lnTo>
                  <a:lnTo>
                    <a:pt x="4069" y="2053"/>
                  </a:lnTo>
                  <a:lnTo>
                    <a:pt x="4066" y="2063"/>
                  </a:lnTo>
                  <a:lnTo>
                    <a:pt x="4064" y="2073"/>
                  </a:lnTo>
                  <a:lnTo>
                    <a:pt x="4064" y="2076"/>
                  </a:lnTo>
                  <a:lnTo>
                    <a:pt x="4064" y="2079"/>
                  </a:lnTo>
                  <a:lnTo>
                    <a:pt x="4065" y="2080"/>
                  </a:lnTo>
                  <a:lnTo>
                    <a:pt x="4067" y="2081"/>
                  </a:lnTo>
                  <a:lnTo>
                    <a:pt x="4070" y="2081"/>
                  </a:lnTo>
                  <a:lnTo>
                    <a:pt x="4073" y="2079"/>
                  </a:lnTo>
                  <a:lnTo>
                    <a:pt x="4078" y="2075"/>
                  </a:lnTo>
                  <a:lnTo>
                    <a:pt x="4083" y="2071"/>
                  </a:lnTo>
                  <a:close/>
                  <a:moveTo>
                    <a:pt x="525" y="2201"/>
                  </a:moveTo>
                  <a:lnTo>
                    <a:pt x="523" y="2189"/>
                  </a:lnTo>
                  <a:lnTo>
                    <a:pt x="520" y="2178"/>
                  </a:lnTo>
                  <a:lnTo>
                    <a:pt x="517" y="2167"/>
                  </a:lnTo>
                  <a:lnTo>
                    <a:pt x="514" y="2158"/>
                  </a:lnTo>
                  <a:lnTo>
                    <a:pt x="511" y="2165"/>
                  </a:lnTo>
                  <a:lnTo>
                    <a:pt x="507" y="2173"/>
                  </a:lnTo>
                  <a:lnTo>
                    <a:pt x="503" y="2183"/>
                  </a:lnTo>
                  <a:lnTo>
                    <a:pt x="500" y="2193"/>
                  </a:lnTo>
                  <a:lnTo>
                    <a:pt x="506" y="2194"/>
                  </a:lnTo>
                  <a:lnTo>
                    <a:pt x="512" y="2195"/>
                  </a:lnTo>
                  <a:lnTo>
                    <a:pt x="519" y="2198"/>
                  </a:lnTo>
                  <a:lnTo>
                    <a:pt x="525" y="2201"/>
                  </a:lnTo>
                  <a:close/>
                  <a:moveTo>
                    <a:pt x="4337" y="2178"/>
                  </a:moveTo>
                  <a:lnTo>
                    <a:pt x="4352" y="2141"/>
                  </a:lnTo>
                  <a:lnTo>
                    <a:pt x="4364" y="2114"/>
                  </a:lnTo>
                  <a:lnTo>
                    <a:pt x="4368" y="2103"/>
                  </a:lnTo>
                  <a:lnTo>
                    <a:pt x="4371" y="2091"/>
                  </a:lnTo>
                  <a:lnTo>
                    <a:pt x="4373" y="2080"/>
                  </a:lnTo>
                  <a:lnTo>
                    <a:pt x="4374" y="2068"/>
                  </a:lnTo>
                  <a:lnTo>
                    <a:pt x="4372" y="2069"/>
                  </a:lnTo>
                  <a:lnTo>
                    <a:pt x="4370" y="2071"/>
                  </a:lnTo>
                  <a:lnTo>
                    <a:pt x="4368" y="2075"/>
                  </a:lnTo>
                  <a:lnTo>
                    <a:pt x="4365" y="2079"/>
                  </a:lnTo>
                  <a:lnTo>
                    <a:pt x="4358" y="2091"/>
                  </a:lnTo>
                  <a:lnTo>
                    <a:pt x="4352" y="2107"/>
                  </a:lnTo>
                  <a:lnTo>
                    <a:pt x="4347" y="2123"/>
                  </a:lnTo>
                  <a:lnTo>
                    <a:pt x="4342" y="2142"/>
                  </a:lnTo>
                  <a:lnTo>
                    <a:pt x="4338" y="2160"/>
                  </a:lnTo>
                  <a:lnTo>
                    <a:pt x="4337" y="2178"/>
                  </a:lnTo>
                  <a:close/>
                  <a:moveTo>
                    <a:pt x="475" y="2310"/>
                  </a:moveTo>
                  <a:lnTo>
                    <a:pt x="469" y="2292"/>
                  </a:lnTo>
                  <a:lnTo>
                    <a:pt x="464" y="2272"/>
                  </a:lnTo>
                  <a:lnTo>
                    <a:pt x="458" y="2255"/>
                  </a:lnTo>
                  <a:lnTo>
                    <a:pt x="452" y="2237"/>
                  </a:lnTo>
                  <a:lnTo>
                    <a:pt x="451" y="2244"/>
                  </a:lnTo>
                  <a:lnTo>
                    <a:pt x="450" y="2254"/>
                  </a:lnTo>
                  <a:lnTo>
                    <a:pt x="448" y="2263"/>
                  </a:lnTo>
                  <a:lnTo>
                    <a:pt x="445" y="2272"/>
                  </a:lnTo>
                  <a:lnTo>
                    <a:pt x="455" y="2281"/>
                  </a:lnTo>
                  <a:lnTo>
                    <a:pt x="462" y="2292"/>
                  </a:lnTo>
                  <a:lnTo>
                    <a:pt x="469" y="2301"/>
                  </a:lnTo>
                  <a:lnTo>
                    <a:pt x="475" y="2310"/>
                  </a:lnTo>
                  <a:close/>
                  <a:moveTo>
                    <a:pt x="3976" y="2242"/>
                  </a:moveTo>
                  <a:lnTo>
                    <a:pt x="3977" y="2229"/>
                  </a:lnTo>
                  <a:lnTo>
                    <a:pt x="3978" y="2216"/>
                  </a:lnTo>
                  <a:lnTo>
                    <a:pt x="3971" y="2223"/>
                  </a:lnTo>
                  <a:lnTo>
                    <a:pt x="3963" y="2233"/>
                  </a:lnTo>
                  <a:lnTo>
                    <a:pt x="3967" y="2234"/>
                  </a:lnTo>
                  <a:lnTo>
                    <a:pt x="3970" y="2236"/>
                  </a:lnTo>
                  <a:lnTo>
                    <a:pt x="3973" y="2239"/>
                  </a:lnTo>
                  <a:lnTo>
                    <a:pt x="3976" y="2242"/>
                  </a:lnTo>
                  <a:close/>
                  <a:moveTo>
                    <a:pt x="3990" y="2233"/>
                  </a:moveTo>
                  <a:lnTo>
                    <a:pt x="3994" y="2221"/>
                  </a:lnTo>
                  <a:lnTo>
                    <a:pt x="3997" y="2209"/>
                  </a:lnTo>
                  <a:lnTo>
                    <a:pt x="4000" y="2199"/>
                  </a:lnTo>
                  <a:lnTo>
                    <a:pt x="4001" y="2189"/>
                  </a:lnTo>
                  <a:lnTo>
                    <a:pt x="4000" y="2199"/>
                  </a:lnTo>
                  <a:lnTo>
                    <a:pt x="3997" y="2209"/>
                  </a:lnTo>
                  <a:lnTo>
                    <a:pt x="3994" y="2221"/>
                  </a:lnTo>
                  <a:lnTo>
                    <a:pt x="3990" y="2233"/>
                  </a:lnTo>
                  <a:close/>
                  <a:moveTo>
                    <a:pt x="4183" y="2298"/>
                  </a:moveTo>
                  <a:lnTo>
                    <a:pt x="4173" y="2292"/>
                  </a:lnTo>
                  <a:lnTo>
                    <a:pt x="4164" y="2285"/>
                  </a:lnTo>
                  <a:lnTo>
                    <a:pt x="4153" y="2280"/>
                  </a:lnTo>
                  <a:lnTo>
                    <a:pt x="4144" y="2277"/>
                  </a:lnTo>
                  <a:lnTo>
                    <a:pt x="4143" y="2280"/>
                  </a:lnTo>
                  <a:lnTo>
                    <a:pt x="4143" y="2283"/>
                  </a:lnTo>
                  <a:lnTo>
                    <a:pt x="4141" y="2286"/>
                  </a:lnTo>
                  <a:lnTo>
                    <a:pt x="4139" y="2291"/>
                  </a:lnTo>
                  <a:lnTo>
                    <a:pt x="4150" y="2296"/>
                  </a:lnTo>
                  <a:lnTo>
                    <a:pt x="4158" y="2299"/>
                  </a:lnTo>
                  <a:lnTo>
                    <a:pt x="4165" y="2301"/>
                  </a:lnTo>
                  <a:lnTo>
                    <a:pt x="4169" y="2302"/>
                  </a:lnTo>
                  <a:lnTo>
                    <a:pt x="4175" y="2301"/>
                  </a:lnTo>
                  <a:lnTo>
                    <a:pt x="4183" y="2298"/>
                  </a:lnTo>
                  <a:close/>
                  <a:moveTo>
                    <a:pt x="3941" y="2316"/>
                  </a:moveTo>
                  <a:lnTo>
                    <a:pt x="3955" y="2302"/>
                  </a:lnTo>
                  <a:lnTo>
                    <a:pt x="3964" y="2292"/>
                  </a:lnTo>
                  <a:lnTo>
                    <a:pt x="3969" y="2285"/>
                  </a:lnTo>
                  <a:lnTo>
                    <a:pt x="3970" y="2281"/>
                  </a:lnTo>
                  <a:lnTo>
                    <a:pt x="3967" y="2277"/>
                  </a:lnTo>
                  <a:lnTo>
                    <a:pt x="3961" y="2273"/>
                  </a:lnTo>
                  <a:lnTo>
                    <a:pt x="3954" y="2273"/>
                  </a:lnTo>
                  <a:lnTo>
                    <a:pt x="3943" y="2273"/>
                  </a:lnTo>
                  <a:lnTo>
                    <a:pt x="3939" y="2282"/>
                  </a:lnTo>
                  <a:lnTo>
                    <a:pt x="3936" y="2293"/>
                  </a:lnTo>
                  <a:lnTo>
                    <a:pt x="3932" y="2303"/>
                  </a:lnTo>
                  <a:lnTo>
                    <a:pt x="3928" y="2312"/>
                  </a:lnTo>
                  <a:lnTo>
                    <a:pt x="3931" y="2312"/>
                  </a:lnTo>
                  <a:lnTo>
                    <a:pt x="3935" y="2313"/>
                  </a:lnTo>
                  <a:lnTo>
                    <a:pt x="3938" y="2314"/>
                  </a:lnTo>
                  <a:lnTo>
                    <a:pt x="3941" y="2316"/>
                  </a:lnTo>
                  <a:close/>
                  <a:moveTo>
                    <a:pt x="4416" y="2357"/>
                  </a:moveTo>
                  <a:lnTo>
                    <a:pt x="4426" y="2327"/>
                  </a:lnTo>
                  <a:lnTo>
                    <a:pt x="4435" y="2295"/>
                  </a:lnTo>
                  <a:lnTo>
                    <a:pt x="4446" y="2264"/>
                  </a:lnTo>
                  <a:lnTo>
                    <a:pt x="4456" y="2233"/>
                  </a:lnTo>
                  <a:lnTo>
                    <a:pt x="4465" y="2203"/>
                  </a:lnTo>
                  <a:lnTo>
                    <a:pt x="4474" y="2172"/>
                  </a:lnTo>
                  <a:lnTo>
                    <a:pt x="4484" y="2143"/>
                  </a:lnTo>
                  <a:lnTo>
                    <a:pt x="4492" y="2113"/>
                  </a:lnTo>
                  <a:lnTo>
                    <a:pt x="4488" y="2123"/>
                  </a:lnTo>
                  <a:lnTo>
                    <a:pt x="4484" y="2133"/>
                  </a:lnTo>
                  <a:lnTo>
                    <a:pt x="4478" y="2145"/>
                  </a:lnTo>
                  <a:lnTo>
                    <a:pt x="4471" y="2157"/>
                  </a:lnTo>
                  <a:lnTo>
                    <a:pt x="4468" y="2154"/>
                  </a:lnTo>
                  <a:lnTo>
                    <a:pt x="4464" y="2153"/>
                  </a:lnTo>
                  <a:lnTo>
                    <a:pt x="4460" y="2153"/>
                  </a:lnTo>
                  <a:lnTo>
                    <a:pt x="4454" y="2153"/>
                  </a:lnTo>
                  <a:lnTo>
                    <a:pt x="4448" y="2174"/>
                  </a:lnTo>
                  <a:lnTo>
                    <a:pt x="4441" y="2196"/>
                  </a:lnTo>
                  <a:lnTo>
                    <a:pt x="4433" y="2219"/>
                  </a:lnTo>
                  <a:lnTo>
                    <a:pt x="4426" y="2240"/>
                  </a:lnTo>
                  <a:lnTo>
                    <a:pt x="4419" y="2263"/>
                  </a:lnTo>
                  <a:lnTo>
                    <a:pt x="4411" y="2286"/>
                  </a:lnTo>
                  <a:lnTo>
                    <a:pt x="4403" y="2309"/>
                  </a:lnTo>
                  <a:lnTo>
                    <a:pt x="4395" y="2332"/>
                  </a:lnTo>
                  <a:lnTo>
                    <a:pt x="4381" y="2332"/>
                  </a:lnTo>
                  <a:lnTo>
                    <a:pt x="4368" y="2333"/>
                  </a:lnTo>
                  <a:lnTo>
                    <a:pt x="4367" y="2339"/>
                  </a:lnTo>
                  <a:lnTo>
                    <a:pt x="4365" y="2346"/>
                  </a:lnTo>
                  <a:lnTo>
                    <a:pt x="4362" y="2354"/>
                  </a:lnTo>
                  <a:lnTo>
                    <a:pt x="4357" y="2364"/>
                  </a:lnTo>
                  <a:lnTo>
                    <a:pt x="4374" y="2360"/>
                  </a:lnTo>
                  <a:lnTo>
                    <a:pt x="4388" y="2358"/>
                  </a:lnTo>
                  <a:lnTo>
                    <a:pt x="4403" y="2357"/>
                  </a:lnTo>
                  <a:lnTo>
                    <a:pt x="4416" y="2357"/>
                  </a:lnTo>
                  <a:close/>
                  <a:moveTo>
                    <a:pt x="3936" y="2404"/>
                  </a:moveTo>
                  <a:lnTo>
                    <a:pt x="3939" y="2394"/>
                  </a:lnTo>
                  <a:lnTo>
                    <a:pt x="3941" y="2386"/>
                  </a:lnTo>
                  <a:lnTo>
                    <a:pt x="3942" y="2379"/>
                  </a:lnTo>
                  <a:lnTo>
                    <a:pt x="3942" y="2373"/>
                  </a:lnTo>
                  <a:lnTo>
                    <a:pt x="3947" y="2372"/>
                  </a:lnTo>
                  <a:lnTo>
                    <a:pt x="3953" y="2370"/>
                  </a:lnTo>
                  <a:lnTo>
                    <a:pt x="3958" y="2368"/>
                  </a:lnTo>
                  <a:lnTo>
                    <a:pt x="3963" y="2364"/>
                  </a:lnTo>
                  <a:lnTo>
                    <a:pt x="3969" y="2358"/>
                  </a:lnTo>
                  <a:lnTo>
                    <a:pt x="3973" y="2352"/>
                  </a:lnTo>
                  <a:lnTo>
                    <a:pt x="3978" y="2346"/>
                  </a:lnTo>
                  <a:lnTo>
                    <a:pt x="3982" y="2339"/>
                  </a:lnTo>
                  <a:lnTo>
                    <a:pt x="3991" y="2322"/>
                  </a:lnTo>
                  <a:lnTo>
                    <a:pt x="3999" y="2304"/>
                  </a:lnTo>
                  <a:lnTo>
                    <a:pt x="4008" y="2283"/>
                  </a:lnTo>
                  <a:lnTo>
                    <a:pt x="4015" y="2263"/>
                  </a:lnTo>
                  <a:lnTo>
                    <a:pt x="4027" y="2223"/>
                  </a:lnTo>
                  <a:lnTo>
                    <a:pt x="4036" y="2186"/>
                  </a:lnTo>
                  <a:lnTo>
                    <a:pt x="4041" y="2158"/>
                  </a:lnTo>
                  <a:lnTo>
                    <a:pt x="4043" y="2145"/>
                  </a:lnTo>
                  <a:lnTo>
                    <a:pt x="4054" y="2142"/>
                  </a:lnTo>
                  <a:lnTo>
                    <a:pt x="4062" y="2139"/>
                  </a:lnTo>
                  <a:lnTo>
                    <a:pt x="4069" y="2134"/>
                  </a:lnTo>
                  <a:lnTo>
                    <a:pt x="4076" y="2131"/>
                  </a:lnTo>
                  <a:lnTo>
                    <a:pt x="4070" y="2119"/>
                  </a:lnTo>
                  <a:lnTo>
                    <a:pt x="4064" y="2108"/>
                  </a:lnTo>
                  <a:lnTo>
                    <a:pt x="4058" y="2098"/>
                  </a:lnTo>
                  <a:lnTo>
                    <a:pt x="4052" y="2088"/>
                  </a:lnTo>
                  <a:lnTo>
                    <a:pt x="4040" y="2112"/>
                  </a:lnTo>
                  <a:lnTo>
                    <a:pt x="4029" y="2135"/>
                  </a:lnTo>
                  <a:lnTo>
                    <a:pt x="4018" y="2159"/>
                  </a:lnTo>
                  <a:lnTo>
                    <a:pt x="4006" y="2185"/>
                  </a:lnTo>
                  <a:lnTo>
                    <a:pt x="4003" y="2172"/>
                  </a:lnTo>
                  <a:lnTo>
                    <a:pt x="4000" y="2162"/>
                  </a:lnTo>
                  <a:lnTo>
                    <a:pt x="3996" y="2152"/>
                  </a:lnTo>
                  <a:lnTo>
                    <a:pt x="3990" y="2142"/>
                  </a:lnTo>
                  <a:lnTo>
                    <a:pt x="3986" y="2144"/>
                  </a:lnTo>
                  <a:lnTo>
                    <a:pt x="3982" y="2146"/>
                  </a:lnTo>
                  <a:lnTo>
                    <a:pt x="3978" y="2151"/>
                  </a:lnTo>
                  <a:lnTo>
                    <a:pt x="3973" y="2159"/>
                  </a:lnTo>
                  <a:lnTo>
                    <a:pt x="3956" y="2191"/>
                  </a:lnTo>
                  <a:lnTo>
                    <a:pt x="3927" y="2252"/>
                  </a:lnTo>
                  <a:lnTo>
                    <a:pt x="3916" y="2252"/>
                  </a:lnTo>
                  <a:lnTo>
                    <a:pt x="3906" y="2253"/>
                  </a:lnTo>
                  <a:lnTo>
                    <a:pt x="3896" y="2255"/>
                  </a:lnTo>
                  <a:lnTo>
                    <a:pt x="3886" y="2257"/>
                  </a:lnTo>
                  <a:lnTo>
                    <a:pt x="3892" y="2279"/>
                  </a:lnTo>
                  <a:lnTo>
                    <a:pt x="3897" y="2303"/>
                  </a:lnTo>
                  <a:lnTo>
                    <a:pt x="3901" y="2327"/>
                  </a:lnTo>
                  <a:lnTo>
                    <a:pt x="3903" y="2352"/>
                  </a:lnTo>
                  <a:lnTo>
                    <a:pt x="3910" y="2343"/>
                  </a:lnTo>
                  <a:lnTo>
                    <a:pt x="3917" y="2335"/>
                  </a:lnTo>
                  <a:lnTo>
                    <a:pt x="3922" y="2328"/>
                  </a:lnTo>
                  <a:lnTo>
                    <a:pt x="3928" y="2321"/>
                  </a:lnTo>
                  <a:lnTo>
                    <a:pt x="3930" y="2341"/>
                  </a:lnTo>
                  <a:lnTo>
                    <a:pt x="3932" y="2360"/>
                  </a:lnTo>
                  <a:lnTo>
                    <a:pt x="3934" y="2381"/>
                  </a:lnTo>
                  <a:lnTo>
                    <a:pt x="3936" y="2404"/>
                  </a:lnTo>
                  <a:close/>
                  <a:moveTo>
                    <a:pt x="4299" y="2456"/>
                  </a:moveTo>
                  <a:lnTo>
                    <a:pt x="4305" y="2443"/>
                  </a:lnTo>
                  <a:lnTo>
                    <a:pt x="4311" y="2429"/>
                  </a:lnTo>
                  <a:lnTo>
                    <a:pt x="4315" y="2418"/>
                  </a:lnTo>
                  <a:lnTo>
                    <a:pt x="4319" y="2408"/>
                  </a:lnTo>
                  <a:lnTo>
                    <a:pt x="4309" y="2414"/>
                  </a:lnTo>
                  <a:lnTo>
                    <a:pt x="4296" y="2421"/>
                  </a:lnTo>
                  <a:lnTo>
                    <a:pt x="4299" y="2428"/>
                  </a:lnTo>
                  <a:lnTo>
                    <a:pt x="4299" y="2437"/>
                  </a:lnTo>
                  <a:lnTo>
                    <a:pt x="4299" y="2446"/>
                  </a:lnTo>
                  <a:lnTo>
                    <a:pt x="4299" y="2456"/>
                  </a:lnTo>
                  <a:close/>
                  <a:moveTo>
                    <a:pt x="4137" y="2563"/>
                  </a:moveTo>
                  <a:lnTo>
                    <a:pt x="4137" y="2554"/>
                  </a:lnTo>
                  <a:lnTo>
                    <a:pt x="4138" y="2544"/>
                  </a:lnTo>
                  <a:lnTo>
                    <a:pt x="4138" y="2536"/>
                  </a:lnTo>
                  <a:lnTo>
                    <a:pt x="4139" y="2529"/>
                  </a:lnTo>
                  <a:lnTo>
                    <a:pt x="4146" y="2522"/>
                  </a:lnTo>
                  <a:lnTo>
                    <a:pt x="4154" y="2517"/>
                  </a:lnTo>
                  <a:lnTo>
                    <a:pt x="4160" y="2513"/>
                  </a:lnTo>
                  <a:lnTo>
                    <a:pt x="4168" y="2508"/>
                  </a:lnTo>
                  <a:lnTo>
                    <a:pt x="4173" y="2506"/>
                  </a:lnTo>
                  <a:lnTo>
                    <a:pt x="4179" y="2505"/>
                  </a:lnTo>
                  <a:lnTo>
                    <a:pt x="4184" y="2504"/>
                  </a:lnTo>
                  <a:lnTo>
                    <a:pt x="4188" y="2504"/>
                  </a:lnTo>
                  <a:lnTo>
                    <a:pt x="4196" y="2505"/>
                  </a:lnTo>
                  <a:lnTo>
                    <a:pt x="4202" y="2507"/>
                  </a:lnTo>
                  <a:lnTo>
                    <a:pt x="4206" y="2508"/>
                  </a:lnTo>
                  <a:lnTo>
                    <a:pt x="4207" y="2509"/>
                  </a:lnTo>
                  <a:lnTo>
                    <a:pt x="4208" y="2497"/>
                  </a:lnTo>
                  <a:lnTo>
                    <a:pt x="4208" y="2484"/>
                  </a:lnTo>
                  <a:lnTo>
                    <a:pt x="4209" y="2470"/>
                  </a:lnTo>
                  <a:lnTo>
                    <a:pt x="4210" y="2458"/>
                  </a:lnTo>
                  <a:lnTo>
                    <a:pt x="4196" y="2458"/>
                  </a:lnTo>
                  <a:lnTo>
                    <a:pt x="4183" y="2459"/>
                  </a:lnTo>
                  <a:lnTo>
                    <a:pt x="4170" y="2460"/>
                  </a:lnTo>
                  <a:lnTo>
                    <a:pt x="4155" y="2463"/>
                  </a:lnTo>
                  <a:lnTo>
                    <a:pt x="4146" y="2478"/>
                  </a:lnTo>
                  <a:lnTo>
                    <a:pt x="4139" y="2490"/>
                  </a:lnTo>
                  <a:lnTo>
                    <a:pt x="4133" y="2500"/>
                  </a:lnTo>
                  <a:lnTo>
                    <a:pt x="4128" y="2511"/>
                  </a:lnTo>
                  <a:lnTo>
                    <a:pt x="4117" y="2536"/>
                  </a:lnTo>
                  <a:lnTo>
                    <a:pt x="4105" y="2577"/>
                  </a:lnTo>
                  <a:lnTo>
                    <a:pt x="4114" y="2573"/>
                  </a:lnTo>
                  <a:lnTo>
                    <a:pt x="4122" y="2570"/>
                  </a:lnTo>
                  <a:lnTo>
                    <a:pt x="4130" y="2567"/>
                  </a:lnTo>
                  <a:lnTo>
                    <a:pt x="4137" y="2563"/>
                  </a:lnTo>
                  <a:close/>
                  <a:moveTo>
                    <a:pt x="913" y="2700"/>
                  </a:moveTo>
                  <a:lnTo>
                    <a:pt x="916" y="2690"/>
                  </a:lnTo>
                  <a:lnTo>
                    <a:pt x="917" y="2682"/>
                  </a:lnTo>
                  <a:lnTo>
                    <a:pt x="918" y="2675"/>
                  </a:lnTo>
                  <a:lnTo>
                    <a:pt x="919" y="2669"/>
                  </a:lnTo>
                  <a:lnTo>
                    <a:pt x="913" y="2660"/>
                  </a:lnTo>
                  <a:lnTo>
                    <a:pt x="906" y="2652"/>
                  </a:lnTo>
                  <a:lnTo>
                    <a:pt x="899" y="2645"/>
                  </a:lnTo>
                  <a:lnTo>
                    <a:pt x="890" y="2639"/>
                  </a:lnTo>
                  <a:lnTo>
                    <a:pt x="882" y="2646"/>
                  </a:lnTo>
                  <a:lnTo>
                    <a:pt x="875" y="2652"/>
                  </a:lnTo>
                  <a:lnTo>
                    <a:pt x="881" y="2663"/>
                  </a:lnTo>
                  <a:lnTo>
                    <a:pt x="887" y="2672"/>
                  </a:lnTo>
                  <a:lnTo>
                    <a:pt x="892" y="2683"/>
                  </a:lnTo>
                  <a:lnTo>
                    <a:pt x="896" y="2695"/>
                  </a:lnTo>
                  <a:lnTo>
                    <a:pt x="901" y="2695"/>
                  </a:lnTo>
                  <a:lnTo>
                    <a:pt x="906" y="2695"/>
                  </a:lnTo>
                  <a:lnTo>
                    <a:pt x="910" y="2697"/>
                  </a:lnTo>
                  <a:lnTo>
                    <a:pt x="913" y="2700"/>
                  </a:lnTo>
                  <a:close/>
                  <a:moveTo>
                    <a:pt x="417" y="2724"/>
                  </a:moveTo>
                  <a:lnTo>
                    <a:pt x="413" y="2712"/>
                  </a:lnTo>
                  <a:lnTo>
                    <a:pt x="411" y="2701"/>
                  </a:lnTo>
                  <a:lnTo>
                    <a:pt x="408" y="2690"/>
                  </a:lnTo>
                  <a:lnTo>
                    <a:pt x="405" y="2681"/>
                  </a:lnTo>
                  <a:lnTo>
                    <a:pt x="405" y="2688"/>
                  </a:lnTo>
                  <a:lnTo>
                    <a:pt x="404" y="2697"/>
                  </a:lnTo>
                  <a:lnTo>
                    <a:pt x="402" y="2706"/>
                  </a:lnTo>
                  <a:lnTo>
                    <a:pt x="399" y="2716"/>
                  </a:lnTo>
                  <a:lnTo>
                    <a:pt x="405" y="2716"/>
                  </a:lnTo>
                  <a:lnTo>
                    <a:pt x="409" y="2718"/>
                  </a:lnTo>
                  <a:lnTo>
                    <a:pt x="413" y="2721"/>
                  </a:lnTo>
                  <a:lnTo>
                    <a:pt x="417" y="2724"/>
                  </a:lnTo>
                  <a:close/>
                  <a:moveTo>
                    <a:pt x="4142" y="2715"/>
                  </a:moveTo>
                  <a:lnTo>
                    <a:pt x="4154" y="2695"/>
                  </a:lnTo>
                  <a:lnTo>
                    <a:pt x="4168" y="2678"/>
                  </a:lnTo>
                  <a:lnTo>
                    <a:pt x="4179" y="2664"/>
                  </a:lnTo>
                  <a:lnTo>
                    <a:pt x="4189" y="2650"/>
                  </a:lnTo>
                  <a:lnTo>
                    <a:pt x="4196" y="2638"/>
                  </a:lnTo>
                  <a:lnTo>
                    <a:pt x="4201" y="2627"/>
                  </a:lnTo>
                  <a:lnTo>
                    <a:pt x="4204" y="2622"/>
                  </a:lnTo>
                  <a:lnTo>
                    <a:pt x="4204" y="2616"/>
                  </a:lnTo>
                  <a:lnTo>
                    <a:pt x="4204" y="2611"/>
                  </a:lnTo>
                  <a:lnTo>
                    <a:pt x="4201" y="2605"/>
                  </a:lnTo>
                  <a:lnTo>
                    <a:pt x="4209" y="2596"/>
                  </a:lnTo>
                  <a:lnTo>
                    <a:pt x="4215" y="2589"/>
                  </a:lnTo>
                  <a:lnTo>
                    <a:pt x="4221" y="2581"/>
                  </a:lnTo>
                  <a:lnTo>
                    <a:pt x="4225" y="2574"/>
                  </a:lnTo>
                  <a:lnTo>
                    <a:pt x="4216" y="2578"/>
                  </a:lnTo>
                  <a:lnTo>
                    <a:pt x="4207" y="2581"/>
                  </a:lnTo>
                  <a:lnTo>
                    <a:pt x="4197" y="2587"/>
                  </a:lnTo>
                  <a:lnTo>
                    <a:pt x="4189" y="2591"/>
                  </a:lnTo>
                  <a:lnTo>
                    <a:pt x="4182" y="2596"/>
                  </a:lnTo>
                  <a:lnTo>
                    <a:pt x="4175" y="2602"/>
                  </a:lnTo>
                  <a:lnTo>
                    <a:pt x="4169" y="2609"/>
                  </a:lnTo>
                  <a:lnTo>
                    <a:pt x="4161" y="2617"/>
                  </a:lnTo>
                  <a:lnTo>
                    <a:pt x="4155" y="2626"/>
                  </a:lnTo>
                  <a:lnTo>
                    <a:pt x="4149" y="2636"/>
                  </a:lnTo>
                  <a:lnTo>
                    <a:pt x="4144" y="2647"/>
                  </a:lnTo>
                  <a:lnTo>
                    <a:pt x="4138" y="2660"/>
                  </a:lnTo>
                  <a:lnTo>
                    <a:pt x="4127" y="2688"/>
                  </a:lnTo>
                  <a:lnTo>
                    <a:pt x="4114" y="2724"/>
                  </a:lnTo>
                  <a:lnTo>
                    <a:pt x="4121" y="2721"/>
                  </a:lnTo>
                  <a:lnTo>
                    <a:pt x="4129" y="2718"/>
                  </a:lnTo>
                  <a:lnTo>
                    <a:pt x="4135" y="2716"/>
                  </a:lnTo>
                  <a:lnTo>
                    <a:pt x="4142" y="2715"/>
                  </a:lnTo>
                  <a:close/>
                  <a:moveTo>
                    <a:pt x="774" y="2793"/>
                  </a:moveTo>
                  <a:lnTo>
                    <a:pt x="767" y="2781"/>
                  </a:lnTo>
                  <a:lnTo>
                    <a:pt x="762" y="2767"/>
                  </a:lnTo>
                  <a:lnTo>
                    <a:pt x="758" y="2768"/>
                  </a:lnTo>
                  <a:lnTo>
                    <a:pt x="755" y="2768"/>
                  </a:lnTo>
                  <a:lnTo>
                    <a:pt x="752" y="2769"/>
                  </a:lnTo>
                  <a:lnTo>
                    <a:pt x="748" y="2773"/>
                  </a:lnTo>
                  <a:lnTo>
                    <a:pt x="754" y="2780"/>
                  </a:lnTo>
                  <a:lnTo>
                    <a:pt x="758" y="2788"/>
                  </a:lnTo>
                  <a:lnTo>
                    <a:pt x="761" y="2797"/>
                  </a:lnTo>
                  <a:lnTo>
                    <a:pt x="764" y="2806"/>
                  </a:lnTo>
                  <a:lnTo>
                    <a:pt x="767" y="2803"/>
                  </a:lnTo>
                  <a:lnTo>
                    <a:pt x="771" y="2800"/>
                  </a:lnTo>
                  <a:lnTo>
                    <a:pt x="773" y="2797"/>
                  </a:lnTo>
                  <a:lnTo>
                    <a:pt x="774" y="2793"/>
                  </a:lnTo>
                  <a:close/>
                  <a:moveTo>
                    <a:pt x="3759" y="2785"/>
                  </a:moveTo>
                  <a:lnTo>
                    <a:pt x="3763" y="2784"/>
                  </a:lnTo>
                  <a:lnTo>
                    <a:pt x="3767" y="2783"/>
                  </a:lnTo>
                  <a:lnTo>
                    <a:pt x="3771" y="2781"/>
                  </a:lnTo>
                  <a:lnTo>
                    <a:pt x="3773" y="2779"/>
                  </a:lnTo>
                  <a:lnTo>
                    <a:pt x="3774" y="2776"/>
                  </a:lnTo>
                  <a:lnTo>
                    <a:pt x="3776" y="2773"/>
                  </a:lnTo>
                  <a:lnTo>
                    <a:pt x="3776" y="2769"/>
                  </a:lnTo>
                  <a:lnTo>
                    <a:pt x="3776" y="2765"/>
                  </a:lnTo>
                  <a:lnTo>
                    <a:pt x="3774" y="2750"/>
                  </a:lnTo>
                  <a:lnTo>
                    <a:pt x="3771" y="2737"/>
                  </a:lnTo>
                  <a:lnTo>
                    <a:pt x="3764" y="2744"/>
                  </a:lnTo>
                  <a:lnTo>
                    <a:pt x="3758" y="2753"/>
                  </a:lnTo>
                  <a:lnTo>
                    <a:pt x="3756" y="2758"/>
                  </a:lnTo>
                  <a:lnTo>
                    <a:pt x="3755" y="2765"/>
                  </a:lnTo>
                  <a:lnTo>
                    <a:pt x="3756" y="2775"/>
                  </a:lnTo>
                  <a:lnTo>
                    <a:pt x="3759" y="2785"/>
                  </a:lnTo>
                  <a:close/>
                  <a:moveTo>
                    <a:pt x="891" y="2865"/>
                  </a:moveTo>
                  <a:lnTo>
                    <a:pt x="884" y="2849"/>
                  </a:lnTo>
                  <a:lnTo>
                    <a:pt x="879" y="2833"/>
                  </a:lnTo>
                  <a:lnTo>
                    <a:pt x="873" y="2818"/>
                  </a:lnTo>
                  <a:lnTo>
                    <a:pt x="867" y="2804"/>
                  </a:lnTo>
                  <a:lnTo>
                    <a:pt x="866" y="2815"/>
                  </a:lnTo>
                  <a:lnTo>
                    <a:pt x="866" y="2825"/>
                  </a:lnTo>
                  <a:lnTo>
                    <a:pt x="865" y="2835"/>
                  </a:lnTo>
                  <a:lnTo>
                    <a:pt x="865" y="2848"/>
                  </a:lnTo>
                  <a:lnTo>
                    <a:pt x="871" y="2851"/>
                  </a:lnTo>
                  <a:lnTo>
                    <a:pt x="877" y="2855"/>
                  </a:lnTo>
                  <a:lnTo>
                    <a:pt x="884" y="2859"/>
                  </a:lnTo>
                  <a:lnTo>
                    <a:pt x="891" y="2865"/>
                  </a:lnTo>
                  <a:close/>
                  <a:moveTo>
                    <a:pt x="864" y="2943"/>
                  </a:moveTo>
                  <a:lnTo>
                    <a:pt x="864" y="2925"/>
                  </a:lnTo>
                  <a:lnTo>
                    <a:pt x="864" y="2911"/>
                  </a:lnTo>
                  <a:lnTo>
                    <a:pt x="862" y="2902"/>
                  </a:lnTo>
                  <a:lnTo>
                    <a:pt x="859" y="2895"/>
                  </a:lnTo>
                  <a:lnTo>
                    <a:pt x="849" y="2885"/>
                  </a:lnTo>
                  <a:lnTo>
                    <a:pt x="832" y="2870"/>
                  </a:lnTo>
                  <a:lnTo>
                    <a:pt x="832" y="2874"/>
                  </a:lnTo>
                  <a:lnTo>
                    <a:pt x="831" y="2882"/>
                  </a:lnTo>
                  <a:lnTo>
                    <a:pt x="830" y="2891"/>
                  </a:lnTo>
                  <a:lnTo>
                    <a:pt x="831" y="2902"/>
                  </a:lnTo>
                  <a:lnTo>
                    <a:pt x="833" y="2908"/>
                  </a:lnTo>
                  <a:lnTo>
                    <a:pt x="834" y="2914"/>
                  </a:lnTo>
                  <a:lnTo>
                    <a:pt x="837" y="2920"/>
                  </a:lnTo>
                  <a:lnTo>
                    <a:pt x="840" y="2926"/>
                  </a:lnTo>
                  <a:lnTo>
                    <a:pt x="844" y="2931"/>
                  </a:lnTo>
                  <a:lnTo>
                    <a:pt x="850" y="2936"/>
                  </a:lnTo>
                  <a:lnTo>
                    <a:pt x="857" y="2940"/>
                  </a:lnTo>
                  <a:lnTo>
                    <a:pt x="864" y="2943"/>
                  </a:lnTo>
                  <a:close/>
                  <a:moveTo>
                    <a:pt x="1109" y="2938"/>
                  </a:moveTo>
                  <a:lnTo>
                    <a:pt x="1110" y="2929"/>
                  </a:lnTo>
                  <a:lnTo>
                    <a:pt x="1110" y="2921"/>
                  </a:lnTo>
                  <a:lnTo>
                    <a:pt x="1109" y="2913"/>
                  </a:lnTo>
                  <a:lnTo>
                    <a:pt x="1107" y="2907"/>
                  </a:lnTo>
                  <a:lnTo>
                    <a:pt x="1103" y="2907"/>
                  </a:lnTo>
                  <a:lnTo>
                    <a:pt x="1101" y="2906"/>
                  </a:lnTo>
                  <a:lnTo>
                    <a:pt x="1098" y="2905"/>
                  </a:lnTo>
                  <a:lnTo>
                    <a:pt x="1095" y="2903"/>
                  </a:lnTo>
                  <a:lnTo>
                    <a:pt x="1091" y="2898"/>
                  </a:lnTo>
                  <a:lnTo>
                    <a:pt x="1088" y="2892"/>
                  </a:lnTo>
                  <a:lnTo>
                    <a:pt x="1083" y="2880"/>
                  </a:lnTo>
                  <a:lnTo>
                    <a:pt x="1081" y="2873"/>
                  </a:lnTo>
                  <a:lnTo>
                    <a:pt x="1075" y="2873"/>
                  </a:lnTo>
                  <a:lnTo>
                    <a:pt x="1068" y="2874"/>
                  </a:lnTo>
                  <a:lnTo>
                    <a:pt x="1062" y="2875"/>
                  </a:lnTo>
                  <a:lnTo>
                    <a:pt x="1055" y="2878"/>
                  </a:lnTo>
                  <a:lnTo>
                    <a:pt x="1070" y="2892"/>
                  </a:lnTo>
                  <a:lnTo>
                    <a:pt x="1083" y="2906"/>
                  </a:lnTo>
                  <a:lnTo>
                    <a:pt x="1097" y="2922"/>
                  </a:lnTo>
                  <a:lnTo>
                    <a:pt x="1109" y="2938"/>
                  </a:lnTo>
                  <a:close/>
                  <a:moveTo>
                    <a:pt x="3702" y="3012"/>
                  </a:moveTo>
                  <a:lnTo>
                    <a:pt x="3709" y="3005"/>
                  </a:lnTo>
                  <a:lnTo>
                    <a:pt x="3715" y="2999"/>
                  </a:lnTo>
                  <a:lnTo>
                    <a:pt x="3721" y="2991"/>
                  </a:lnTo>
                  <a:lnTo>
                    <a:pt x="3725" y="2985"/>
                  </a:lnTo>
                  <a:lnTo>
                    <a:pt x="3712" y="2979"/>
                  </a:lnTo>
                  <a:lnTo>
                    <a:pt x="3700" y="2973"/>
                  </a:lnTo>
                  <a:lnTo>
                    <a:pt x="3692" y="2980"/>
                  </a:lnTo>
                  <a:lnTo>
                    <a:pt x="3680" y="2990"/>
                  </a:lnTo>
                  <a:lnTo>
                    <a:pt x="3687" y="2995"/>
                  </a:lnTo>
                  <a:lnTo>
                    <a:pt x="3693" y="3000"/>
                  </a:lnTo>
                  <a:lnTo>
                    <a:pt x="3698" y="3005"/>
                  </a:lnTo>
                  <a:lnTo>
                    <a:pt x="3702" y="3012"/>
                  </a:lnTo>
                  <a:close/>
                  <a:moveTo>
                    <a:pt x="3875" y="3020"/>
                  </a:moveTo>
                  <a:lnTo>
                    <a:pt x="3877" y="3000"/>
                  </a:lnTo>
                  <a:lnTo>
                    <a:pt x="3880" y="2985"/>
                  </a:lnTo>
                  <a:lnTo>
                    <a:pt x="3881" y="2980"/>
                  </a:lnTo>
                  <a:lnTo>
                    <a:pt x="3883" y="2976"/>
                  </a:lnTo>
                  <a:lnTo>
                    <a:pt x="3885" y="2973"/>
                  </a:lnTo>
                  <a:lnTo>
                    <a:pt x="3888" y="2970"/>
                  </a:lnTo>
                  <a:lnTo>
                    <a:pt x="3897" y="2965"/>
                  </a:lnTo>
                  <a:lnTo>
                    <a:pt x="3905" y="2960"/>
                  </a:lnTo>
                  <a:lnTo>
                    <a:pt x="3902" y="2957"/>
                  </a:lnTo>
                  <a:lnTo>
                    <a:pt x="3899" y="2955"/>
                  </a:lnTo>
                  <a:lnTo>
                    <a:pt x="3896" y="2955"/>
                  </a:lnTo>
                  <a:lnTo>
                    <a:pt x="3893" y="2955"/>
                  </a:lnTo>
                  <a:lnTo>
                    <a:pt x="3884" y="2970"/>
                  </a:lnTo>
                  <a:lnTo>
                    <a:pt x="3873" y="2995"/>
                  </a:lnTo>
                  <a:lnTo>
                    <a:pt x="3869" y="3006"/>
                  </a:lnTo>
                  <a:lnTo>
                    <a:pt x="3867" y="3015"/>
                  </a:lnTo>
                  <a:lnTo>
                    <a:pt x="3868" y="3018"/>
                  </a:lnTo>
                  <a:lnTo>
                    <a:pt x="3869" y="3020"/>
                  </a:lnTo>
                  <a:lnTo>
                    <a:pt x="3871" y="3021"/>
                  </a:lnTo>
                  <a:lnTo>
                    <a:pt x="3875" y="3020"/>
                  </a:lnTo>
                  <a:close/>
                  <a:moveTo>
                    <a:pt x="1011" y="3114"/>
                  </a:moveTo>
                  <a:lnTo>
                    <a:pt x="1015" y="3097"/>
                  </a:lnTo>
                  <a:lnTo>
                    <a:pt x="1019" y="3083"/>
                  </a:lnTo>
                  <a:lnTo>
                    <a:pt x="1023" y="3070"/>
                  </a:lnTo>
                  <a:lnTo>
                    <a:pt x="1027" y="3056"/>
                  </a:lnTo>
                  <a:lnTo>
                    <a:pt x="1024" y="3053"/>
                  </a:lnTo>
                  <a:lnTo>
                    <a:pt x="1021" y="3051"/>
                  </a:lnTo>
                  <a:lnTo>
                    <a:pt x="1018" y="3049"/>
                  </a:lnTo>
                  <a:lnTo>
                    <a:pt x="1014" y="3048"/>
                  </a:lnTo>
                  <a:lnTo>
                    <a:pt x="1014" y="3064"/>
                  </a:lnTo>
                  <a:lnTo>
                    <a:pt x="1013" y="3081"/>
                  </a:lnTo>
                  <a:lnTo>
                    <a:pt x="1012" y="3097"/>
                  </a:lnTo>
                  <a:lnTo>
                    <a:pt x="1011" y="3114"/>
                  </a:lnTo>
                  <a:close/>
                  <a:moveTo>
                    <a:pt x="3739" y="3150"/>
                  </a:moveTo>
                  <a:lnTo>
                    <a:pt x="3745" y="3143"/>
                  </a:lnTo>
                  <a:lnTo>
                    <a:pt x="3750" y="3136"/>
                  </a:lnTo>
                  <a:lnTo>
                    <a:pt x="3754" y="3129"/>
                  </a:lnTo>
                  <a:lnTo>
                    <a:pt x="3758" y="3123"/>
                  </a:lnTo>
                  <a:lnTo>
                    <a:pt x="3745" y="3123"/>
                  </a:lnTo>
                  <a:lnTo>
                    <a:pt x="3732" y="3124"/>
                  </a:lnTo>
                  <a:lnTo>
                    <a:pt x="3734" y="3130"/>
                  </a:lnTo>
                  <a:lnTo>
                    <a:pt x="3737" y="3136"/>
                  </a:lnTo>
                  <a:lnTo>
                    <a:pt x="3739" y="3143"/>
                  </a:lnTo>
                  <a:lnTo>
                    <a:pt x="3739" y="3150"/>
                  </a:lnTo>
                  <a:close/>
                  <a:moveTo>
                    <a:pt x="1124" y="3232"/>
                  </a:moveTo>
                  <a:lnTo>
                    <a:pt x="1138" y="3226"/>
                  </a:lnTo>
                  <a:lnTo>
                    <a:pt x="1147" y="3219"/>
                  </a:lnTo>
                  <a:lnTo>
                    <a:pt x="1135" y="3199"/>
                  </a:lnTo>
                  <a:lnTo>
                    <a:pt x="1120" y="3181"/>
                  </a:lnTo>
                  <a:lnTo>
                    <a:pt x="1105" y="3163"/>
                  </a:lnTo>
                  <a:lnTo>
                    <a:pt x="1089" y="3147"/>
                  </a:lnTo>
                  <a:lnTo>
                    <a:pt x="1088" y="3159"/>
                  </a:lnTo>
                  <a:lnTo>
                    <a:pt x="1084" y="3181"/>
                  </a:lnTo>
                  <a:lnTo>
                    <a:pt x="1084" y="3194"/>
                  </a:lnTo>
                  <a:lnTo>
                    <a:pt x="1086" y="3208"/>
                  </a:lnTo>
                  <a:lnTo>
                    <a:pt x="1089" y="3223"/>
                  </a:lnTo>
                  <a:lnTo>
                    <a:pt x="1093" y="3237"/>
                  </a:lnTo>
                  <a:lnTo>
                    <a:pt x="1102" y="3234"/>
                  </a:lnTo>
                  <a:lnTo>
                    <a:pt x="1110" y="3233"/>
                  </a:lnTo>
                  <a:lnTo>
                    <a:pt x="1117" y="3232"/>
                  </a:lnTo>
                  <a:lnTo>
                    <a:pt x="1124" y="3232"/>
                  </a:lnTo>
                  <a:close/>
                  <a:moveTo>
                    <a:pt x="3364" y="3228"/>
                  </a:moveTo>
                  <a:lnTo>
                    <a:pt x="3371" y="3214"/>
                  </a:lnTo>
                  <a:lnTo>
                    <a:pt x="3379" y="3205"/>
                  </a:lnTo>
                  <a:lnTo>
                    <a:pt x="3369" y="3206"/>
                  </a:lnTo>
                  <a:lnTo>
                    <a:pt x="3356" y="3206"/>
                  </a:lnTo>
                  <a:lnTo>
                    <a:pt x="3356" y="3213"/>
                  </a:lnTo>
                  <a:lnTo>
                    <a:pt x="3355" y="3222"/>
                  </a:lnTo>
                  <a:lnTo>
                    <a:pt x="3355" y="3231"/>
                  </a:lnTo>
                  <a:lnTo>
                    <a:pt x="3354" y="3241"/>
                  </a:lnTo>
                  <a:lnTo>
                    <a:pt x="3358" y="3237"/>
                  </a:lnTo>
                  <a:lnTo>
                    <a:pt x="3361" y="3234"/>
                  </a:lnTo>
                  <a:lnTo>
                    <a:pt x="3363" y="3231"/>
                  </a:lnTo>
                  <a:lnTo>
                    <a:pt x="3364" y="3228"/>
                  </a:lnTo>
                  <a:close/>
                  <a:moveTo>
                    <a:pt x="3666" y="3250"/>
                  </a:moveTo>
                  <a:lnTo>
                    <a:pt x="3680" y="3237"/>
                  </a:lnTo>
                  <a:lnTo>
                    <a:pt x="3689" y="3225"/>
                  </a:lnTo>
                  <a:lnTo>
                    <a:pt x="3696" y="3213"/>
                  </a:lnTo>
                  <a:lnTo>
                    <a:pt x="3700" y="3205"/>
                  </a:lnTo>
                  <a:lnTo>
                    <a:pt x="3702" y="3193"/>
                  </a:lnTo>
                  <a:lnTo>
                    <a:pt x="3701" y="3190"/>
                  </a:lnTo>
                  <a:lnTo>
                    <a:pt x="3692" y="3192"/>
                  </a:lnTo>
                  <a:lnTo>
                    <a:pt x="3678" y="3199"/>
                  </a:lnTo>
                  <a:lnTo>
                    <a:pt x="3676" y="3211"/>
                  </a:lnTo>
                  <a:lnTo>
                    <a:pt x="3674" y="3225"/>
                  </a:lnTo>
                  <a:lnTo>
                    <a:pt x="3670" y="3238"/>
                  </a:lnTo>
                  <a:lnTo>
                    <a:pt x="3666" y="3250"/>
                  </a:lnTo>
                  <a:close/>
                  <a:moveTo>
                    <a:pt x="3503" y="3307"/>
                  </a:moveTo>
                  <a:lnTo>
                    <a:pt x="3503" y="3297"/>
                  </a:lnTo>
                  <a:lnTo>
                    <a:pt x="3504" y="3287"/>
                  </a:lnTo>
                  <a:lnTo>
                    <a:pt x="3504" y="3279"/>
                  </a:lnTo>
                  <a:lnTo>
                    <a:pt x="3505" y="3272"/>
                  </a:lnTo>
                  <a:lnTo>
                    <a:pt x="3500" y="3280"/>
                  </a:lnTo>
                  <a:lnTo>
                    <a:pt x="3496" y="3289"/>
                  </a:lnTo>
                  <a:lnTo>
                    <a:pt x="3493" y="3298"/>
                  </a:lnTo>
                  <a:lnTo>
                    <a:pt x="3490" y="3304"/>
                  </a:lnTo>
                  <a:lnTo>
                    <a:pt x="3490" y="3307"/>
                  </a:lnTo>
                  <a:lnTo>
                    <a:pt x="3491" y="3309"/>
                  </a:lnTo>
                  <a:lnTo>
                    <a:pt x="3491" y="3311"/>
                  </a:lnTo>
                  <a:lnTo>
                    <a:pt x="3493" y="3312"/>
                  </a:lnTo>
                  <a:lnTo>
                    <a:pt x="3495" y="3312"/>
                  </a:lnTo>
                  <a:lnTo>
                    <a:pt x="3497" y="3311"/>
                  </a:lnTo>
                  <a:lnTo>
                    <a:pt x="3500" y="3310"/>
                  </a:lnTo>
                  <a:lnTo>
                    <a:pt x="3503" y="3307"/>
                  </a:lnTo>
                  <a:close/>
                  <a:moveTo>
                    <a:pt x="3664" y="3299"/>
                  </a:moveTo>
                  <a:lnTo>
                    <a:pt x="3664" y="3293"/>
                  </a:lnTo>
                  <a:lnTo>
                    <a:pt x="3664" y="3288"/>
                  </a:lnTo>
                  <a:lnTo>
                    <a:pt x="3663" y="3284"/>
                  </a:lnTo>
                  <a:lnTo>
                    <a:pt x="3660" y="3281"/>
                  </a:lnTo>
                  <a:lnTo>
                    <a:pt x="3651" y="3281"/>
                  </a:lnTo>
                  <a:lnTo>
                    <a:pt x="3640" y="3282"/>
                  </a:lnTo>
                  <a:lnTo>
                    <a:pt x="3630" y="3284"/>
                  </a:lnTo>
                  <a:lnTo>
                    <a:pt x="3620" y="3286"/>
                  </a:lnTo>
                  <a:lnTo>
                    <a:pt x="3620" y="3289"/>
                  </a:lnTo>
                  <a:lnTo>
                    <a:pt x="3619" y="3294"/>
                  </a:lnTo>
                  <a:lnTo>
                    <a:pt x="3618" y="3297"/>
                  </a:lnTo>
                  <a:lnTo>
                    <a:pt x="3615" y="3300"/>
                  </a:lnTo>
                  <a:lnTo>
                    <a:pt x="3628" y="3300"/>
                  </a:lnTo>
                  <a:lnTo>
                    <a:pt x="3640" y="3299"/>
                  </a:lnTo>
                  <a:lnTo>
                    <a:pt x="3653" y="3299"/>
                  </a:lnTo>
                  <a:lnTo>
                    <a:pt x="3664" y="3299"/>
                  </a:lnTo>
                  <a:close/>
                  <a:moveTo>
                    <a:pt x="1625" y="3455"/>
                  </a:moveTo>
                  <a:lnTo>
                    <a:pt x="1613" y="3444"/>
                  </a:lnTo>
                  <a:lnTo>
                    <a:pt x="1601" y="3432"/>
                  </a:lnTo>
                  <a:lnTo>
                    <a:pt x="1587" y="3420"/>
                  </a:lnTo>
                  <a:lnTo>
                    <a:pt x="1575" y="3407"/>
                  </a:lnTo>
                  <a:lnTo>
                    <a:pt x="1549" y="3378"/>
                  </a:lnTo>
                  <a:lnTo>
                    <a:pt x="1524" y="3348"/>
                  </a:lnTo>
                  <a:lnTo>
                    <a:pt x="1472" y="3283"/>
                  </a:lnTo>
                  <a:lnTo>
                    <a:pt x="1420" y="3219"/>
                  </a:lnTo>
                  <a:lnTo>
                    <a:pt x="1393" y="3187"/>
                  </a:lnTo>
                  <a:lnTo>
                    <a:pt x="1367" y="3157"/>
                  </a:lnTo>
                  <a:lnTo>
                    <a:pt x="1341" y="3129"/>
                  </a:lnTo>
                  <a:lnTo>
                    <a:pt x="1314" y="3103"/>
                  </a:lnTo>
                  <a:lnTo>
                    <a:pt x="1301" y="3092"/>
                  </a:lnTo>
                  <a:lnTo>
                    <a:pt x="1289" y="3082"/>
                  </a:lnTo>
                  <a:lnTo>
                    <a:pt x="1275" y="3073"/>
                  </a:lnTo>
                  <a:lnTo>
                    <a:pt x="1262" y="3064"/>
                  </a:lnTo>
                  <a:lnTo>
                    <a:pt x="1250" y="3057"/>
                  </a:lnTo>
                  <a:lnTo>
                    <a:pt x="1236" y="3051"/>
                  </a:lnTo>
                  <a:lnTo>
                    <a:pt x="1224" y="3047"/>
                  </a:lnTo>
                  <a:lnTo>
                    <a:pt x="1211" y="3044"/>
                  </a:lnTo>
                  <a:lnTo>
                    <a:pt x="1203" y="3020"/>
                  </a:lnTo>
                  <a:lnTo>
                    <a:pt x="1197" y="3002"/>
                  </a:lnTo>
                  <a:lnTo>
                    <a:pt x="1194" y="2995"/>
                  </a:lnTo>
                  <a:lnTo>
                    <a:pt x="1190" y="2987"/>
                  </a:lnTo>
                  <a:lnTo>
                    <a:pt x="1186" y="2982"/>
                  </a:lnTo>
                  <a:lnTo>
                    <a:pt x="1183" y="2976"/>
                  </a:lnTo>
                  <a:lnTo>
                    <a:pt x="1178" y="2972"/>
                  </a:lnTo>
                  <a:lnTo>
                    <a:pt x="1174" y="2968"/>
                  </a:lnTo>
                  <a:lnTo>
                    <a:pt x="1169" y="2964"/>
                  </a:lnTo>
                  <a:lnTo>
                    <a:pt x="1163" y="2960"/>
                  </a:lnTo>
                  <a:lnTo>
                    <a:pt x="1151" y="2953"/>
                  </a:lnTo>
                  <a:lnTo>
                    <a:pt x="1136" y="2945"/>
                  </a:lnTo>
                  <a:lnTo>
                    <a:pt x="1131" y="2950"/>
                  </a:lnTo>
                  <a:lnTo>
                    <a:pt x="1128" y="2953"/>
                  </a:lnTo>
                  <a:lnTo>
                    <a:pt x="1124" y="2958"/>
                  </a:lnTo>
                  <a:lnTo>
                    <a:pt x="1123" y="2962"/>
                  </a:lnTo>
                  <a:lnTo>
                    <a:pt x="1121" y="2973"/>
                  </a:lnTo>
                  <a:lnTo>
                    <a:pt x="1119" y="2994"/>
                  </a:lnTo>
                  <a:lnTo>
                    <a:pt x="1140" y="3010"/>
                  </a:lnTo>
                  <a:lnTo>
                    <a:pt x="1165" y="3033"/>
                  </a:lnTo>
                  <a:lnTo>
                    <a:pt x="1194" y="3061"/>
                  </a:lnTo>
                  <a:lnTo>
                    <a:pt x="1226" y="3094"/>
                  </a:lnTo>
                  <a:lnTo>
                    <a:pt x="1298" y="3169"/>
                  </a:lnTo>
                  <a:lnTo>
                    <a:pt x="1375" y="3250"/>
                  </a:lnTo>
                  <a:lnTo>
                    <a:pt x="1413" y="3289"/>
                  </a:lnTo>
                  <a:lnTo>
                    <a:pt x="1451" y="3327"/>
                  </a:lnTo>
                  <a:lnTo>
                    <a:pt x="1488" y="3362"/>
                  </a:lnTo>
                  <a:lnTo>
                    <a:pt x="1522" y="3393"/>
                  </a:lnTo>
                  <a:lnTo>
                    <a:pt x="1538" y="3407"/>
                  </a:lnTo>
                  <a:lnTo>
                    <a:pt x="1553" y="3419"/>
                  </a:lnTo>
                  <a:lnTo>
                    <a:pt x="1568" y="3429"/>
                  </a:lnTo>
                  <a:lnTo>
                    <a:pt x="1582" y="3438"/>
                  </a:lnTo>
                  <a:lnTo>
                    <a:pt x="1594" y="3446"/>
                  </a:lnTo>
                  <a:lnTo>
                    <a:pt x="1606" y="3451"/>
                  </a:lnTo>
                  <a:lnTo>
                    <a:pt x="1616" y="3454"/>
                  </a:lnTo>
                  <a:lnTo>
                    <a:pt x="1625" y="3455"/>
                  </a:lnTo>
                  <a:close/>
                  <a:moveTo>
                    <a:pt x="1207" y="3521"/>
                  </a:moveTo>
                  <a:lnTo>
                    <a:pt x="1203" y="3508"/>
                  </a:lnTo>
                  <a:lnTo>
                    <a:pt x="1198" y="3495"/>
                  </a:lnTo>
                  <a:lnTo>
                    <a:pt x="1193" y="3484"/>
                  </a:lnTo>
                  <a:lnTo>
                    <a:pt x="1187" y="3473"/>
                  </a:lnTo>
                  <a:lnTo>
                    <a:pt x="1186" y="3481"/>
                  </a:lnTo>
                  <a:lnTo>
                    <a:pt x="1186" y="3489"/>
                  </a:lnTo>
                  <a:lnTo>
                    <a:pt x="1184" y="3498"/>
                  </a:lnTo>
                  <a:lnTo>
                    <a:pt x="1181" y="3508"/>
                  </a:lnTo>
                  <a:lnTo>
                    <a:pt x="1193" y="3515"/>
                  </a:lnTo>
                  <a:lnTo>
                    <a:pt x="1207" y="3521"/>
                  </a:lnTo>
                  <a:close/>
                  <a:moveTo>
                    <a:pt x="3484" y="3481"/>
                  </a:moveTo>
                  <a:lnTo>
                    <a:pt x="3484" y="3467"/>
                  </a:lnTo>
                  <a:lnTo>
                    <a:pt x="3485" y="3455"/>
                  </a:lnTo>
                  <a:lnTo>
                    <a:pt x="3486" y="3444"/>
                  </a:lnTo>
                  <a:lnTo>
                    <a:pt x="3486" y="3433"/>
                  </a:lnTo>
                  <a:lnTo>
                    <a:pt x="3486" y="3444"/>
                  </a:lnTo>
                  <a:lnTo>
                    <a:pt x="3485" y="3455"/>
                  </a:lnTo>
                  <a:lnTo>
                    <a:pt x="3484" y="3467"/>
                  </a:lnTo>
                  <a:lnTo>
                    <a:pt x="3484" y="3481"/>
                  </a:lnTo>
                  <a:close/>
                  <a:moveTo>
                    <a:pt x="1382" y="3573"/>
                  </a:moveTo>
                  <a:lnTo>
                    <a:pt x="1386" y="3560"/>
                  </a:lnTo>
                  <a:lnTo>
                    <a:pt x="1390" y="3547"/>
                  </a:lnTo>
                  <a:lnTo>
                    <a:pt x="1394" y="3535"/>
                  </a:lnTo>
                  <a:lnTo>
                    <a:pt x="1398" y="3525"/>
                  </a:lnTo>
                  <a:lnTo>
                    <a:pt x="1394" y="3525"/>
                  </a:lnTo>
                  <a:lnTo>
                    <a:pt x="1390" y="3523"/>
                  </a:lnTo>
                  <a:lnTo>
                    <a:pt x="1385" y="3521"/>
                  </a:lnTo>
                  <a:lnTo>
                    <a:pt x="1380" y="3518"/>
                  </a:lnTo>
                  <a:lnTo>
                    <a:pt x="1369" y="3508"/>
                  </a:lnTo>
                  <a:lnTo>
                    <a:pt x="1356" y="3497"/>
                  </a:lnTo>
                  <a:lnTo>
                    <a:pt x="1328" y="3466"/>
                  </a:lnTo>
                  <a:lnTo>
                    <a:pt x="1297" y="3431"/>
                  </a:lnTo>
                  <a:lnTo>
                    <a:pt x="1265" y="3393"/>
                  </a:lnTo>
                  <a:lnTo>
                    <a:pt x="1232" y="3357"/>
                  </a:lnTo>
                  <a:lnTo>
                    <a:pt x="1217" y="3341"/>
                  </a:lnTo>
                  <a:lnTo>
                    <a:pt x="1201" y="3326"/>
                  </a:lnTo>
                  <a:lnTo>
                    <a:pt x="1187" y="3314"/>
                  </a:lnTo>
                  <a:lnTo>
                    <a:pt x="1174" y="3305"/>
                  </a:lnTo>
                  <a:lnTo>
                    <a:pt x="1174" y="3309"/>
                  </a:lnTo>
                  <a:lnTo>
                    <a:pt x="1173" y="3314"/>
                  </a:lnTo>
                  <a:lnTo>
                    <a:pt x="1172" y="3320"/>
                  </a:lnTo>
                  <a:lnTo>
                    <a:pt x="1169" y="3326"/>
                  </a:lnTo>
                  <a:lnTo>
                    <a:pt x="1182" y="3338"/>
                  </a:lnTo>
                  <a:lnTo>
                    <a:pt x="1195" y="3348"/>
                  </a:lnTo>
                  <a:lnTo>
                    <a:pt x="1207" y="3360"/>
                  </a:lnTo>
                  <a:lnTo>
                    <a:pt x="1217" y="3373"/>
                  </a:lnTo>
                  <a:lnTo>
                    <a:pt x="1226" y="3386"/>
                  </a:lnTo>
                  <a:lnTo>
                    <a:pt x="1234" y="3403"/>
                  </a:lnTo>
                  <a:lnTo>
                    <a:pt x="1240" y="3421"/>
                  </a:lnTo>
                  <a:lnTo>
                    <a:pt x="1247" y="3442"/>
                  </a:lnTo>
                  <a:lnTo>
                    <a:pt x="1259" y="3445"/>
                  </a:lnTo>
                  <a:lnTo>
                    <a:pt x="1270" y="3449"/>
                  </a:lnTo>
                  <a:lnTo>
                    <a:pt x="1280" y="3453"/>
                  </a:lnTo>
                  <a:lnTo>
                    <a:pt x="1291" y="3458"/>
                  </a:lnTo>
                  <a:lnTo>
                    <a:pt x="1284" y="3465"/>
                  </a:lnTo>
                  <a:lnTo>
                    <a:pt x="1276" y="3475"/>
                  </a:lnTo>
                  <a:lnTo>
                    <a:pt x="1283" y="3480"/>
                  </a:lnTo>
                  <a:lnTo>
                    <a:pt x="1291" y="3485"/>
                  </a:lnTo>
                  <a:lnTo>
                    <a:pt x="1298" y="3491"/>
                  </a:lnTo>
                  <a:lnTo>
                    <a:pt x="1306" y="3498"/>
                  </a:lnTo>
                  <a:lnTo>
                    <a:pt x="1323" y="3515"/>
                  </a:lnTo>
                  <a:lnTo>
                    <a:pt x="1339" y="3532"/>
                  </a:lnTo>
                  <a:lnTo>
                    <a:pt x="1353" y="3548"/>
                  </a:lnTo>
                  <a:lnTo>
                    <a:pt x="1367" y="3562"/>
                  </a:lnTo>
                  <a:lnTo>
                    <a:pt x="1372" y="3567"/>
                  </a:lnTo>
                  <a:lnTo>
                    <a:pt x="1377" y="3571"/>
                  </a:lnTo>
                  <a:lnTo>
                    <a:pt x="1380" y="3573"/>
                  </a:lnTo>
                  <a:lnTo>
                    <a:pt x="1382" y="3573"/>
                  </a:lnTo>
                  <a:close/>
                  <a:moveTo>
                    <a:pt x="2932" y="3541"/>
                  </a:moveTo>
                  <a:lnTo>
                    <a:pt x="2935" y="3533"/>
                  </a:lnTo>
                  <a:lnTo>
                    <a:pt x="2939" y="3526"/>
                  </a:lnTo>
                  <a:lnTo>
                    <a:pt x="2945" y="3518"/>
                  </a:lnTo>
                  <a:lnTo>
                    <a:pt x="2950" y="3510"/>
                  </a:lnTo>
                  <a:lnTo>
                    <a:pt x="2956" y="3503"/>
                  </a:lnTo>
                  <a:lnTo>
                    <a:pt x="2962" y="3497"/>
                  </a:lnTo>
                  <a:lnTo>
                    <a:pt x="2969" y="3490"/>
                  </a:lnTo>
                  <a:lnTo>
                    <a:pt x="2976" y="3484"/>
                  </a:lnTo>
                  <a:lnTo>
                    <a:pt x="2992" y="3472"/>
                  </a:lnTo>
                  <a:lnTo>
                    <a:pt x="3009" y="3461"/>
                  </a:lnTo>
                  <a:lnTo>
                    <a:pt x="3028" y="3452"/>
                  </a:lnTo>
                  <a:lnTo>
                    <a:pt x="3046" y="3444"/>
                  </a:lnTo>
                  <a:lnTo>
                    <a:pt x="3065" y="3435"/>
                  </a:lnTo>
                  <a:lnTo>
                    <a:pt x="3083" y="3429"/>
                  </a:lnTo>
                  <a:lnTo>
                    <a:pt x="3101" y="3423"/>
                  </a:lnTo>
                  <a:lnTo>
                    <a:pt x="3118" y="3419"/>
                  </a:lnTo>
                  <a:lnTo>
                    <a:pt x="3132" y="3415"/>
                  </a:lnTo>
                  <a:lnTo>
                    <a:pt x="3147" y="3413"/>
                  </a:lnTo>
                  <a:lnTo>
                    <a:pt x="3158" y="3411"/>
                  </a:lnTo>
                  <a:lnTo>
                    <a:pt x="3166" y="3410"/>
                  </a:lnTo>
                  <a:lnTo>
                    <a:pt x="3175" y="3396"/>
                  </a:lnTo>
                  <a:lnTo>
                    <a:pt x="3183" y="3385"/>
                  </a:lnTo>
                  <a:lnTo>
                    <a:pt x="3187" y="3376"/>
                  </a:lnTo>
                  <a:lnTo>
                    <a:pt x="3189" y="3369"/>
                  </a:lnTo>
                  <a:lnTo>
                    <a:pt x="3190" y="3358"/>
                  </a:lnTo>
                  <a:lnTo>
                    <a:pt x="3192" y="3353"/>
                  </a:lnTo>
                  <a:lnTo>
                    <a:pt x="3188" y="3350"/>
                  </a:lnTo>
                  <a:lnTo>
                    <a:pt x="3183" y="3349"/>
                  </a:lnTo>
                  <a:lnTo>
                    <a:pt x="3176" y="3349"/>
                  </a:lnTo>
                  <a:lnTo>
                    <a:pt x="3170" y="3349"/>
                  </a:lnTo>
                  <a:lnTo>
                    <a:pt x="3148" y="3367"/>
                  </a:lnTo>
                  <a:lnTo>
                    <a:pt x="3121" y="3386"/>
                  </a:lnTo>
                  <a:lnTo>
                    <a:pt x="3092" y="3409"/>
                  </a:lnTo>
                  <a:lnTo>
                    <a:pt x="3061" y="3432"/>
                  </a:lnTo>
                  <a:lnTo>
                    <a:pt x="3027" y="3458"/>
                  </a:lnTo>
                  <a:lnTo>
                    <a:pt x="2990" y="3484"/>
                  </a:lnTo>
                  <a:lnTo>
                    <a:pt x="2951" y="3508"/>
                  </a:lnTo>
                  <a:lnTo>
                    <a:pt x="2910" y="3533"/>
                  </a:lnTo>
                  <a:lnTo>
                    <a:pt x="2917" y="3534"/>
                  </a:lnTo>
                  <a:lnTo>
                    <a:pt x="2923" y="3535"/>
                  </a:lnTo>
                  <a:lnTo>
                    <a:pt x="2928" y="3538"/>
                  </a:lnTo>
                  <a:lnTo>
                    <a:pt x="2932" y="3541"/>
                  </a:lnTo>
                  <a:close/>
                  <a:moveTo>
                    <a:pt x="1730" y="3582"/>
                  </a:moveTo>
                  <a:lnTo>
                    <a:pt x="1718" y="3567"/>
                  </a:lnTo>
                  <a:lnTo>
                    <a:pt x="1704" y="3553"/>
                  </a:lnTo>
                  <a:lnTo>
                    <a:pt x="1692" y="3540"/>
                  </a:lnTo>
                  <a:lnTo>
                    <a:pt x="1680" y="3527"/>
                  </a:lnTo>
                  <a:lnTo>
                    <a:pt x="1675" y="3527"/>
                  </a:lnTo>
                  <a:lnTo>
                    <a:pt x="1669" y="3528"/>
                  </a:lnTo>
                  <a:lnTo>
                    <a:pt x="1663" y="3529"/>
                  </a:lnTo>
                  <a:lnTo>
                    <a:pt x="1657" y="3532"/>
                  </a:lnTo>
                  <a:lnTo>
                    <a:pt x="1675" y="3544"/>
                  </a:lnTo>
                  <a:lnTo>
                    <a:pt x="1695" y="3557"/>
                  </a:lnTo>
                  <a:lnTo>
                    <a:pt x="1712" y="3570"/>
                  </a:lnTo>
                  <a:lnTo>
                    <a:pt x="1730" y="3582"/>
                  </a:lnTo>
                  <a:close/>
                  <a:moveTo>
                    <a:pt x="3266" y="3638"/>
                  </a:moveTo>
                  <a:lnTo>
                    <a:pt x="3276" y="3628"/>
                  </a:lnTo>
                  <a:lnTo>
                    <a:pt x="3287" y="3618"/>
                  </a:lnTo>
                  <a:lnTo>
                    <a:pt x="3298" y="3609"/>
                  </a:lnTo>
                  <a:lnTo>
                    <a:pt x="3308" y="3602"/>
                  </a:lnTo>
                  <a:lnTo>
                    <a:pt x="3302" y="3583"/>
                  </a:lnTo>
                  <a:lnTo>
                    <a:pt x="3296" y="3566"/>
                  </a:lnTo>
                  <a:lnTo>
                    <a:pt x="3288" y="3549"/>
                  </a:lnTo>
                  <a:lnTo>
                    <a:pt x="3280" y="3533"/>
                  </a:lnTo>
                  <a:lnTo>
                    <a:pt x="3274" y="3533"/>
                  </a:lnTo>
                  <a:lnTo>
                    <a:pt x="3267" y="3534"/>
                  </a:lnTo>
                  <a:lnTo>
                    <a:pt x="3259" y="3535"/>
                  </a:lnTo>
                  <a:lnTo>
                    <a:pt x="3249" y="3538"/>
                  </a:lnTo>
                  <a:lnTo>
                    <a:pt x="3250" y="3552"/>
                  </a:lnTo>
                  <a:lnTo>
                    <a:pt x="3251" y="3564"/>
                  </a:lnTo>
                  <a:lnTo>
                    <a:pt x="3251" y="3577"/>
                  </a:lnTo>
                  <a:lnTo>
                    <a:pt x="3250" y="3591"/>
                  </a:lnTo>
                  <a:lnTo>
                    <a:pt x="3243" y="3597"/>
                  </a:lnTo>
                  <a:lnTo>
                    <a:pt x="3236" y="3604"/>
                  </a:lnTo>
                  <a:lnTo>
                    <a:pt x="3242" y="3617"/>
                  </a:lnTo>
                  <a:lnTo>
                    <a:pt x="3248" y="3634"/>
                  </a:lnTo>
                  <a:lnTo>
                    <a:pt x="3254" y="3634"/>
                  </a:lnTo>
                  <a:lnTo>
                    <a:pt x="3259" y="3634"/>
                  </a:lnTo>
                  <a:lnTo>
                    <a:pt x="3263" y="3635"/>
                  </a:lnTo>
                  <a:lnTo>
                    <a:pt x="3266" y="3638"/>
                  </a:lnTo>
                  <a:close/>
                  <a:moveTo>
                    <a:pt x="1611" y="3719"/>
                  </a:moveTo>
                  <a:lnTo>
                    <a:pt x="1599" y="3704"/>
                  </a:lnTo>
                  <a:lnTo>
                    <a:pt x="1585" y="3688"/>
                  </a:lnTo>
                  <a:lnTo>
                    <a:pt x="1573" y="3674"/>
                  </a:lnTo>
                  <a:lnTo>
                    <a:pt x="1561" y="3660"/>
                  </a:lnTo>
                  <a:lnTo>
                    <a:pt x="1556" y="3668"/>
                  </a:lnTo>
                  <a:lnTo>
                    <a:pt x="1552" y="3676"/>
                  </a:lnTo>
                  <a:lnTo>
                    <a:pt x="1549" y="3685"/>
                  </a:lnTo>
                  <a:lnTo>
                    <a:pt x="1545" y="3695"/>
                  </a:lnTo>
                  <a:lnTo>
                    <a:pt x="1538" y="3695"/>
                  </a:lnTo>
                  <a:lnTo>
                    <a:pt x="1529" y="3696"/>
                  </a:lnTo>
                  <a:lnTo>
                    <a:pt x="1520" y="3697"/>
                  </a:lnTo>
                  <a:lnTo>
                    <a:pt x="1509" y="3701"/>
                  </a:lnTo>
                  <a:lnTo>
                    <a:pt x="1526" y="3700"/>
                  </a:lnTo>
                  <a:lnTo>
                    <a:pt x="1542" y="3700"/>
                  </a:lnTo>
                  <a:lnTo>
                    <a:pt x="1557" y="3701"/>
                  </a:lnTo>
                  <a:lnTo>
                    <a:pt x="1572" y="3703"/>
                  </a:lnTo>
                  <a:lnTo>
                    <a:pt x="1574" y="3710"/>
                  </a:lnTo>
                  <a:lnTo>
                    <a:pt x="1577" y="3716"/>
                  </a:lnTo>
                  <a:lnTo>
                    <a:pt x="1578" y="3722"/>
                  </a:lnTo>
                  <a:lnTo>
                    <a:pt x="1579" y="3729"/>
                  </a:lnTo>
                  <a:lnTo>
                    <a:pt x="1588" y="3725"/>
                  </a:lnTo>
                  <a:lnTo>
                    <a:pt x="1596" y="3722"/>
                  </a:lnTo>
                  <a:lnTo>
                    <a:pt x="1604" y="3720"/>
                  </a:lnTo>
                  <a:lnTo>
                    <a:pt x="1611" y="3719"/>
                  </a:lnTo>
                  <a:close/>
                  <a:moveTo>
                    <a:pt x="2291" y="3751"/>
                  </a:moveTo>
                  <a:lnTo>
                    <a:pt x="2291" y="3747"/>
                  </a:lnTo>
                  <a:lnTo>
                    <a:pt x="2291" y="3742"/>
                  </a:lnTo>
                  <a:lnTo>
                    <a:pt x="2290" y="3738"/>
                  </a:lnTo>
                  <a:lnTo>
                    <a:pt x="2288" y="3733"/>
                  </a:lnTo>
                  <a:lnTo>
                    <a:pt x="2286" y="3730"/>
                  </a:lnTo>
                  <a:lnTo>
                    <a:pt x="2283" y="3727"/>
                  </a:lnTo>
                  <a:lnTo>
                    <a:pt x="2280" y="3725"/>
                  </a:lnTo>
                  <a:lnTo>
                    <a:pt x="2277" y="3723"/>
                  </a:lnTo>
                  <a:lnTo>
                    <a:pt x="2274" y="3723"/>
                  </a:lnTo>
                  <a:lnTo>
                    <a:pt x="2270" y="3723"/>
                  </a:lnTo>
                  <a:lnTo>
                    <a:pt x="2265" y="3724"/>
                  </a:lnTo>
                  <a:lnTo>
                    <a:pt x="2260" y="3726"/>
                  </a:lnTo>
                  <a:lnTo>
                    <a:pt x="2256" y="3730"/>
                  </a:lnTo>
                  <a:lnTo>
                    <a:pt x="2252" y="3734"/>
                  </a:lnTo>
                  <a:lnTo>
                    <a:pt x="2247" y="3741"/>
                  </a:lnTo>
                  <a:lnTo>
                    <a:pt x="2243" y="3748"/>
                  </a:lnTo>
                  <a:lnTo>
                    <a:pt x="2248" y="3753"/>
                  </a:lnTo>
                  <a:lnTo>
                    <a:pt x="2252" y="3757"/>
                  </a:lnTo>
                  <a:lnTo>
                    <a:pt x="2257" y="3760"/>
                  </a:lnTo>
                  <a:lnTo>
                    <a:pt x="2260" y="3762"/>
                  </a:lnTo>
                  <a:lnTo>
                    <a:pt x="2264" y="3763"/>
                  </a:lnTo>
                  <a:lnTo>
                    <a:pt x="2267" y="3763"/>
                  </a:lnTo>
                  <a:lnTo>
                    <a:pt x="2271" y="3763"/>
                  </a:lnTo>
                  <a:lnTo>
                    <a:pt x="2273" y="3762"/>
                  </a:lnTo>
                  <a:lnTo>
                    <a:pt x="2282" y="3757"/>
                  </a:lnTo>
                  <a:lnTo>
                    <a:pt x="2291" y="3751"/>
                  </a:lnTo>
                  <a:close/>
                  <a:moveTo>
                    <a:pt x="2553" y="3780"/>
                  </a:moveTo>
                  <a:lnTo>
                    <a:pt x="2565" y="3766"/>
                  </a:lnTo>
                  <a:lnTo>
                    <a:pt x="2578" y="3753"/>
                  </a:lnTo>
                  <a:lnTo>
                    <a:pt x="2594" y="3741"/>
                  </a:lnTo>
                  <a:lnTo>
                    <a:pt x="2610" y="3729"/>
                  </a:lnTo>
                  <a:lnTo>
                    <a:pt x="2627" y="3718"/>
                  </a:lnTo>
                  <a:lnTo>
                    <a:pt x="2645" y="3708"/>
                  </a:lnTo>
                  <a:lnTo>
                    <a:pt x="2662" y="3697"/>
                  </a:lnTo>
                  <a:lnTo>
                    <a:pt x="2681" y="3688"/>
                  </a:lnTo>
                  <a:lnTo>
                    <a:pt x="2717" y="3670"/>
                  </a:lnTo>
                  <a:lnTo>
                    <a:pt x="2750" y="3653"/>
                  </a:lnTo>
                  <a:lnTo>
                    <a:pt x="2765" y="3645"/>
                  </a:lnTo>
                  <a:lnTo>
                    <a:pt x="2777" y="3638"/>
                  </a:lnTo>
                  <a:lnTo>
                    <a:pt x="2789" y="3630"/>
                  </a:lnTo>
                  <a:lnTo>
                    <a:pt x="2798" y="3622"/>
                  </a:lnTo>
                  <a:lnTo>
                    <a:pt x="2786" y="3623"/>
                  </a:lnTo>
                  <a:lnTo>
                    <a:pt x="2770" y="3628"/>
                  </a:lnTo>
                  <a:lnTo>
                    <a:pt x="2753" y="3633"/>
                  </a:lnTo>
                  <a:lnTo>
                    <a:pt x="2734" y="3639"/>
                  </a:lnTo>
                  <a:lnTo>
                    <a:pt x="2714" y="3647"/>
                  </a:lnTo>
                  <a:lnTo>
                    <a:pt x="2693" y="3657"/>
                  </a:lnTo>
                  <a:lnTo>
                    <a:pt x="2671" y="3668"/>
                  </a:lnTo>
                  <a:lnTo>
                    <a:pt x="2648" y="3679"/>
                  </a:lnTo>
                  <a:lnTo>
                    <a:pt x="2603" y="3704"/>
                  </a:lnTo>
                  <a:lnTo>
                    <a:pt x="2560" y="3730"/>
                  </a:lnTo>
                  <a:lnTo>
                    <a:pt x="2539" y="3744"/>
                  </a:lnTo>
                  <a:lnTo>
                    <a:pt x="2520" y="3757"/>
                  </a:lnTo>
                  <a:lnTo>
                    <a:pt x="2502" y="3769"/>
                  </a:lnTo>
                  <a:lnTo>
                    <a:pt x="2486" y="3782"/>
                  </a:lnTo>
                  <a:lnTo>
                    <a:pt x="2502" y="3781"/>
                  </a:lnTo>
                  <a:lnTo>
                    <a:pt x="2520" y="3781"/>
                  </a:lnTo>
                  <a:lnTo>
                    <a:pt x="2536" y="3781"/>
                  </a:lnTo>
                  <a:lnTo>
                    <a:pt x="2553" y="3780"/>
                  </a:lnTo>
                  <a:close/>
                  <a:moveTo>
                    <a:pt x="3066" y="3794"/>
                  </a:moveTo>
                  <a:lnTo>
                    <a:pt x="3073" y="3788"/>
                  </a:lnTo>
                  <a:lnTo>
                    <a:pt x="3079" y="3783"/>
                  </a:lnTo>
                  <a:lnTo>
                    <a:pt x="3083" y="3779"/>
                  </a:lnTo>
                  <a:lnTo>
                    <a:pt x="3087" y="3775"/>
                  </a:lnTo>
                  <a:lnTo>
                    <a:pt x="3092" y="3763"/>
                  </a:lnTo>
                  <a:lnTo>
                    <a:pt x="3100" y="3746"/>
                  </a:lnTo>
                  <a:lnTo>
                    <a:pt x="3089" y="3747"/>
                  </a:lnTo>
                  <a:lnTo>
                    <a:pt x="3078" y="3749"/>
                  </a:lnTo>
                  <a:lnTo>
                    <a:pt x="3067" y="3752"/>
                  </a:lnTo>
                  <a:lnTo>
                    <a:pt x="3054" y="3755"/>
                  </a:lnTo>
                  <a:lnTo>
                    <a:pt x="3055" y="3781"/>
                  </a:lnTo>
                  <a:lnTo>
                    <a:pt x="3057" y="3793"/>
                  </a:lnTo>
                  <a:lnTo>
                    <a:pt x="3059" y="3795"/>
                  </a:lnTo>
                  <a:lnTo>
                    <a:pt x="3060" y="3796"/>
                  </a:lnTo>
                  <a:lnTo>
                    <a:pt x="3063" y="3795"/>
                  </a:lnTo>
                  <a:lnTo>
                    <a:pt x="3066" y="3794"/>
                  </a:lnTo>
                  <a:close/>
                  <a:moveTo>
                    <a:pt x="2697" y="3824"/>
                  </a:moveTo>
                  <a:lnTo>
                    <a:pt x="2709" y="3815"/>
                  </a:lnTo>
                  <a:lnTo>
                    <a:pt x="2718" y="3807"/>
                  </a:lnTo>
                  <a:lnTo>
                    <a:pt x="2727" y="3800"/>
                  </a:lnTo>
                  <a:lnTo>
                    <a:pt x="2735" y="3793"/>
                  </a:lnTo>
                  <a:lnTo>
                    <a:pt x="2726" y="3793"/>
                  </a:lnTo>
                  <a:lnTo>
                    <a:pt x="2719" y="3794"/>
                  </a:lnTo>
                  <a:lnTo>
                    <a:pt x="2713" y="3795"/>
                  </a:lnTo>
                  <a:lnTo>
                    <a:pt x="2707" y="3797"/>
                  </a:lnTo>
                  <a:lnTo>
                    <a:pt x="2691" y="3805"/>
                  </a:lnTo>
                  <a:lnTo>
                    <a:pt x="2667" y="3821"/>
                  </a:lnTo>
                  <a:lnTo>
                    <a:pt x="2676" y="3821"/>
                  </a:lnTo>
                  <a:lnTo>
                    <a:pt x="2684" y="3821"/>
                  </a:lnTo>
                  <a:lnTo>
                    <a:pt x="2691" y="3822"/>
                  </a:lnTo>
                  <a:lnTo>
                    <a:pt x="2697" y="3824"/>
                  </a:lnTo>
                  <a:close/>
                  <a:moveTo>
                    <a:pt x="2251" y="3835"/>
                  </a:moveTo>
                  <a:lnTo>
                    <a:pt x="2264" y="3831"/>
                  </a:lnTo>
                  <a:lnTo>
                    <a:pt x="2276" y="3828"/>
                  </a:lnTo>
                  <a:lnTo>
                    <a:pt x="2286" y="3826"/>
                  </a:lnTo>
                  <a:lnTo>
                    <a:pt x="2296" y="3825"/>
                  </a:lnTo>
                  <a:lnTo>
                    <a:pt x="2295" y="3822"/>
                  </a:lnTo>
                  <a:lnTo>
                    <a:pt x="2294" y="3819"/>
                  </a:lnTo>
                  <a:lnTo>
                    <a:pt x="2291" y="3816"/>
                  </a:lnTo>
                  <a:lnTo>
                    <a:pt x="2288" y="3813"/>
                  </a:lnTo>
                  <a:lnTo>
                    <a:pt x="2277" y="3816"/>
                  </a:lnTo>
                  <a:lnTo>
                    <a:pt x="2264" y="3820"/>
                  </a:lnTo>
                  <a:lnTo>
                    <a:pt x="2252" y="3825"/>
                  </a:lnTo>
                  <a:lnTo>
                    <a:pt x="2238" y="3831"/>
                  </a:lnTo>
                  <a:lnTo>
                    <a:pt x="2242" y="3831"/>
                  </a:lnTo>
                  <a:lnTo>
                    <a:pt x="2245" y="3831"/>
                  </a:lnTo>
                  <a:lnTo>
                    <a:pt x="2248" y="3832"/>
                  </a:lnTo>
                  <a:lnTo>
                    <a:pt x="2251" y="3835"/>
                  </a:lnTo>
                  <a:close/>
                  <a:moveTo>
                    <a:pt x="1772" y="3867"/>
                  </a:moveTo>
                  <a:lnTo>
                    <a:pt x="1789" y="3851"/>
                  </a:lnTo>
                  <a:lnTo>
                    <a:pt x="1802" y="3838"/>
                  </a:lnTo>
                  <a:lnTo>
                    <a:pt x="1810" y="3828"/>
                  </a:lnTo>
                  <a:lnTo>
                    <a:pt x="1815" y="3820"/>
                  </a:lnTo>
                  <a:lnTo>
                    <a:pt x="1817" y="3815"/>
                  </a:lnTo>
                  <a:lnTo>
                    <a:pt x="1818" y="3810"/>
                  </a:lnTo>
                  <a:lnTo>
                    <a:pt x="1817" y="3807"/>
                  </a:lnTo>
                  <a:lnTo>
                    <a:pt x="1816" y="3805"/>
                  </a:lnTo>
                  <a:lnTo>
                    <a:pt x="1805" y="3814"/>
                  </a:lnTo>
                  <a:lnTo>
                    <a:pt x="1794" y="3822"/>
                  </a:lnTo>
                  <a:lnTo>
                    <a:pt x="1784" y="3831"/>
                  </a:lnTo>
                  <a:lnTo>
                    <a:pt x="1773" y="3841"/>
                  </a:lnTo>
                  <a:lnTo>
                    <a:pt x="1774" y="3828"/>
                  </a:lnTo>
                  <a:lnTo>
                    <a:pt x="1775" y="3816"/>
                  </a:lnTo>
                  <a:lnTo>
                    <a:pt x="1776" y="3802"/>
                  </a:lnTo>
                  <a:lnTo>
                    <a:pt x="1776" y="3789"/>
                  </a:lnTo>
                  <a:lnTo>
                    <a:pt x="1766" y="3780"/>
                  </a:lnTo>
                  <a:lnTo>
                    <a:pt x="1754" y="3770"/>
                  </a:lnTo>
                  <a:lnTo>
                    <a:pt x="1742" y="3763"/>
                  </a:lnTo>
                  <a:lnTo>
                    <a:pt x="1729" y="3756"/>
                  </a:lnTo>
                  <a:lnTo>
                    <a:pt x="1731" y="3780"/>
                  </a:lnTo>
                  <a:lnTo>
                    <a:pt x="1733" y="3804"/>
                  </a:lnTo>
                  <a:lnTo>
                    <a:pt x="1733" y="3829"/>
                  </a:lnTo>
                  <a:lnTo>
                    <a:pt x="1733" y="3856"/>
                  </a:lnTo>
                  <a:lnTo>
                    <a:pt x="1742" y="3859"/>
                  </a:lnTo>
                  <a:lnTo>
                    <a:pt x="1752" y="3862"/>
                  </a:lnTo>
                  <a:lnTo>
                    <a:pt x="1762" y="3865"/>
                  </a:lnTo>
                  <a:lnTo>
                    <a:pt x="1772" y="3867"/>
                  </a:lnTo>
                  <a:close/>
                  <a:moveTo>
                    <a:pt x="1647" y="3866"/>
                  </a:moveTo>
                  <a:lnTo>
                    <a:pt x="1637" y="3852"/>
                  </a:lnTo>
                  <a:lnTo>
                    <a:pt x="1631" y="3838"/>
                  </a:lnTo>
                  <a:lnTo>
                    <a:pt x="1628" y="3836"/>
                  </a:lnTo>
                  <a:lnTo>
                    <a:pt x="1626" y="3834"/>
                  </a:lnTo>
                  <a:lnTo>
                    <a:pt x="1623" y="3832"/>
                  </a:lnTo>
                  <a:lnTo>
                    <a:pt x="1620" y="3831"/>
                  </a:lnTo>
                  <a:lnTo>
                    <a:pt x="1616" y="3831"/>
                  </a:lnTo>
                  <a:lnTo>
                    <a:pt x="1612" y="3832"/>
                  </a:lnTo>
                  <a:lnTo>
                    <a:pt x="1606" y="3834"/>
                  </a:lnTo>
                  <a:lnTo>
                    <a:pt x="1600" y="3837"/>
                  </a:lnTo>
                  <a:lnTo>
                    <a:pt x="1602" y="3843"/>
                  </a:lnTo>
                  <a:lnTo>
                    <a:pt x="1603" y="3851"/>
                  </a:lnTo>
                  <a:lnTo>
                    <a:pt x="1603" y="3858"/>
                  </a:lnTo>
                  <a:lnTo>
                    <a:pt x="1603" y="3867"/>
                  </a:lnTo>
                  <a:lnTo>
                    <a:pt x="1612" y="3870"/>
                  </a:lnTo>
                  <a:lnTo>
                    <a:pt x="1622" y="3873"/>
                  </a:lnTo>
                  <a:lnTo>
                    <a:pt x="1630" y="3876"/>
                  </a:lnTo>
                  <a:lnTo>
                    <a:pt x="1637" y="3879"/>
                  </a:lnTo>
                  <a:lnTo>
                    <a:pt x="1641" y="3876"/>
                  </a:lnTo>
                  <a:lnTo>
                    <a:pt x="1644" y="3873"/>
                  </a:lnTo>
                  <a:lnTo>
                    <a:pt x="1646" y="3869"/>
                  </a:lnTo>
                  <a:lnTo>
                    <a:pt x="1647" y="3866"/>
                  </a:lnTo>
                  <a:close/>
                  <a:moveTo>
                    <a:pt x="2236" y="3870"/>
                  </a:moveTo>
                  <a:lnTo>
                    <a:pt x="2291" y="3854"/>
                  </a:lnTo>
                  <a:lnTo>
                    <a:pt x="2345" y="3839"/>
                  </a:lnTo>
                  <a:lnTo>
                    <a:pt x="2398" y="3825"/>
                  </a:lnTo>
                  <a:lnTo>
                    <a:pt x="2447" y="3814"/>
                  </a:lnTo>
                  <a:lnTo>
                    <a:pt x="2472" y="3809"/>
                  </a:lnTo>
                  <a:lnTo>
                    <a:pt x="2495" y="3805"/>
                  </a:lnTo>
                  <a:lnTo>
                    <a:pt x="2519" y="3802"/>
                  </a:lnTo>
                  <a:lnTo>
                    <a:pt x="2540" y="3800"/>
                  </a:lnTo>
                  <a:lnTo>
                    <a:pt x="2562" y="3799"/>
                  </a:lnTo>
                  <a:lnTo>
                    <a:pt x="2583" y="3800"/>
                  </a:lnTo>
                  <a:lnTo>
                    <a:pt x="2604" y="3801"/>
                  </a:lnTo>
                  <a:lnTo>
                    <a:pt x="2623" y="3804"/>
                  </a:lnTo>
                  <a:lnTo>
                    <a:pt x="2653" y="3778"/>
                  </a:lnTo>
                  <a:lnTo>
                    <a:pt x="2685" y="3751"/>
                  </a:lnTo>
                  <a:lnTo>
                    <a:pt x="2701" y="3738"/>
                  </a:lnTo>
                  <a:lnTo>
                    <a:pt x="2718" y="3725"/>
                  </a:lnTo>
                  <a:lnTo>
                    <a:pt x="2734" y="3714"/>
                  </a:lnTo>
                  <a:lnTo>
                    <a:pt x="2752" y="3704"/>
                  </a:lnTo>
                  <a:lnTo>
                    <a:pt x="2767" y="3693"/>
                  </a:lnTo>
                  <a:lnTo>
                    <a:pt x="2784" y="3685"/>
                  </a:lnTo>
                  <a:lnTo>
                    <a:pt x="2799" y="3677"/>
                  </a:lnTo>
                  <a:lnTo>
                    <a:pt x="2813" y="3671"/>
                  </a:lnTo>
                  <a:lnTo>
                    <a:pt x="2828" y="3667"/>
                  </a:lnTo>
                  <a:lnTo>
                    <a:pt x="2840" y="3664"/>
                  </a:lnTo>
                  <a:lnTo>
                    <a:pt x="2852" y="3664"/>
                  </a:lnTo>
                  <a:lnTo>
                    <a:pt x="2863" y="3665"/>
                  </a:lnTo>
                  <a:lnTo>
                    <a:pt x="2862" y="3681"/>
                  </a:lnTo>
                  <a:lnTo>
                    <a:pt x="2860" y="3696"/>
                  </a:lnTo>
                  <a:lnTo>
                    <a:pt x="2860" y="3713"/>
                  </a:lnTo>
                  <a:lnTo>
                    <a:pt x="2859" y="3729"/>
                  </a:lnTo>
                  <a:lnTo>
                    <a:pt x="2865" y="3730"/>
                  </a:lnTo>
                  <a:lnTo>
                    <a:pt x="2870" y="3731"/>
                  </a:lnTo>
                  <a:lnTo>
                    <a:pt x="2873" y="3734"/>
                  </a:lnTo>
                  <a:lnTo>
                    <a:pt x="2877" y="3738"/>
                  </a:lnTo>
                  <a:lnTo>
                    <a:pt x="2884" y="3728"/>
                  </a:lnTo>
                  <a:lnTo>
                    <a:pt x="2892" y="3719"/>
                  </a:lnTo>
                  <a:lnTo>
                    <a:pt x="2901" y="3711"/>
                  </a:lnTo>
                  <a:lnTo>
                    <a:pt x="2909" y="3703"/>
                  </a:lnTo>
                  <a:lnTo>
                    <a:pt x="2926" y="3690"/>
                  </a:lnTo>
                  <a:lnTo>
                    <a:pt x="2944" y="3679"/>
                  </a:lnTo>
                  <a:lnTo>
                    <a:pt x="2977" y="3663"/>
                  </a:lnTo>
                  <a:lnTo>
                    <a:pt x="3008" y="3648"/>
                  </a:lnTo>
                  <a:lnTo>
                    <a:pt x="3023" y="3642"/>
                  </a:lnTo>
                  <a:lnTo>
                    <a:pt x="3035" y="3635"/>
                  </a:lnTo>
                  <a:lnTo>
                    <a:pt x="3040" y="3631"/>
                  </a:lnTo>
                  <a:lnTo>
                    <a:pt x="3045" y="3626"/>
                  </a:lnTo>
                  <a:lnTo>
                    <a:pt x="3050" y="3621"/>
                  </a:lnTo>
                  <a:lnTo>
                    <a:pt x="3053" y="3616"/>
                  </a:lnTo>
                  <a:lnTo>
                    <a:pt x="3057" y="3610"/>
                  </a:lnTo>
                  <a:lnTo>
                    <a:pt x="3060" y="3604"/>
                  </a:lnTo>
                  <a:lnTo>
                    <a:pt x="3062" y="3597"/>
                  </a:lnTo>
                  <a:lnTo>
                    <a:pt x="3064" y="3590"/>
                  </a:lnTo>
                  <a:lnTo>
                    <a:pt x="3064" y="3581"/>
                  </a:lnTo>
                  <a:lnTo>
                    <a:pt x="3064" y="3572"/>
                  </a:lnTo>
                  <a:lnTo>
                    <a:pt x="3063" y="3562"/>
                  </a:lnTo>
                  <a:lnTo>
                    <a:pt x="3061" y="3552"/>
                  </a:lnTo>
                  <a:lnTo>
                    <a:pt x="3072" y="3541"/>
                  </a:lnTo>
                  <a:lnTo>
                    <a:pt x="3082" y="3532"/>
                  </a:lnTo>
                  <a:lnTo>
                    <a:pt x="3092" y="3523"/>
                  </a:lnTo>
                  <a:lnTo>
                    <a:pt x="3103" y="3516"/>
                  </a:lnTo>
                  <a:lnTo>
                    <a:pt x="3109" y="3522"/>
                  </a:lnTo>
                  <a:lnTo>
                    <a:pt x="3113" y="3528"/>
                  </a:lnTo>
                  <a:lnTo>
                    <a:pt x="3116" y="3535"/>
                  </a:lnTo>
                  <a:lnTo>
                    <a:pt x="3119" y="3541"/>
                  </a:lnTo>
                  <a:lnTo>
                    <a:pt x="3143" y="3520"/>
                  </a:lnTo>
                  <a:lnTo>
                    <a:pt x="3164" y="3498"/>
                  </a:lnTo>
                  <a:lnTo>
                    <a:pt x="3185" y="3475"/>
                  </a:lnTo>
                  <a:lnTo>
                    <a:pt x="3203" y="3454"/>
                  </a:lnTo>
                  <a:lnTo>
                    <a:pt x="3239" y="3409"/>
                  </a:lnTo>
                  <a:lnTo>
                    <a:pt x="3272" y="3366"/>
                  </a:lnTo>
                  <a:lnTo>
                    <a:pt x="3288" y="3345"/>
                  </a:lnTo>
                  <a:lnTo>
                    <a:pt x="3304" y="3325"/>
                  </a:lnTo>
                  <a:lnTo>
                    <a:pt x="3319" y="3307"/>
                  </a:lnTo>
                  <a:lnTo>
                    <a:pt x="3335" y="3291"/>
                  </a:lnTo>
                  <a:lnTo>
                    <a:pt x="3350" y="3275"/>
                  </a:lnTo>
                  <a:lnTo>
                    <a:pt x="3366" y="3262"/>
                  </a:lnTo>
                  <a:lnTo>
                    <a:pt x="3375" y="3256"/>
                  </a:lnTo>
                  <a:lnTo>
                    <a:pt x="3383" y="3249"/>
                  </a:lnTo>
                  <a:lnTo>
                    <a:pt x="3391" y="3244"/>
                  </a:lnTo>
                  <a:lnTo>
                    <a:pt x="3399" y="3240"/>
                  </a:lnTo>
                  <a:lnTo>
                    <a:pt x="3400" y="3223"/>
                  </a:lnTo>
                  <a:lnTo>
                    <a:pt x="3402" y="3206"/>
                  </a:lnTo>
                  <a:lnTo>
                    <a:pt x="3404" y="3191"/>
                  </a:lnTo>
                  <a:lnTo>
                    <a:pt x="3407" y="3176"/>
                  </a:lnTo>
                  <a:lnTo>
                    <a:pt x="3410" y="3163"/>
                  </a:lnTo>
                  <a:lnTo>
                    <a:pt x="3415" y="3151"/>
                  </a:lnTo>
                  <a:lnTo>
                    <a:pt x="3420" y="3139"/>
                  </a:lnTo>
                  <a:lnTo>
                    <a:pt x="3425" y="3130"/>
                  </a:lnTo>
                  <a:lnTo>
                    <a:pt x="3431" y="3122"/>
                  </a:lnTo>
                  <a:lnTo>
                    <a:pt x="3437" y="3115"/>
                  </a:lnTo>
                  <a:lnTo>
                    <a:pt x="3445" y="3110"/>
                  </a:lnTo>
                  <a:lnTo>
                    <a:pt x="3454" y="3107"/>
                  </a:lnTo>
                  <a:lnTo>
                    <a:pt x="3463" y="3103"/>
                  </a:lnTo>
                  <a:lnTo>
                    <a:pt x="3473" y="3103"/>
                  </a:lnTo>
                  <a:lnTo>
                    <a:pt x="3484" y="3104"/>
                  </a:lnTo>
                  <a:lnTo>
                    <a:pt x="3496" y="3108"/>
                  </a:lnTo>
                  <a:lnTo>
                    <a:pt x="3502" y="3100"/>
                  </a:lnTo>
                  <a:lnTo>
                    <a:pt x="3508" y="3094"/>
                  </a:lnTo>
                  <a:lnTo>
                    <a:pt x="3512" y="3087"/>
                  </a:lnTo>
                  <a:lnTo>
                    <a:pt x="3516" y="3080"/>
                  </a:lnTo>
                  <a:lnTo>
                    <a:pt x="3522" y="3066"/>
                  </a:lnTo>
                  <a:lnTo>
                    <a:pt x="3525" y="3054"/>
                  </a:lnTo>
                  <a:lnTo>
                    <a:pt x="3527" y="3035"/>
                  </a:lnTo>
                  <a:lnTo>
                    <a:pt x="3527" y="3024"/>
                  </a:lnTo>
                  <a:lnTo>
                    <a:pt x="3541" y="3015"/>
                  </a:lnTo>
                  <a:lnTo>
                    <a:pt x="3552" y="3006"/>
                  </a:lnTo>
                  <a:lnTo>
                    <a:pt x="3562" y="2996"/>
                  </a:lnTo>
                  <a:lnTo>
                    <a:pt x="3572" y="2986"/>
                  </a:lnTo>
                  <a:lnTo>
                    <a:pt x="3578" y="2977"/>
                  </a:lnTo>
                  <a:lnTo>
                    <a:pt x="3584" y="2967"/>
                  </a:lnTo>
                  <a:lnTo>
                    <a:pt x="3589" y="2958"/>
                  </a:lnTo>
                  <a:lnTo>
                    <a:pt x="3593" y="2948"/>
                  </a:lnTo>
                  <a:lnTo>
                    <a:pt x="3602" y="2911"/>
                  </a:lnTo>
                  <a:lnTo>
                    <a:pt x="3610" y="2879"/>
                  </a:lnTo>
                  <a:lnTo>
                    <a:pt x="3619" y="2887"/>
                  </a:lnTo>
                  <a:lnTo>
                    <a:pt x="3627" y="2895"/>
                  </a:lnTo>
                  <a:lnTo>
                    <a:pt x="3635" y="2901"/>
                  </a:lnTo>
                  <a:lnTo>
                    <a:pt x="3643" y="2907"/>
                  </a:lnTo>
                  <a:lnTo>
                    <a:pt x="3652" y="2911"/>
                  </a:lnTo>
                  <a:lnTo>
                    <a:pt x="3661" y="2914"/>
                  </a:lnTo>
                  <a:lnTo>
                    <a:pt x="3666" y="2914"/>
                  </a:lnTo>
                  <a:lnTo>
                    <a:pt x="3670" y="2914"/>
                  </a:lnTo>
                  <a:lnTo>
                    <a:pt x="3675" y="2913"/>
                  </a:lnTo>
                  <a:lnTo>
                    <a:pt x="3680" y="2912"/>
                  </a:lnTo>
                  <a:lnTo>
                    <a:pt x="3684" y="2897"/>
                  </a:lnTo>
                  <a:lnTo>
                    <a:pt x="3688" y="2883"/>
                  </a:lnTo>
                  <a:lnTo>
                    <a:pt x="3693" y="2869"/>
                  </a:lnTo>
                  <a:lnTo>
                    <a:pt x="3697" y="2856"/>
                  </a:lnTo>
                  <a:lnTo>
                    <a:pt x="3689" y="2853"/>
                  </a:lnTo>
                  <a:lnTo>
                    <a:pt x="3681" y="2850"/>
                  </a:lnTo>
                  <a:lnTo>
                    <a:pt x="3672" y="2849"/>
                  </a:lnTo>
                  <a:lnTo>
                    <a:pt x="3662" y="2848"/>
                  </a:lnTo>
                  <a:lnTo>
                    <a:pt x="3661" y="2837"/>
                  </a:lnTo>
                  <a:lnTo>
                    <a:pt x="3662" y="2827"/>
                  </a:lnTo>
                  <a:lnTo>
                    <a:pt x="3664" y="2816"/>
                  </a:lnTo>
                  <a:lnTo>
                    <a:pt x="3668" y="2804"/>
                  </a:lnTo>
                  <a:lnTo>
                    <a:pt x="3672" y="2792"/>
                  </a:lnTo>
                  <a:lnTo>
                    <a:pt x="3677" y="2780"/>
                  </a:lnTo>
                  <a:lnTo>
                    <a:pt x="3683" y="2767"/>
                  </a:lnTo>
                  <a:lnTo>
                    <a:pt x="3691" y="2755"/>
                  </a:lnTo>
                  <a:lnTo>
                    <a:pt x="3707" y="2729"/>
                  </a:lnTo>
                  <a:lnTo>
                    <a:pt x="3725" y="2703"/>
                  </a:lnTo>
                  <a:lnTo>
                    <a:pt x="3745" y="2675"/>
                  </a:lnTo>
                  <a:lnTo>
                    <a:pt x="3765" y="2647"/>
                  </a:lnTo>
                  <a:lnTo>
                    <a:pt x="3786" y="2618"/>
                  </a:lnTo>
                  <a:lnTo>
                    <a:pt x="3804" y="2591"/>
                  </a:lnTo>
                  <a:lnTo>
                    <a:pt x="3823" y="2562"/>
                  </a:lnTo>
                  <a:lnTo>
                    <a:pt x="3838" y="2534"/>
                  </a:lnTo>
                  <a:lnTo>
                    <a:pt x="3845" y="2520"/>
                  </a:lnTo>
                  <a:lnTo>
                    <a:pt x="3851" y="2506"/>
                  </a:lnTo>
                  <a:lnTo>
                    <a:pt x="3856" y="2492"/>
                  </a:lnTo>
                  <a:lnTo>
                    <a:pt x="3860" y="2479"/>
                  </a:lnTo>
                  <a:lnTo>
                    <a:pt x="3863" y="2465"/>
                  </a:lnTo>
                  <a:lnTo>
                    <a:pt x="3864" y="2452"/>
                  </a:lnTo>
                  <a:lnTo>
                    <a:pt x="3864" y="2440"/>
                  </a:lnTo>
                  <a:lnTo>
                    <a:pt x="3863" y="2426"/>
                  </a:lnTo>
                  <a:lnTo>
                    <a:pt x="3884" y="2423"/>
                  </a:lnTo>
                  <a:lnTo>
                    <a:pt x="3897" y="2420"/>
                  </a:lnTo>
                  <a:lnTo>
                    <a:pt x="3902" y="2417"/>
                  </a:lnTo>
                  <a:lnTo>
                    <a:pt x="3907" y="2414"/>
                  </a:lnTo>
                  <a:lnTo>
                    <a:pt x="3912" y="2410"/>
                  </a:lnTo>
                  <a:lnTo>
                    <a:pt x="3918" y="2404"/>
                  </a:lnTo>
                  <a:lnTo>
                    <a:pt x="3904" y="2443"/>
                  </a:lnTo>
                  <a:lnTo>
                    <a:pt x="3890" y="2483"/>
                  </a:lnTo>
                  <a:lnTo>
                    <a:pt x="3875" y="2522"/>
                  </a:lnTo>
                  <a:lnTo>
                    <a:pt x="3860" y="2562"/>
                  </a:lnTo>
                  <a:lnTo>
                    <a:pt x="3844" y="2602"/>
                  </a:lnTo>
                  <a:lnTo>
                    <a:pt x="3829" y="2642"/>
                  </a:lnTo>
                  <a:lnTo>
                    <a:pt x="3814" y="2682"/>
                  </a:lnTo>
                  <a:lnTo>
                    <a:pt x="3798" y="2723"/>
                  </a:lnTo>
                  <a:lnTo>
                    <a:pt x="3839" y="2652"/>
                  </a:lnTo>
                  <a:lnTo>
                    <a:pt x="3880" y="2586"/>
                  </a:lnTo>
                  <a:lnTo>
                    <a:pt x="3919" y="2520"/>
                  </a:lnTo>
                  <a:lnTo>
                    <a:pt x="3956" y="2456"/>
                  </a:lnTo>
                  <a:lnTo>
                    <a:pt x="3992" y="2393"/>
                  </a:lnTo>
                  <a:lnTo>
                    <a:pt x="4025" y="2333"/>
                  </a:lnTo>
                  <a:lnTo>
                    <a:pt x="4057" y="2271"/>
                  </a:lnTo>
                  <a:lnTo>
                    <a:pt x="4086" y="2210"/>
                  </a:lnTo>
                  <a:lnTo>
                    <a:pt x="4100" y="2180"/>
                  </a:lnTo>
                  <a:lnTo>
                    <a:pt x="4113" y="2150"/>
                  </a:lnTo>
                  <a:lnTo>
                    <a:pt x="4126" y="2118"/>
                  </a:lnTo>
                  <a:lnTo>
                    <a:pt x="4137" y="2087"/>
                  </a:lnTo>
                  <a:lnTo>
                    <a:pt x="4148" y="2055"/>
                  </a:lnTo>
                  <a:lnTo>
                    <a:pt x="4158" y="2023"/>
                  </a:lnTo>
                  <a:lnTo>
                    <a:pt x="4169" y="1992"/>
                  </a:lnTo>
                  <a:lnTo>
                    <a:pt x="4178" y="1959"/>
                  </a:lnTo>
                  <a:lnTo>
                    <a:pt x="4186" y="1926"/>
                  </a:lnTo>
                  <a:lnTo>
                    <a:pt x="4193" y="1892"/>
                  </a:lnTo>
                  <a:lnTo>
                    <a:pt x="4200" y="1857"/>
                  </a:lnTo>
                  <a:lnTo>
                    <a:pt x="4206" y="1822"/>
                  </a:lnTo>
                  <a:lnTo>
                    <a:pt x="4211" y="1786"/>
                  </a:lnTo>
                  <a:lnTo>
                    <a:pt x="4216" y="1749"/>
                  </a:lnTo>
                  <a:lnTo>
                    <a:pt x="4219" y="1711"/>
                  </a:lnTo>
                  <a:lnTo>
                    <a:pt x="4222" y="1672"/>
                  </a:lnTo>
                  <a:lnTo>
                    <a:pt x="4214" y="1673"/>
                  </a:lnTo>
                  <a:lnTo>
                    <a:pt x="4206" y="1673"/>
                  </a:lnTo>
                  <a:lnTo>
                    <a:pt x="4195" y="1673"/>
                  </a:lnTo>
                  <a:lnTo>
                    <a:pt x="4186" y="1673"/>
                  </a:lnTo>
                  <a:lnTo>
                    <a:pt x="4189" y="1652"/>
                  </a:lnTo>
                  <a:lnTo>
                    <a:pt x="4191" y="1631"/>
                  </a:lnTo>
                  <a:lnTo>
                    <a:pt x="4194" y="1610"/>
                  </a:lnTo>
                  <a:lnTo>
                    <a:pt x="4197" y="1589"/>
                  </a:lnTo>
                  <a:lnTo>
                    <a:pt x="4200" y="1568"/>
                  </a:lnTo>
                  <a:lnTo>
                    <a:pt x="4202" y="1548"/>
                  </a:lnTo>
                  <a:lnTo>
                    <a:pt x="4206" y="1528"/>
                  </a:lnTo>
                  <a:lnTo>
                    <a:pt x="4209" y="1508"/>
                  </a:lnTo>
                  <a:lnTo>
                    <a:pt x="4202" y="1500"/>
                  </a:lnTo>
                  <a:lnTo>
                    <a:pt x="4197" y="1492"/>
                  </a:lnTo>
                  <a:lnTo>
                    <a:pt x="4193" y="1483"/>
                  </a:lnTo>
                  <a:lnTo>
                    <a:pt x="4190" y="1473"/>
                  </a:lnTo>
                  <a:lnTo>
                    <a:pt x="4188" y="1461"/>
                  </a:lnTo>
                  <a:lnTo>
                    <a:pt x="4186" y="1449"/>
                  </a:lnTo>
                  <a:lnTo>
                    <a:pt x="4184" y="1438"/>
                  </a:lnTo>
                  <a:lnTo>
                    <a:pt x="4183" y="1425"/>
                  </a:lnTo>
                  <a:lnTo>
                    <a:pt x="4182" y="1401"/>
                  </a:lnTo>
                  <a:lnTo>
                    <a:pt x="4182" y="1379"/>
                  </a:lnTo>
                  <a:lnTo>
                    <a:pt x="4182" y="1361"/>
                  </a:lnTo>
                  <a:lnTo>
                    <a:pt x="4181" y="1348"/>
                  </a:lnTo>
                  <a:lnTo>
                    <a:pt x="4178" y="1345"/>
                  </a:lnTo>
                  <a:lnTo>
                    <a:pt x="4175" y="1342"/>
                  </a:lnTo>
                  <a:lnTo>
                    <a:pt x="4170" y="1340"/>
                  </a:lnTo>
                  <a:lnTo>
                    <a:pt x="4165" y="1340"/>
                  </a:lnTo>
                  <a:lnTo>
                    <a:pt x="4161" y="1318"/>
                  </a:lnTo>
                  <a:lnTo>
                    <a:pt x="4158" y="1297"/>
                  </a:lnTo>
                  <a:lnTo>
                    <a:pt x="4153" y="1275"/>
                  </a:lnTo>
                  <a:lnTo>
                    <a:pt x="4149" y="1254"/>
                  </a:lnTo>
                  <a:lnTo>
                    <a:pt x="4143" y="1232"/>
                  </a:lnTo>
                  <a:lnTo>
                    <a:pt x="4136" y="1211"/>
                  </a:lnTo>
                  <a:lnTo>
                    <a:pt x="4129" y="1189"/>
                  </a:lnTo>
                  <a:lnTo>
                    <a:pt x="4121" y="1167"/>
                  </a:lnTo>
                  <a:lnTo>
                    <a:pt x="4112" y="1146"/>
                  </a:lnTo>
                  <a:lnTo>
                    <a:pt x="4103" y="1124"/>
                  </a:lnTo>
                  <a:lnTo>
                    <a:pt x="4093" y="1104"/>
                  </a:lnTo>
                  <a:lnTo>
                    <a:pt x="4082" y="1082"/>
                  </a:lnTo>
                  <a:lnTo>
                    <a:pt x="4072" y="1062"/>
                  </a:lnTo>
                  <a:lnTo>
                    <a:pt x="4061" y="1041"/>
                  </a:lnTo>
                  <a:lnTo>
                    <a:pt x="4049" y="1020"/>
                  </a:lnTo>
                  <a:lnTo>
                    <a:pt x="4036" y="1000"/>
                  </a:lnTo>
                  <a:lnTo>
                    <a:pt x="4010" y="961"/>
                  </a:lnTo>
                  <a:lnTo>
                    <a:pt x="3983" y="923"/>
                  </a:lnTo>
                  <a:lnTo>
                    <a:pt x="3954" y="886"/>
                  </a:lnTo>
                  <a:lnTo>
                    <a:pt x="3924" y="850"/>
                  </a:lnTo>
                  <a:lnTo>
                    <a:pt x="3894" y="817"/>
                  </a:lnTo>
                  <a:lnTo>
                    <a:pt x="3863" y="785"/>
                  </a:lnTo>
                  <a:lnTo>
                    <a:pt x="3832" y="755"/>
                  </a:lnTo>
                  <a:lnTo>
                    <a:pt x="3800" y="729"/>
                  </a:lnTo>
                  <a:lnTo>
                    <a:pt x="3801" y="718"/>
                  </a:lnTo>
                  <a:lnTo>
                    <a:pt x="3801" y="709"/>
                  </a:lnTo>
                  <a:lnTo>
                    <a:pt x="3802" y="699"/>
                  </a:lnTo>
                  <a:lnTo>
                    <a:pt x="3803" y="690"/>
                  </a:lnTo>
                  <a:lnTo>
                    <a:pt x="3792" y="691"/>
                  </a:lnTo>
                  <a:lnTo>
                    <a:pt x="3767" y="690"/>
                  </a:lnTo>
                  <a:lnTo>
                    <a:pt x="3731" y="690"/>
                  </a:lnTo>
                  <a:lnTo>
                    <a:pt x="3686" y="690"/>
                  </a:lnTo>
                  <a:lnTo>
                    <a:pt x="3640" y="690"/>
                  </a:lnTo>
                  <a:lnTo>
                    <a:pt x="3593" y="691"/>
                  </a:lnTo>
                  <a:lnTo>
                    <a:pt x="3572" y="693"/>
                  </a:lnTo>
                  <a:lnTo>
                    <a:pt x="3551" y="695"/>
                  </a:lnTo>
                  <a:lnTo>
                    <a:pt x="3533" y="697"/>
                  </a:lnTo>
                  <a:lnTo>
                    <a:pt x="3517" y="700"/>
                  </a:lnTo>
                  <a:lnTo>
                    <a:pt x="3516" y="703"/>
                  </a:lnTo>
                  <a:lnTo>
                    <a:pt x="3516" y="707"/>
                  </a:lnTo>
                  <a:lnTo>
                    <a:pt x="3514" y="710"/>
                  </a:lnTo>
                  <a:lnTo>
                    <a:pt x="3512" y="713"/>
                  </a:lnTo>
                  <a:lnTo>
                    <a:pt x="3527" y="720"/>
                  </a:lnTo>
                  <a:lnTo>
                    <a:pt x="3542" y="729"/>
                  </a:lnTo>
                  <a:lnTo>
                    <a:pt x="3555" y="737"/>
                  </a:lnTo>
                  <a:lnTo>
                    <a:pt x="3567" y="747"/>
                  </a:lnTo>
                  <a:lnTo>
                    <a:pt x="3554" y="748"/>
                  </a:lnTo>
                  <a:lnTo>
                    <a:pt x="3541" y="750"/>
                  </a:lnTo>
                  <a:lnTo>
                    <a:pt x="3527" y="753"/>
                  </a:lnTo>
                  <a:lnTo>
                    <a:pt x="3514" y="756"/>
                  </a:lnTo>
                  <a:lnTo>
                    <a:pt x="3513" y="759"/>
                  </a:lnTo>
                  <a:lnTo>
                    <a:pt x="3513" y="764"/>
                  </a:lnTo>
                  <a:lnTo>
                    <a:pt x="3511" y="767"/>
                  </a:lnTo>
                  <a:lnTo>
                    <a:pt x="3509" y="770"/>
                  </a:lnTo>
                  <a:lnTo>
                    <a:pt x="3515" y="775"/>
                  </a:lnTo>
                  <a:lnTo>
                    <a:pt x="3524" y="779"/>
                  </a:lnTo>
                  <a:lnTo>
                    <a:pt x="3535" y="783"/>
                  </a:lnTo>
                  <a:lnTo>
                    <a:pt x="3546" y="786"/>
                  </a:lnTo>
                  <a:lnTo>
                    <a:pt x="3559" y="788"/>
                  </a:lnTo>
                  <a:lnTo>
                    <a:pt x="3573" y="790"/>
                  </a:lnTo>
                  <a:lnTo>
                    <a:pt x="3587" y="791"/>
                  </a:lnTo>
                  <a:lnTo>
                    <a:pt x="3601" y="792"/>
                  </a:lnTo>
                  <a:lnTo>
                    <a:pt x="3630" y="792"/>
                  </a:lnTo>
                  <a:lnTo>
                    <a:pt x="3655" y="792"/>
                  </a:lnTo>
                  <a:lnTo>
                    <a:pt x="3674" y="792"/>
                  </a:lnTo>
                  <a:lnTo>
                    <a:pt x="3685" y="791"/>
                  </a:lnTo>
                  <a:lnTo>
                    <a:pt x="3679" y="785"/>
                  </a:lnTo>
                  <a:lnTo>
                    <a:pt x="3672" y="779"/>
                  </a:lnTo>
                  <a:lnTo>
                    <a:pt x="3665" y="773"/>
                  </a:lnTo>
                  <a:lnTo>
                    <a:pt x="3656" y="767"/>
                  </a:lnTo>
                  <a:lnTo>
                    <a:pt x="3663" y="755"/>
                  </a:lnTo>
                  <a:lnTo>
                    <a:pt x="3666" y="749"/>
                  </a:lnTo>
                  <a:lnTo>
                    <a:pt x="3689" y="749"/>
                  </a:lnTo>
                  <a:lnTo>
                    <a:pt x="3712" y="750"/>
                  </a:lnTo>
                  <a:lnTo>
                    <a:pt x="3736" y="752"/>
                  </a:lnTo>
                  <a:lnTo>
                    <a:pt x="3759" y="755"/>
                  </a:lnTo>
                  <a:lnTo>
                    <a:pt x="3764" y="761"/>
                  </a:lnTo>
                  <a:lnTo>
                    <a:pt x="3768" y="768"/>
                  </a:lnTo>
                  <a:lnTo>
                    <a:pt x="3773" y="775"/>
                  </a:lnTo>
                  <a:lnTo>
                    <a:pt x="3776" y="781"/>
                  </a:lnTo>
                  <a:lnTo>
                    <a:pt x="3758" y="784"/>
                  </a:lnTo>
                  <a:lnTo>
                    <a:pt x="3739" y="788"/>
                  </a:lnTo>
                  <a:lnTo>
                    <a:pt x="3719" y="792"/>
                  </a:lnTo>
                  <a:lnTo>
                    <a:pt x="3699" y="795"/>
                  </a:lnTo>
                  <a:lnTo>
                    <a:pt x="3709" y="802"/>
                  </a:lnTo>
                  <a:lnTo>
                    <a:pt x="3717" y="808"/>
                  </a:lnTo>
                  <a:lnTo>
                    <a:pt x="3726" y="815"/>
                  </a:lnTo>
                  <a:lnTo>
                    <a:pt x="3734" y="821"/>
                  </a:lnTo>
                  <a:lnTo>
                    <a:pt x="3733" y="834"/>
                  </a:lnTo>
                  <a:lnTo>
                    <a:pt x="3732" y="851"/>
                  </a:lnTo>
                  <a:lnTo>
                    <a:pt x="3710" y="849"/>
                  </a:lnTo>
                  <a:lnTo>
                    <a:pt x="3688" y="846"/>
                  </a:lnTo>
                  <a:lnTo>
                    <a:pt x="3667" y="843"/>
                  </a:lnTo>
                  <a:lnTo>
                    <a:pt x="3644" y="841"/>
                  </a:lnTo>
                  <a:lnTo>
                    <a:pt x="3623" y="838"/>
                  </a:lnTo>
                  <a:lnTo>
                    <a:pt x="3600" y="834"/>
                  </a:lnTo>
                  <a:lnTo>
                    <a:pt x="3578" y="832"/>
                  </a:lnTo>
                  <a:lnTo>
                    <a:pt x="3554" y="829"/>
                  </a:lnTo>
                  <a:lnTo>
                    <a:pt x="3536" y="830"/>
                  </a:lnTo>
                  <a:lnTo>
                    <a:pt x="3516" y="831"/>
                  </a:lnTo>
                  <a:lnTo>
                    <a:pt x="3498" y="832"/>
                  </a:lnTo>
                  <a:lnTo>
                    <a:pt x="3477" y="833"/>
                  </a:lnTo>
                  <a:lnTo>
                    <a:pt x="3458" y="835"/>
                  </a:lnTo>
                  <a:lnTo>
                    <a:pt x="3438" y="838"/>
                  </a:lnTo>
                  <a:lnTo>
                    <a:pt x="3418" y="840"/>
                  </a:lnTo>
                  <a:lnTo>
                    <a:pt x="3397" y="842"/>
                  </a:lnTo>
                  <a:lnTo>
                    <a:pt x="3392" y="829"/>
                  </a:lnTo>
                  <a:lnTo>
                    <a:pt x="3386" y="816"/>
                  </a:lnTo>
                  <a:lnTo>
                    <a:pt x="3356" y="826"/>
                  </a:lnTo>
                  <a:lnTo>
                    <a:pt x="3318" y="840"/>
                  </a:lnTo>
                  <a:lnTo>
                    <a:pt x="3272" y="857"/>
                  </a:lnTo>
                  <a:lnTo>
                    <a:pt x="3221" y="878"/>
                  </a:lnTo>
                  <a:lnTo>
                    <a:pt x="3164" y="901"/>
                  </a:lnTo>
                  <a:lnTo>
                    <a:pt x="3104" y="928"/>
                  </a:lnTo>
                  <a:lnTo>
                    <a:pt x="3041" y="956"/>
                  </a:lnTo>
                  <a:lnTo>
                    <a:pt x="2978" y="986"/>
                  </a:lnTo>
                  <a:lnTo>
                    <a:pt x="2916" y="1017"/>
                  </a:lnTo>
                  <a:lnTo>
                    <a:pt x="2855" y="1049"/>
                  </a:lnTo>
                  <a:lnTo>
                    <a:pt x="2826" y="1067"/>
                  </a:lnTo>
                  <a:lnTo>
                    <a:pt x="2798" y="1083"/>
                  </a:lnTo>
                  <a:lnTo>
                    <a:pt x="2770" y="1100"/>
                  </a:lnTo>
                  <a:lnTo>
                    <a:pt x="2745" y="1116"/>
                  </a:lnTo>
                  <a:lnTo>
                    <a:pt x="2720" y="1133"/>
                  </a:lnTo>
                  <a:lnTo>
                    <a:pt x="2697" y="1150"/>
                  </a:lnTo>
                  <a:lnTo>
                    <a:pt x="2677" y="1166"/>
                  </a:lnTo>
                  <a:lnTo>
                    <a:pt x="2657" y="1183"/>
                  </a:lnTo>
                  <a:lnTo>
                    <a:pt x="2640" y="1199"/>
                  </a:lnTo>
                  <a:lnTo>
                    <a:pt x="2626" y="1215"/>
                  </a:lnTo>
                  <a:lnTo>
                    <a:pt x="2613" y="1231"/>
                  </a:lnTo>
                  <a:lnTo>
                    <a:pt x="2603" y="1247"/>
                  </a:lnTo>
                  <a:lnTo>
                    <a:pt x="2583" y="1245"/>
                  </a:lnTo>
                  <a:lnTo>
                    <a:pt x="2563" y="1243"/>
                  </a:lnTo>
                  <a:lnTo>
                    <a:pt x="2539" y="1240"/>
                  </a:lnTo>
                  <a:lnTo>
                    <a:pt x="2515" y="1235"/>
                  </a:lnTo>
                  <a:lnTo>
                    <a:pt x="2488" y="1229"/>
                  </a:lnTo>
                  <a:lnTo>
                    <a:pt x="2460" y="1222"/>
                  </a:lnTo>
                  <a:lnTo>
                    <a:pt x="2433" y="1213"/>
                  </a:lnTo>
                  <a:lnTo>
                    <a:pt x="2403" y="1202"/>
                  </a:lnTo>
                  <a:lnTo>
                    <a:pt x="2372" y="1192"/>
                  </a:lnTo>
                  <a:lnTo>
                    <a:pt x="2341" y="1180"/>
                  </a:lnTo>
                  <a:lnTo>
                    <a:pt x="2310" y="1166"/>
                  </a:lnTo>
                  <a:lnTo>
                    <a:pt x="2278" y="1153"/>
                  </a:lnTo>
                  <a:lnTo>
                    <a:pt x="2246" y="1139"/>
                  </a:lnTo>
                  <a:lnTo>
                    <a:pt x="2213" y="1123"/>
                  </a:lnTo>
                  <a:lnTo>
                    <a:pt x="2181" y="1108"/>
                  </a:lnTo>
                  <a:lnTo>
                    <a:pt x="2150" y="1092"/>
                  </a:lnTo>
                  <a:lnTo>
                    <a:pt x="2119" y="1075"/>
                  </a:lnTo>
                  <a:lnTo>
                    <a:pt x="2089" y="1058"/>
                  </a:lnTo>
                  <a:lnTo>
                    <a:pt x="2059" y="1041"/>
                  </a:lnTo>
                  <a:lnTo>
                    <a:pt x="2030" y="1025"/>
                  </a:lnTo>
                  <a:lnTo>
                    <a:pt x="2003" y="1007"/>
                  </a:lnTo>
                  <a:lnTo>
                    <a:pt x="1977" y="990"/>
                  </a:lnTo>
                  <a:lnTo>
                    <a:pt x="1952" y="972"/>
                  </a:lnTo>
                  <a:lnTo>
                    <a:pt x="1930" y="955"/>
                  </a:lnTo>
                  <a:lnTo>
                    <a:pt x="1908" y="937"/>
                  </a:lnTo>
                  <a:lnTo>
                    <a:pt x="1889" y="921"/>
                  </a:lnTo>
                  <a:lnTo>
                    <a:pt x="1871" y="904"/>
                  </a:lnTo>
                  <a:lnTo>
                    <a:pt x="1857" y="889"/>
                  </a:lnTo>
                  <a:lnTo>
                    <a:pt x="1845" y="873"/>
                  </a:lnTo>
                  <a:lnTo>
                    <a:pt x="1834" y="858"/>
                  </a:lnTo>
                  <a:lnTo>
                    <a:pt x="1827" y="844"/>
                  </a:lnTo>
                  <a:lnTo>
                    <a:pt x="1823" y="830"/>
                  </a:lnTo>
                  <a:lnTo>
                    <a:pt x="1814" y="838"/>
                  </a:lnTo>
                  <a:lnTo>
                    <a:pt x="1801" y="845"/>
                  </a:lnTo>
                  <a:lnTo>
                    <a:pt x="1790" y="836"/>
                  </a:lnTo>
                  <a:lnTo>
                    <a:pt x="1781" y="827"/>
                  </a:lnTo>
                  <a:lnTo>
                    <a:pt x="1772" y="817"/>
                  </a:lnTo>
                  <a:lnTo>
                    <a:pt x="1763" y="806"/>
                  </a:lnTo>
                  <a:lnTo>
                    <a:pt x="1755" y="795"/>
                  </a:lnTo>
                  <a:lnTo>
                    <a:pt x="1749" y="784"/>
                  </a:lnTo>
                  <a:lnTo>
                    <a:pt x="1744" y="775"/>
                  </a:lnTo>
                  <a:lnTo>
                    <a:pt x="1742" y="768"/>
                  </a:lnTo>
                  <a:lnTo>
                    <a:pt x="1734" y="771"/>
                  </a:lnTo>
                  <a:lnTo>
                    <a:pt x="1726" y="775"/>
                  </a:lnTo>
                  <a:lnTo>
                    <a:pt x="1715" y="778"/>
                  </a:lnTo>
                  <a:lnTo>
                    <a:pt x="1705" y="781"/>
                  </a:lnTo>
                  <a:lnTo>
                    <a:pt x="1685" y="760"/>
                  </a:lnTo>
                  <a:lnTo>
                    <a:pt x="1663" y="739"/>
                  </a:lnTo>
                  <a:lnTo>
                    <a:pt x="1653" y="727"/>
                  </a:lnTo>
                  <a:lnTo>
                    <a:pt x="1644" y="715"/>
                  </a:lnTo>
                  <a:lnTo>
                    <a:pt x="1635" y="704"/>
                  </a:lnTo>
                  <a:lnTo>
                    <a:pt x="1630" y="692"/>
                  </a:lnTo>
                  <a:lnTo>
                    <a:pt x="1657" y="696"/>
                  </a:lnTo>
                  <a:lnTo>
                    <a:pt x="1683" y="701"/>
                  </a:lnTo>
                  <a:lnTo>
                    <a:pt x="1704" y="705"/>
                  </a:lnTo>
                  <a:lnTo>
                    <a:pt x="1725" y="710"/>
                  </a:lnTo>
                  <a:lnTo>
                    <a:pt x="1733" y="714"/>
                  </a:lnTo>
                  <a:lnTo>
                    <a:pt x="1741" y="717"/>
                  </a:lnTo>
                  <a:lnTo>
                    <a:pt x="1749" y="721"/>
                  </a:lnTo>
                  <a:lnTo>
                    <a:pt x="1755" y="726"/>
                  </a:lnTo>
                  <a:lnTo>
                    <a:pt x="1762" y="731"/>
                  </a:lnTo>
                  <a:lnTo>
                    <a:pt x="1767" y="737"/>
                  </a:lnTo>
                  <a:lnTo>
                    <a:pt x="1771" y="743"/>
                  </a:lnTo>
                  <a:lnTo>
                    <a:pt x="1774" y="749"/>
                  </a:lnTo>
                  <a:lnTo>
                    <a:pt x="1779" y="749"/>
                  </a:lnTo>
                  <a:lnTo>
                    <a:pt x="1784" y="748"/>
                  </a:lnTo>
                  <a:lnTo>
                    <a:pt x="1787" y="746"/>
                  </a:lnTo>
                  <a:lnTo>
                    <a:pt x="1790" y="744"/>
                  </a:lnTo>
                  <a:lnTo>
                    <a:pt x="1791" y="742"/>
                  </a:lnTo>
                  <a:lnTo>
                    <a:pt x="1793" y="739"/>
                  </a:lnTo>
                  <a:lnTo>
                    <a:pt x="1793" y="735"/>
                  </a:lnTo>
                  <a:lnTo>
                    <a:pt x="1794" y="732"/>
                  </a:lnTo>
                  <a:lnTo>
                    <a:pt x="1793" y="716"/>
                  </a:lnTo>
                  <a:lnTo>
                    <a:pt x="1794" y="701"/>
                  </a:lnTo>
                  <a:lnTo>
                    <a:pt x="1805" y="707"/>
                  </a:lnTo>
                  <a:lnTo>
                    <a:pt x="1817" y="716"/>
                  </a:lnTo>
                  <a:lnTo>
                    <a:pt x="1829" y="728"/>
                  </a:lnTo>
                  <a:lnTo>
                    <a:pt x="1843" y="741"/>
                  </a:lnTo>
                  <a:lnTo>
                    <a:pt x="1871" y="773"/>
                  </a:lnTo>
                  <a:lnTo>
                    <a:pt x="1903" y="808"/>
                  </a:lnTo>
                  <a:lnTo>
                    <a:pt x="1920" y="825"/>
                  </a:lnTo>
                  <a:lnTo>
                    <a:pt x="1937" y="843"/>
                  </a:lnTo>
                  <a:lnTo>
                    <a:pt x="1955" y="859"/>
                  </a:lnTo>
                  <a:lnTo>
                    <a:pt x="1972" y="875"/>
                  </a:lnTo>
                  <a:lnTo>
                    <a:pt x="1989" y="889"/>
                  </a:lnTo>
                  <a:lnTo>
                    <a:pt x="2007" y="900"/>
                  </a:lnTo>
                  <a:lnTo>
                    <a:pt x="2015" y="905"/>
                  </a:lnTo>
                  <a:lnTo>
                    <a:pt x="2024" y="909"/>
                  </a:lnTo>
                  <a:lnTo>
                    <a:pt x="2033" y="914"/>
                  </a:lnTo>
                  <a:lnTo>
                    <a:pt x="2042" y="917"/>
                  </a:lnTo>
                  <a:lnTo>
                    <a:pt x="2039" y="924"/>
                  </a:lnTo>
                  <a:lnTo>
                    <a:pt x="2031" y="934"/>
                  </a:lnTo>
                  <a:lnTo>
                    <a:pt x="2047" y="942"/>
                  </a:lnTo>
                  <a:lnTo>
                    <a:pt x="2063" y="951"/>
                  </a:lnTo>
                  <a:lnTo>
                    <a:pt x="2082" y="959"/>
                  </a:lnTo>
                  <a:lnTo>
                    <a:pt x="2101" y="965"/>
                  </a:lnTo>
                  <a:lnTo>
                    <a:pt x="2122" y="972"/>
                  </a:lnTo>
                  <a:lnTo>
                    <a:pt x="2142" y="977"/>
                  </a:lnTo>
                  <a:lnTo>
                    <a:pt x="2165" y="983"/>
                  </a:lnTo>
                  <a:lnTo>
                    <a:pt x="2186" y="988"/>
                  </a:lnTo>
                  <a:lnTo>
                    <a:pt x="2209" y="992"/>
                  </a:lnTo>
                  <a:lnTo>
                    <a:pt x="2231" y="995"/>
                  </a:lnTo>
                  <a:lnTo>
                    <a:pt x="2252" y="997"/>
                  </a:lnTo>
                  <a:lnTo>
                    <a:pt x="2273" y="998"/>
                  </a:lnTo>
                  <a:lnTo>
                    <a:pt x="2292" y="998"/>
                  </a:lnTo>
                  <a:lnTo>
                    <a:pt x="2310" y="997"/>
                  </a:lnTo>
                  <a:lnTo>
                    <a:pt x="2326" y="995"/>
                  </a:lnTo>
                  <a:lnTo>
                    <a:pt x="2340" y="992"/>
                  </a:lnTo>
                  <a:lnTo>
                    <a:pt x="2316" y="968"/>
                  </a:lnTo>
                  <a:lnTo>
                    <a:pt x="2287" y="942"/>
                  </a:lnTo>
                  <a:lnTo>
                    <a:pt x="2253" y="916"/>
                  </a:lnTo>
                  <a:lnTo>
                    <a:pt x="2218" y="889"/>
                  </a:lnTo>
                  <a:lnTo>
                    <a:pt x="2181" y="862"/>
                  </a:lnTo>
                  <a:lnTo>
                    <a:pt x="2144" y="839"/>
                  </a:lnTo>
                  <a:lnTo>
                    <a:pt x="2127" y="827"/>
                  </a:lnTo>
                  <a:lnTo>
                    <a:pt x="2108" y="817"/>
                  </a:lnTo>
                  <a:lnTo>
                    <a:pt x="2092" y="807"/>
                  </a:lnTo>
                  <a:lnTo>
                    <a:pt x="2075" y="798"/>
                  </a:lnTo>
                  <a:lnTo>
                    <a:pt x="2076" y="793"/>
                  </a:lnTo>
                  <a:lnTo>
                    <a:pt x="2075" y="788"/>
                  </a:lnTo>
                  <a:lnTo>
                    <a:pt x="2074" y="785"/>
                  </a:lnTo>
                  <a:lnTo>
                    <a:pt x="2071" y="782"/>
                  </a:lnTo>
                  <a:lnTo>
                    <a:pt x="2064" y="782"/>
                  </a:lnTo>
                  <a:lnTo>
                    <a:pt x="2057" y="782"/>
                  </a:lnTo>
                  <a:lnTo>
                    <a:pt x="2049" y="784"/>
                  </a:lnTo>
                  <a:lnTo>
                    <a:pt x="2040" y="786"/>
                  </a:lnTo>
                  <a:lnTo>
                    <a:pt x="2046" y="790"/>
                  </a:lnTo>
                  <a:lnTo>
                    <a:pt x="2052" y="793"/>
                  </a:lnTo>
                  <a:lnTo>
                    <a:pt x="2057" y="797"/>
                  </a:lnTo>
                  <a:lnTo>
                    <a:pt x="2061" y="804"/>
                  </a:lnTo>
                  <a:lnTo>
                    <a:pt x="2054" y="811"/>
                  </a:lnTo>
                  <a:lnTo>
                    <a:pt x="2047" y="821"/>
                  </a:lnTo>
                  <a:lnTo>
                    <a:pt x="2040" y="817"/>
                  </a:lnTo>
                  <a:lnTo>
                    <a:pt x="2035" y="813"/>
                  </a:lnTo>
                  <a:lnTo>
                    <a:pt x="2029" y="810"/>
                  </a:lnTo>
                  <a:lnTo>
                    <a:pt x="2026" y="806"/>
                  </a:lnTo>
                  <a:lnTo>
                    <a:pt x="2019" y="792"/>
                  </a:lnTo>
                  <a:lnTo>
                    <a:pt x="2010" y="770"/>
                  </a:lnTo>
                  <a:lnTo>
                    <a:pt x="2023" y="754"/>
                  </a:lnTo>
                  <a:lnTo>
                    <a:pt x="2029" y="745"/>
                  </a:lnTo>
                  <a:lnTo>
                    <a:pt x="2031" y="742"/>
                  </a:lnTo>
                  <a:lnTo>
                    <a:pt x="2031" y="739"/>
                  </a:lnTo>
                  <a:lnTo>
                    <a:pt x="2030" y="735"/>
                  </a:lnTo>
                  <a:lnTo>
                    <a:pt x="2029" y="731"/>
                  </a:lnTo>
                  <a:lnTo>
                    <a:pt x="2005" y="728"/>
                  </a:lnTo>
                  <a:lnTo>
                    <a:pt x="1985" y="723"/>
                  </a:lnTo>
                  <a:lnTo>
                    <a:pt x="1978" y="720"/>
                  </a:lnTo>
                  <a:lnTo>
                    <a:pt x="1971" y="717"/>
                  </a:lnTo>
                  <a:lnTo>
                    <a:pt x="1965" y="714"/>
                  </a:lnTo>
                  <a:lnTo>
                    <a:pt x="1961" y="711"/>
                  </a:lnTo>
                  <a:lnTo>
                    <a:pt x="1957" y="708"/>
                  </a:lnTo>
                  <a:lnTo>
                    <a:pt x="1954" y="704"/>
                  </a:lnTo>
                  <a:lnTo>
                    <a:pt x="1950" y="700"/>
                  </a:lnTo>
                  <a:lnTo>
                    <a:pt x="1948" y="696"/>
                  </a:lnTo>
                  <a:lnTo>
                    <a:pt x="1946" y="687"/>
                  </a:lnTo>
                  <a:lnTo>
                    <a:pt x="1945" y="677"/>
                  </a:lnTo>
                  <a:lnTo>
                    <a:pt x="1946" y="657"/>
                  </a:lnTo>
                  <a:lnTo>
                    <a:pt x="1944" y="633"/>
                  </a:lnTo>
                  <a:lnTo>
                    <a:pt x="1943" y="627"/>
                  </a:lnTo>
                  <a:lnTo>
                    <a:pt x="1942" y="621"/>
                  </a:lnTo>
                  <a:lnTo>
                    <a:pt x="1939" y="615"/>
                  </a:lnTo>
                  <a:lnTo>
                    <a:pt x="1937" y="607"/>
                  </a:lnTo>
                  <a:lnTo>
                    <a:pt x="1933" y="601"/>
                  </a:lnTo>
                  <a:lnTo>
                    <a:pt x="1929" y="595"/>
                  </a:lnTo>
                  <a:lnTo>
                    <a:pt x="1924" y="588"/>
                  </a:lnTo>
                  <a:lnTo>
                    <a:pt x="1918" y="582"/>
                  </a:lnTo>
                  <a:lnTo>
                    <a:pt x="1913" y="587"/>
                  </a:lnTo>
                  <a:lnTo>
                    <a:pt x="1910" y="593"/>
                  </a:lnTo>
                  <a:lnTo>
                    <a:pt x="1908" y="602"/>
                  </a:lnTo>
                  <a:lnTo>
                    <a:pt x="1906" y="611"/>
                  </a:lnTo>
                  <a:lnTo>
                    <a:pt x="1904" y="635"/>
                  </a:lnTo>
                  <a:lnTo>
                    <a:pt x="1903" y="661"/>
                  </a:lnTo>
                  <a:lnTo>
                    <a:pt x="1901" y="686"/>
                  </a:lnTo>
                  <a:lnTo>
                    <a:pt x="1897" y="713"/>
                  </a:lnTo>
                  <a:lnTo>
                    <a:pt x="1895" y="726"/>
                  </a:lnTo>
                  <a:lnTo>
                    <a:pt x="1891" y="737"/>
                  </a:lnTo>
                  <a:lnTo>
                    <a:pt x="1887" y="747"/>
                  </a:lnTo>
                  <a:lnTo>
                    <a:pt x="1881" y="755"/>
                  </a:lnTo>
                  <a:lnTo>
                    <a:pt x="1872" y="747"/>
                  </a:lnTo>
                  <a:lnTo>
                    <a:pt x="1866" y="739"/>
                  </a:lnTo>
                  <a:lnTo>
                    <a:pt x="1860" y="731"/>
                  </a:lnTo>
                  <a:lnTo>
                    <a:pt x="1856" y="722"/>
                  </a:lnTo>
                  <a:lnTo>
                    <a:pt x="1852" y="714"/>
                  </a:lnTo>
                  <a:lnTo>
                    <a:pt x="1849" y="707"/>
                  </a:lnTo>
                  <a:lnTo>
                    <a:pt x="1847" y="699"/>
                  </a:lnTo>
                  <a:lnTo>
                    <a:pt x="1846" y="692"/>
                  </a:lnTo>
                  <a:lnTo>
                    <a:pt x="1844" y="660"/>
                  </a:lnTo>
                  <a:lnTo>
                    <a:pt x="1844" y="627"/>
                  </a:lnTo>
                  <a:lnTo>
                    <a:pt x="1841" y="624"/>
                  </a:lnTo>
                  <a:lnTo>
                    <a:pt x="1837" y="623"/>
                  </a:lnTo>
                  <a:lnTo>
                    <a:pt x="1833" y="623"/>
                  </a:lnTo>
                  <a:lnTo>
                    <a:pt x="1830" y="623"/>
                  </a:lnTo>
                  <a:lnTo>
                    <a:pt x="1825" y="633"/>
                  </a:lnTo>
                  <a:lnTo>
                    <a:pt x="1819" y="645"/>
                  </a:lnTo>
                  <a:lnTo>
                    <a:pt x="1813" y="658"/>
                  </a:lnTo>
                  <a:lnTo>
                    <a:pt x="1806" y="671"/>
                  </a:lnTo>
                  <a:lnTo>
                    <a:pt x="1792" y="665"/>
                  </a:lnTo>
                  <a:lnTo>
                    <a:pt x="1779" y="659"/>
                  </a:lnTo>
                  <a:lnTo>
                    <a:pt x="1766" y="653"/>
                  </a:lnTo>
                  <a:lnTo>
                    <a:pt x="1753" y="645"/>
                  </a:lnTo>
                  <a:lnTo>
                    <a:pt x="1754" y="631"/>
                  </a:lnTo>
                  <a:lnTo>
                    <a:pt x="1758" y="622"/>
                  </a:lnTo>
                  <a:lnTo>
                    <a:pt x="1760" y="619"/>
                  </a:lnTo>
                  <a:lnTo>
                    <a:pt x="1761" y="617"/>
                  </a:lnTo>
                  <a:lnTo>
                    <a:pt x="1763" y="615"/>
                  </a:lnTo>
                  <a:lnTo>
                    <a:pt x="1765" y="615"/>
                  </a:lnTo>
                  <a:lnTo>
                    <a:pt x="1774" y="615"/>
                  </a:lnTo>
                  <a:lnTo>
                    <a:pt x="1782" y="615"/>
                  </a:lnTo>
                  <a:lnTo>
                    <a:pt x="1781" y="608"/>
                  </a:lnTo>
                  <a:lnTo>
                    <a:pt x="1779" y="602"/>
                  </a:lnTo>
                  <a:lnTo>
                    <a:pt x="1777" y="597"/>
                  </a:lnTo>
                  <a:lnTo>
                    <a:pt x="1774" y="593"/>
                  </a:lnTo>
                  <a:lnTo>
                    <a:pt x="1784" y="584"/>
                  </a:lnTo>
                  <a:lnTo>
                    <a:pt x="1792" y="574"/>
                  </a:lnTo>
                  <a:lnTo>
                    <a:pt x="1800" y="565"/>
                  </a:lnTo>
                  <a:lnTo>
                    <a:pt x="1807" y="558"/>
                  </a:lnTo>
                  <a:lnTo>
                    <a:pt x="1823" y="565"/>
                  </a:lnTo>
                  <a:lnTo>
                    <a:pt x="1837" y="572"/>
                  </a:lnTo>
                  <a:lnTo>
                    <a:pt x="1850" y="582"/>
                  </a:lnTo>
                  <a:lnTo>
                    <a:pt x="1863" y="591"/>
                  </a:lnTo>
                  <a:lnTo>
                    <a:pt x="1864" y="559"/>
                  </a:lnTo>
                  <a:lnTo>
                    <a:pt x="1865" y="537"/>
                  </a:lnTo>
                  <a:lnTo>
                    <a:pt x="1864" y="533"/>
                  </a:lnTo>
                  <a:lnTo>
                    <a:pt x="1862" y="530"/>
                  </a:lnTo>
                  <a:lnTo>
                    <a:pt x="1860" y="529"/>
                  </a:lnTo>
                  <a:lnTo>
                    <a:pt x="1857" y="528"/>
                  </a:lnTo>
                  <a:lnTo>
                    <a:pt x="1852" y="528"/>
                  </a:lnTo>
                  <a:lnTo>
                    <a:pt x="1847" y="529"/>
                  </a:lnTo>
                  <a:lnTo>
                    <a:pt x="1840" y="532"/>
                  </a:lnTo>
                  <a:lnTo>
                    <a:pt x="1830" y="535"/>
                  </a:lnTo>
                  <a:lnTo>
                    <a:pt x="1825" y="525"/>
                  </a:lnTo>
                  <a:lnTo>
                    <a:pt x="1820" y="516"/>
                  </a:lnTo>
                  <a:lnTo>
                    <a:pt x="1816" y="508"/>
                  </a:lnTo>
                  <a:lnTo>
                    <a:pt x="1811" y="500"/>
                  </a:lnTo>
                  <a:lnTo>
                    <a:pt x="1806" y="494"/>
                  </a:lnTo>
                  <a:lnTo>
                    <a:pt x="1801" y="489"/>
                  </a:lnTo>
                  <a:lnTo>
                    <a:pt x="1796" y="485"/>
                  </a:lnTo>
                  <a:lnTo>
                    <a:pt x="1789" y="481"/>
                  </a:lnTo>
                  <a:lnTo>
                    <a:pt x="1777" y="475"/>
                  </a:lnTo>
                  <a:lnTo>
                    <a:pt x="1762" y="471"/>
                  </a:lnTo>
                  <a:lnTo>
                    <a:pt x="1744" y="466"/>
                  </a:lnTo>
                  <a:lnTo>
                    <a:pt x="1724" y="460"/>
                  </a:lnTo>
                  <a:lnTo>
                    <a:pt x="1713" y="469"/>
                  </a:lnTo>
                  <a:lnTo>
                    <a:pt x="1706" y="478"/>
                  </a:lnTo>
                  <a:lnTo>
                    <a:pt x="1703" y="485"/>
                  </a:lnTo>
                  <a:lnTo>
                    <a:pt x="1701" y="493"/>
                  </a:lnTo>
                  <a:lnTo>
                    <a:pt x="1699" y="506"/>
                  </a:lnTo>
                  <a:lnTo>
                    <a:pt x="1698" y="521"/>
                  </a:lnTo>
                  <a:lnTo>
                    <a:pt x="1690" y="519"/>
                  </a:lnTo>
                  <a:lnTo>
                    <a:pt x="1678" y="514"/>
                  </a:lnTo>
                  <a:lnTo>
                    <a:pt x="1662" y="508"/>
                  </a:lnTo>
                  <a:lnTo>
                    <a:pt x="1647" y="499"/>
                  </a:lnTo>
                  <a:lnTo>
                    <a:pt x="1640" y="494"/>
                  </a:lnTo>
                  <a:lnTo>
                    <a:pt x="1633" y="489"/>
                  </a:lnTo>
                  <a:lnTo>
                    <a:pt x="1627" y="484"/>
                  </a:lnTo>
                  <a:lnTo>
                    <a:pt x="1623" y="479"/>
                  </a:lnTo>
                  <a:lnTo>
                    <a:pt x="1620" y="473"/>
                  </a:lnTo>
                  <a:lnTo>
                    <a:pt x="1618" y="467"/>
                  </a:lnTo>
                  <a:lnTo>
                    <a:pt x="1618" y="463"/>
                  </a:lnTo>
                  <a:lnTo>
                    <a:pt x="1618" y="460"/>
                  </a:lnTo>
                  <a:lnTo>
                    <a:pt x="1619" y="457"/>
                  </a:lnTo>
                  <a:lnTo>
                    <a:pt x="1621" y="454"/>
                  </a:lnTo>
                  <a:lnTo>
                    <a:pt x="1618" y="448"/>
                  </a:lnTo>
                  <a:lnTo>
                    <a:pt x="1614" y="443"/>
                  </a:lnTo>
                  <a:lnTo>
                    <a:pt x="1610" y="440"/>
                  </a:lnTo>
                  <a:lnTo>
                    <a:pt x="1605" y="437"/>
                  </a:lnTo>
                  <a:lnTo>
                    <a:pt x="1594" y="433"/>
                  </a:lnTo>
                  <a:lnTo>
                    <a:pt x="1583" y="430"/>
                  </a:lnTo>
                  <a:lnTo>
                    <a:pt x="1572" y="427"/>
                  </a:lnTo>
                  <a:lnTo>
                    <a:pt x="1560" y="424"/>
                  </a:lnTo>
                  <a:lnTo>
                    <a:pt x="1554" y="422"/>
                  </a:lnTo>
                  <a:lnTo>
                    <a:pt x="1548" y="420"/>
                  </a:lnTo>
                  <a:lnTo>
                    <a:pt x="1543" y="416"/>
                  </a:lnTo>
                  <a:lnTo>
                    <a:pt x="1539" y="412"/>
                  </a:lnTo>
                  <a:lnTo>
                    <a:pt x="1536" y="414"/>
                  </a:lnTo>
                  <a:lnTo>
                    <a:pt x="1532" y="416"/>
                  </a:lnTo>
                  <a:lnTo>
                    <a:pt x="1527" y="418"/>
                  </a:lnTo>
                  <a:lnTo>
                    <a:pt x="1522" y="419"/>
                  </a:lnTo>
                  <a:lnTo>
                    <a:pt x="1508" y="420"/>
                  </a:lnTo>
                  <a:lnTo>
                    <a:pt x="1493" y="421"/>
                  </a:lnTo>
                  <a:lnTo>
                    <a:pt x="1455" y="420"/>
                  </a:lnTo>
                  <a:lnTo>
                    <a:pt x="1410" y="419"/>
                  </a:lnTo>
                  <a:lnTo>
                    <a:pt x="1385" y="419"/>
                  </a:lnTo>
                  <a:lnTo>
                    <a:pt x="1360" y="420"/>
                  </a:lnTo>
                  <a:lnTo>
                    <a:pt x="1335" y="422"/>
                  </a:lnTo>
                  <a:lnTo>
                    <a:pt x="1308" y="425"/>
                  </a:lnTo>
                  <a:lnTo>
                    <a:pt x="1283" y="430"/>
                  </a:lnTo>
                  <a:lnTo>
                    <a:pt x="1256" y="436"/>
                  </a:lnTo>
                  <a:lnTo>
                    <a:pt x="1244" y="440"/>
                  </a:lnTo>
                  <a:lnTo>
                    <a:pt x="1230" y="444"/>
                  </a:lnTo>
                  <a:lnTo>
                    <a:pt x="1218" y="449"/>
                  </a:lnTo>
                  <a:lnTo>
                    <a:pt x="1207" y="455"/>
                  </a:lnTo>
                  <a:lnTo>
                    <a:pt x="1206" y="469"/>
                  </a:lnTo>
                  <a:lnTo>
                    <a:pt x="1205" y="485"/>
                  </a:lnTo>
                  <a:lnTo>
                    <a:pt x="1240" y="485"/>
                  </a:lnTo>
                  <a:lnTo>
                    <a:pt x="1276" y="486"/>
                  </a:lnTo>
                  <a:lnTo>
                    <a:pt x="1311" y="489"/>
                  </a:lnTo>
                  <a:lnTo>
                    <a:pt x="1346" y="492"/>
                  </a:lnTo>
                  <a:lnTo>
                    <a:pt x="1381" y="496"/>
                  </a:lnTo>
                  <a:lnTo>
                    <a:pt x="1416" y="501"/>
                  </a:lnTo>
                  <a:lnTo>
                    <a:pt x="1450" y="507"/>
                  </a:lnTo>
                  <a:lnTo>
                    <a:pt x="1484" y="513"/>
                  </a:lnTo>
                  <a:lnTo>
                    <a:pt x="1549" y="525"/>
                  </a:lnTo>
                  <a:lnTo>
                    <a:pt x="1613" y="536"/>
                  </a:lnTo>
                  <a:lnTo>
                    <a:pt x="1644" y="541"/>
                  </a:lnTo>
                  <a:lnTo>
                    <a:pt x="1673" y="546"/>
                  </a:lnTo>
                  <a:lnTo>
                    <a:pt x="1703" y="549"/>
                  </a:lnTo>
                  <a:lnTo>
                    <a:pt x="1732" y="551"/>
                  </a:lnTo>
                  <a:lnTo>
                    <a:pt x="1731" y="556"/>
                  </a:lnTo>
                  <a:lnTo>
                    <a:pt x="1730" y="561"/>
                  </a:lnTo>
                  <a:lnTo>
                    <a:pt x="1728" y="566"/>
                  </a:lnTo>
                  <a:lnTo>
                    <a:pt x="1725" y="571"/>
                  </a:lnTo>
                  <a:lnTo>
                    <a:pt x="1722" y="577"/>
                  </a:lnTo>
                  <a:lnTo>
                    <a:pt x="1718" y="582"/>
                  </a:lnTo>
                  <a:lnTo>
                    <a:pt x="1712" y="586"/>
                  </a:lnTo>
                  <a:lnTo>
                    <a:pt x="1706" y="591"/>
                  </a:lnTo>
                  <a:lnTo>
                    <a:pt x="1700" y="596"/>
                  </a:lnTo>
                  <a:lnTo>
                    <a:pt x="1692" y="600"/>
                  </a:lnTo>
                  <a:lnTo>
                    <a:pt x="1684" y="605"/>
                  </a:lnTo>
                  <a:lnTo>
                    <a:pt x="1673" y="609"/>
                  </a:lnTo>
                  <a:lnTo>
                    <a:pt x="1663" y="612"/>
                  </a:lnTo>
                  <a:lnTo>
                    <a:pt x="1652" y="617"/>
                  </a:lnTo>
                  <a:lnTo>
                    <a:pt x="1639" y="620"/>
                  </a:lnTo>
                  <a:lnTo>
                    <a:pt x="1625" y="623"/>
                  </a:lnTo>
                  <a:lnTo>
                    <a:pt x="1620" y="616"/>
                  </a:lnTo>
                  <a:lnTo>
                    <a:pt x="1614" y="608"/>
                  </a:lnTo>
                  <a:lnTo>
                    <a:pt x="1608" y="602"/>
                  </a:lnTo>
                  <a:lnTo>
                    <a:pt x="1602" y="597"/>
                  </a:lnTo>
                  <a:lnTo>
                    <a:pt x="1589" y="589"/>
                  </a:lnTo>
                  <a:lnTo>
                    <a:pt x="1577" y="582"/>
                  </a:lnTo>
                  <a:lnTo>
                    <a:pt x="1552" y="571"/>
                  </a:lnTo>
                  <a:lnTo>
                    <a:pt x="1531" y="560"/>
                  </a:lnTo>
                  <a:lnTo>
                    <a:pt x="1516" y="570"/>
                  </a:lnTo>
                  <a:lnTo>
                    <a:pt x="1502" y="581"/>
                  </a:lnTo>
                  <a:lnTo>
                    <a:pt x="1487" y="590"/>
                  </a:lnTo>
                  <a:lnTo>
                    <a:pt x="1470" y="600"/>
                  </a:lnTo>
                  <a:lnTo>
                    <a:pt x="1467" y="588"/>
                  </a:lnTo>
                  <a:lnTo>
                    <a:pt x="1465" y="578"/>
                  </a:lnTo>
                  <a:lnTo>
                    <a:pt x="1462" y="567"/>
                  </a:lnTo>
                  <a:lnTo>
                    <a:pt x="1459" y="557"/>
                  </a:lnTo>
                  <a:lnTo>
                    <a:pt x="1456" y="554"/>
                  </a:lnTo>
                  <a:lnTo>
                    <a:pt x="1452" y="552"/>
                  </a:lnTo>
                  <a:lnTo>
                    <a:pt x="1448" y="550"/>
                  </a:lnTo>
                  <a:lnTo>
                    <a:pt x="1444" y="549"/>
                  </a:lnTo>
                  <a:lnTo>
                    <a:pt x="1433" y="547"/>
                  </a:lnTo>
                  <a:lnTo>
                    <a:pt x="1421" y="546"/>
                  </a:lnTo>
                  <a:lnTo>
                    <a:pt x="1391" y="548"/>
                  </a:lnTo>
                  <a:lnTo>
                    <a:pt x="1352" y="551"/>
                  </a:lnTo>
                  <a:lnTo>
                    <a:pt x="1350" y="544"/>
                  </a:lnTo>
                  <a:lnTo>
                    <a:pt x="1347" y="536"/>
                  </a:lnTo>
                  <a:lnTo>
                    <a:pt x="1342" y="531"/>
                  </a:lnTo>
                  <a:lnTo>
                    <a:pt x="1335" y="526"/>
                  </a:lnTo>
                  <a:lnTo>
                    <a:pt x="1327" y="522"/>
                  </a:lnTo>
                  <a:lnTo>
                    <a:pt x="1317" y="519"/>
                  </a:lnTo>
                  <a:lnTo>
                    <a:pt x="1306" y="517"/>
                  </a:lnTo>
                  <a:lnTo>
                    <a:pt x="1294" y="515"/>
                  </a:lnTo>
                  <a:lnTo>
                    <a:pt x="1280" y="514"/>
                  </a:lnTo>
                  <a:lnTo>
                    <a:pt x="1266" y="514"/>
                  </a:lnTo>
                  <a:lnTo>
                    <a:pt x="1251" y="514"/>
                  </a:lnTo>
                  <a:lnTo>
                    <a:pt x="1234" y="515"/>
                  </a:lnTo>
                  <a:lnTo>
                    <a:pt x="1200" y="519"/>
                  </a:lnTo>
                  <a:lnTo>
                    <a:pt x="1165" y="525"/>
                  </a:lnTo>
                  <a:lnTo>
                    <a:pt x="1128" y="532"/>
                  </a:lnTo>
                  <a:lnTo>
                    <a:pt x="1090" y="542"/>
                  </a:lnTo>
                  <a:lnTo>
                    <a:pt x="1053" y="552"/>
                  </a:lnTo>
                  <a:lnTo>
                    <a:pt x="1017" y="563"/>
                  </a:lnTo>
                  <a:lnTo>
                    <a:pt x="983" y="575"/>
                  </a:lnTo>
                  <a:lnTo>
                    <a:pt x="952" y="588"/>
                  </a:lnTo>
                  <a:lnTo>
                    <a:pt x="925" y="601"/>
                  </a:lnTo>
                  <a:lnTo>
                    <a:pt x="903" y="614"/>
                  </a:lnTo>
                  <a:lnTo>
                    <a:pt x="900" y="604"/>
                  </a:lnTo>
                  <a:lnTo>
                    <a:pt x="898" y="595"/>
                  </a:lnTo>
                  <a:lnTo>
                    <a:pt x="895" y="587"/>
                  </a:lnTo>
                  <a:lnTo>
                    <a:pt x="892" y="580"/>
                  </a:lnTo>
                  <a:lnTo>
                    <a:pt x="891" y="599"/>
                  </a:lnTo>
                  <a:lnTo>
                    <a:pt x="889" y="619"/>
                  </a:lnTo>
                  <a:lnTo>
                    <a:pt x="886" y="638"/>
                  </a:lnTo>
                  <a:lnTo>
                    <a:pt x="882" y="658"/>
                  </a:lnTo>
                  <a:lnTo>
                    <a:pt x="863" y="672"/>
                  </a:lnTo>
                  <a:lnTo>
                    <a:pt x="832" y="693"/>
                  </a:lnTo>
                  <a:lnTo>
                    <a:pt x="812" y="705"/>
                  </a:lnTo>
                  <a:lnTo>
                    <a:pt x="788" y="716"/>
                  </a:lnTo>
                  <a:lnTo>
                    <a:pt x="761" y="729"/>
                  </a:lnTo>
                  <a:lnTo>
                    <a:pt x="731" y="739"/>
                  </a:lnTo>
                  <a:lnTo>
                    <a:pt x="734" y="746"/>
                  </a:lnTo>
                  <a:lnTo>
                    <a:pt x="737" y="752"/>
                  </a:lnTo>
                  <a:lnTo>
                    <a:pt x="738" y="760"/>
                  </a:lnTo>
                  <a:lnTo>
                    <a:pt x="738" y="770"/>
                  </a:lnTo>
                  <a:lnTo>
                    <a:pt x="751" y="763"/>
                  </a:lnTo>
                  <a:lnTo>
                    <a:pt x="763" y="756"/>
                  </a:lnTo>
                  <a:lnTo>
                    <a:pt x="774" y="751"/>
                  </a:lnTo>
                  <a:lnTo>
                    <a:pt x="784" y="746"/>
                  </a:lnTo>
                  <a:lnTo>
                    <a:pt x="783" y="760"/>
                  </a:lnTo>
                  <a:lnTo>
                    <a:pt x="783" y="777"/>
                  </a:lnTo>
                  <a:lnTo>
                    <a:pt x="773" y="777"/>
                  </a:lnTo>
                  <a:lnTo>
                    <a:pt x="761" y="778"/>
                  </a:lnTo>
                  <a:lnTo>
                    <a:pt x="750" y="780"/>
                  </a:lnTo>
                  <a:lnTo>
                    <a:pt x="738" y="782"/>
                  </a:lnTo>
                  <a:lnTo>
                    <a:pt x="736" y="804"/>
                  </a:lnTo>
                  <a:lnTo>
                    <a:pt x="734" y="825"/>
                  </a:lnTo>
                  <a:lnTo>
                    <a:pt x="729" y="847"/>
                  </a:lnTo>
                  <a:lnTo>
                    <a:pt x="725" y="869"/>
                  </a:lnTo>
                  <a:lnTo>
                    <a:pt x="715" y="914"/>
                  </a:lnTo>
                  <a:lnTo>
                    <a:pt x="703" y="960"/>
                  </a:lnTo>
                  <a:lnTo>
                    <a:pt x="687" y="1007"/>
                  </a:lnTo>
                  <a:lnTo>
                    <a:pt x="672" y="1055"/>
                  </a:lnTo>
                  <a:lnTo>
                    <a:pt x="656" y="1106"/>
                  </a:lnTo>
                  <a:lnTo>
                    <a:pt x="638" y="1156"/>
                  </a:lnTo>
                  <a:lnTo>
                    <a:pt x="622" y="1209"/>
                  </a:lnTo>
                  <a:lnTo>
                    <a:pt x="605" y="1262"/>
                  </a:lnTo>
                  <a:lnTo>
                    <a:pt x="598" y="1290"/>
                  </a:lnTo>
                  <a:lnTo>
                    <a:pt x="591" y="1317"/>
                  </a:lnTo>
                  <a:lnTo>
                    <a:pt x="585" y="1345"/>
                  </a:lnTo>
                  <a:lnTo>
                    <a:pt x="579" y="1374"/>
                  </a:lnTo>
                  <a:lnTo>
                    <a:pt x="574" y="1403"/>
                  </a:lnTo>
                  <a:lnTo>
                    <a:pt x="568" y="1432"/>
                  </a:lnTo>
                  <a:lnTo>
                    <a:pt x="564" y="1461"/>
                  </a:lnTo>
                  <a:lnTo>
                    <a:pt x="561" y="1491"/>
                  </a:lnTo>
                  <a:lnTo>
                    <a:pt x="559" y="1522"/>
                  </a:lnTo>
                  <a:lnTo>
                    <a:pt x="557" y="1552"/>
                  </a:lnTo>
                  <a:lnTo>
                    <a:pt x="557" y="1584"/>
                  </a:lnTo>
                  <a:lnTo>
                    <a:pt x="558" y="1614"/>
                  </a:lnTo>
                  <a:lnTo>
                    <a:pt x="548" y="1615"/>
                  </a:lnTo>
                  <a:lnTo>
                    <a:pt x="537" y="1618"/>
                  </a:lnTo>
                  <a:lnTo>
                    <a:pt x="525" y="1621"/>
                  </a:lnTo>
                  <a:lnTo>
                    <a:pt x="513" y="1625"/>
                  </a:lnTo>
                  <a:lnTo>
                    <a:pt x="529" y="1631"/>
                  </a:lnTo>
                  <a:lnTo>
                    <a:pt x="543" y="1637"/>
                  </a:lnTo>
                  <a:lnTo>
                    <a:pt x="542" y="1646"/>
                  </a:lnTo>
                  <a:lnTo>
                    <a:pt x="540" y="1657"/>
                  </a:lnTo>
                  <a:lnTo>
                    <a:pt x="536" y="1668"/>
                  </a:lnTo>
                  <a:lnTo>
                    <a:pt x="531" y="1680"/>
                  </a:lnTo>
                  <a:lnTo>
                    <a:pt x="529" y="1680"/>
                  </a:lnTo>
                  <a:lnTo>
                    <a:pt x="526" y="1679"/>
                  </a:lnTo>
                  <a:lnTo>
                    <a:pt x="523" y="1677"/>
                  </a:lnTo>
                  <a:lnTo>
                    <a:pt x="520" y="1674"/>
                  </a:lnTo>
                  <a:lnTo>
                    <a:pt x="514" y="1666"/>
                  </a:lnTo>
                  <a:lnTo>
                    <a:pt x="509" y="1656"/>
                  </a:lnTo>
                  <a:lnTo>
                    <a:pt x="504" y="1643"/>
                  </a:lnTo>
                  <a:lnTo>
                    <a:pt x="499" y="1630"/>
                  </a:lnTo>
                  <a:lnTo>
                    <a:pt x="494" y="1615"/>
                  </a:lnTo>
                  <a:lnTo>
                    <a:pt x="489" y="1600"/>
                  </a:lnTo>
                  <a:lnTo>
                    <a:pt x="481" y="1570"/>
                  </a:lnTo>
                  <a:lnTo>
                    <a:pt x="475" y="1542"/>
                  </a:lnTo>
                  <a:lnTo>
                    <a:pt x="471" y="1523"/>
                  </a:lnTo>
                  <a:lnTo>
                    <a:pt x="470" y="1513"/>
                  </a:lnTo>
                  <a:lnTo>
                    <a:pt x="480" y="1510"/>
                  </a:lnTo>
                  <a:lnTo>
                    <a:pt x="488" y="1504"/>
                  </a:lnTo>
                  <a:lnTo>
                    <a:pt x="495" y="1499"/>
                  </a:lnTo>
                  <a:lnTo>
                    <a:pt x="500" y="1493"/>
                  </a:lnTo>
                  <a:lnTo>
                    <a:pt x="503" y="1486"/>
                  </a:lnTo>
                  <a:lnTo>
                    <a:pt x="506" y="1479"/>
                  </a:lnTo>
                  <a:lnTo>
                    <a:pt x="507" y="1471"/>
                  </a:lnTo>
                  <a:lnTo>
                    <a:pt x="508" y="1463"/>
                  </a:lnTo>
                  <a:lnTo>
                    <a:pt x="507" y="1448"/>
                  </a:lnTo>
                  <a:lnTo>
                    <a:pt x="505" y="1436"/>
                  </a:lnTo>
                  <a:lnTo>
                    <a:pt x="503" y="1425"/>
                  </a:lnTo>
                  <a:lnTo>
                    <a:pt x="502" y="1421"/>
                  </a:lnTo>
                  <a:lnTo>
                    <a:pt x="497" y="1427"/>
                  </a:lnTo>
                  <a:lnTo>
                    <a:pt x="491" y="1435"/>
                  </a:lnTo>
                  <a:lnTo>
                    <a:pt x="484" y="1441"/>
                  </a:lnTo>
                  <a:lnTo>
                    <a:pt x="478" y="1448"/>
                  </a:lnTo>
                  <a:lnTo>
                    <a:pt x="469" y="1440"/>
                  </a:lnTo>
                  <a:lnTo>
                    <a:pt x="463" y="1434"/>
                  </a:lnTo>
                  <a:lnTo>
                    <a:pt x="456" y="1429"/>
                  </a:lnTo>
                  <a:lnTo>
                    <a:pt x="449" y="1426"/>
                  </a:lnTo>
                  <a:lnTo>
                    <a:pt x="432" y="1423"/>
                  </a:lnTo>
                  <a:lnTo>
                    <a:pt x="403" y="1419"/>
                  </a:lnTo>
                  <a:lnTo>
                    <a:pt x="403" y="1428"/>
                  </a:lnTo>
                  <a:lnTo>
                    <a:pt x="402" y="1439"/>
                  </a:lnTo>
                  <a:lnTo>
                    <a:pt x="400" y="1450"/>
                  </a:lnTo>
                  <a:lnTo>
                    <a:pt x="397" y="1462"/>
                  </a:lnTo>
                  <a:lnTo>
                    <a:pt x="389" y="1465"/>
                  </a:lnTo>
                  <a:lnTo>
                    <a:pt x="379" y="1472"/>
                  </a:lnTo>
                  <a:lnTo>
                    <a:pt x="382" y="1481"/>
                  </a:lnTo>
                  <a:lnTo>
                    <a:pt x="385" y="1491"/>
                  </a:lnTo>
                  <a:lnTo>
                    <a:pt x="388" y="1502"/>
                  </a:lnTo>
                  <a:lnTo>
                    <a:pt x="390" y="1515"/>
                  </a:lnTo>
                  <a:lnTo>
                    <a:pt x="394" y="1541"/>
                  </a:lnTo>
                  <a:lnTo>
                    <a:pt x="397" y="1570"/>
                  </a:lnTo>
                  <a:lnTo>
                    <a:pt x="398" y="1602"/>
                  </a:lnTo>
                  <a:lnTo>
                    <a:pt x="399" y="1635"/>
                  </a:lnTo>
                  <a:lnTo>
                    <a:pt x="398" y="1670"/>
                  </a:lnTo>
                  <a:lnTo>
                    <a:pt x="397" y="1705"/>
                  </a:lnTo>
                  <a:lnTo>
                    <a:pt x="400" y="1706"/>
                  </a:lnTo>
                  <a:lnTo>
                    <a:pt x="402" y="1708"/>
                  </a:lnTo>
                  <a:lnTo>
                    <a:pt x="406" y="1711"/>
                  </a:lnTo>
                  <a:lnTo>
                    <a:pt x="409" y="1716"/>
                  </a:lnTo>
                  <a:lnTo>
                    <a:pt x="416" y="1728"/>
                  </a:lnTo>
                  <a:lnTo>
                    <a:pt x="423" y="1745"/>
                  </a:lnTo>
                  <a:lnTo>
                    <a:pt x="436" y="1786"/>
                  </a:lnTo>
                  <a:lnTo>
                    <a:pt x="451" y="1835"/>
                  </a:lnTo>
                  <a:lnTo>
                    <a:pt x="467" y="1886"/>
                  </a:lnTo>
                  <a:lnTo>
                    <a:pt x="482" y="1934"/>
                  </a:lnTo>
                  <a:lnTo>
                    <a:pt x="490" y="1955"/>
                  </a:lnTo>
                  <a:lnTo>
                    <a:pt x="499" y="1973"/>
                  </a:lnTo>
                  <a:lnTo>
                    <a:pt x="503" y="1980"/>
                  </a:lnTo>
                  <a:lnTo>
                    <a:pt x="507" y="1987"/>
                  </a:lnTo>
                  <a:lnTo>
                    <a:pt x="510" y="1993"/>
                  </a:lnTo>
                  <a:lnTo>
                    <a:pt x="514" y="1998"/>
                  </a:lnTo>
                  <a:lnTo>
                    <a:pt x="521" y="1985"/>
                  </a:lnTo>
                  <a:lnTo>
                    <a:pt x="526" y="1974"/>
                  </a:lnTo>
                  <a:lnTo>
                    <a:pt x="530" y="1964"/>
                  </a:lnTo>
                  <a:lnTo>
                    <a:pt x="535" y="1954"/>
                  </a:lnTo>
                  <a:lnTo>
                    <a:pt x="543" y="1999"/>
                  </a:lnTo>
                  <a:lnTo>
                    <a:pt x="549" y="2034"/>
                  </a:lnTo>
                  <a:lnTo>
                    <a:pt x="553" y="2059"/>
                  </a:lnTo>
                  <a:lnTo>
                    <a:pt x="557" y="2078"/>
                  </a:lnTo>
                  <a:lnTo>
                    <a:pt x="561" y="2091"/>
                  </a:lnTo>
                  <a:lnTo>
                    <a:pt x="565" y="2100"/>
                  </a:lnTo>
                  <a:lnTo>
                    <a:pt x="569" y="2109"/>
                  </a:lnTo>
                  <a:lnTo>
                    <a:pt x="575" y="2117"/>
                  </a:lnTo>
                  <a:lnTo>
                    <a:pt x="588" y="2115"/>
                  </a:lnTo>
                  <a:lnTo>
                    <a:pt x="599" y="2113"/>
                  </a:lnTo>
                  <a:lnTo>
                    <a:pt x="609" y="2113"/>
                  </a:lnTo>
                  <a:lnTo>
                    <a:pt x="620" y="2112"/>
                  </a:lnTo>
                  <a:lnTo>
                    <a:pt x="622" y="2125"/>
                  </a:lnTo>
                  <a:lnTo>
                    <a:pt x="625" y="2137"/>
                  </a:lnTo>
                  <a:lnTo>
                    <a:pt x="628" y="2151"/>
                  </a:lnTo>
                  <a:lnTo>
                    <a:pt x="630" y="2164"/>
                  </a:lnTo>
                  <a:lnTo>
                    <a:pt x="649" y="2169"/>
                  </a:lnTo>
                  <a:lnTo>
                    <a:pt x="663" y="2173"/>
                  </a:lnTo>
                  <a:lnTo>
                    <a:pt x="671" y="2178"/>
                  </a:lnTo>
                  <a:lnTo>
                    <a:pt x="677" y="2182"/>
                  </a:lnTo>
                  <a:lnTo>
                    <a:pt x="686" y="2196"/>
                  </a:lnTo>
                  <a:lnTo>
                    <a:pt x="703" y="2223"/>
                  </a:lnTo>
                  <a:lnTo>
                    <a:pt x="688" y="2227"/>
                  </a:lnTo>
                  <a:lnTo>
                    <a:pt x="673" y="2233"/>
                  </a:lnTo>
                  <a:lnTo>
                    <a:pt x="656" y="2239"/>
                  </a:lnTo>
                  <a:lnTo>
                    <a:pt x="639" y="2246"/>
                  </a:lnTo>
                  <a:lnTo>
                    <a:pt x="638" y="2253"/>
                  </a:lnTo>
                  <a:lnTo>
                    <a:pt x="638" y="2260"/>
                  </a:lnTo>
                  <a:lnTo>
                    <a:pt x="636" y="2267"/>
                  </a:lnTo>
                  <a:lnTo>
                    <a:pt x="633" y="2276"/>
                  </a:lnTo>
                  <a:lnTo>
                    <a:pt x="649" y="2279"/>
                  </a:lnTo>
                  <a:lnTo>
                    <a:pt x="666" y="2282"/>
                  </a:lnTo>
                  <a:lnTo>
                    <a:pt x="682" y="2285"/>
                  </a:lnTo>
                  <a:lnTo>
                    <a:pt x="699" y="2288"/>
                  </a:lnTo>
                  <a:lnTo>
                    <a:pt x="703" y="2275"/>
                  </a:lnTo>
                  <a:lnTo>
                    <a:pt x="707" y="2262"/>
                  </a:lnTo>
                  <a:lnTo>
                    <a:pt x="709" y="2251"/>
                  </a:lnTo>
                  <a:lnTo>
                    <a:pt x="711" y="2240"/>
                  </a:lnTo>
                  <a:lnTo>
                    <a:pt x="712" y="2257"/>
                  </a:lnTo>
                  <a:lnTo>
                    <a:pt x="716" y="2273"/>
                  </a:lnTo>
                  <a:lnTo>
                    <a:pt x="720" y="2291"/>
                  </a:lnTo>
                  <a:lnTo>
                    <a:pt x="726" y="2308"/>
                  </a:lnTo>
                  <a:lnTo>
                    <a:pt x="742" y="2344"/>
                  </a:lnTo>
                  <a:lnTo>
                    <a:pt x="757" y="2380"/>
                  </a:lnTo>
                  <a:lnTo>
                    <a:pt x="774" y="2416"/>
                  </a:lnTo>
                  <a:lnTo>
                    <a:pt x="787" y="2450"/>
                  </a:lnTo>
                  <a:lnTo>
                    <a:pt x="792" y="2466"/>
                  </a:lnTo>
                  <a:lnTo>
                    <a:pt x="796" y="2482"/>
                  </a:lnTo>
                  <a:lnTo>
                    <a:pt x="798" y="2497"/>
                  </a:lnTo>
                  <a:lnTo>
                    <a:pt x="798" y="2512"/>
                  </a:lnTo>
                  <a:lnTo>
                    <a:pt x="791" y="2514"/>
                  </a:lnTo>
                  <a:lnTo>
                    <a:pt x="780" y="2520"/>
                  </a:lnTo>
                  <a:lnTo>
                    <a:pt x="780" y="2528"/>
                  </a:lnTo>
                  <a:lnTo>
                    <a:pt x="779" y="2536"/>
                  </a:lnTo>
                  <a:lnTo>
                    <a:pt x="779" y="2545"/>
                  </a:lnTo>
                  <a:lnTo>
                    <a:pt x="778" y="2555"/>
                  </a:lnTo>
                  <a:lnTo>
                    <a:pt x="788" y="2562"/>
                  </a:lnTo>
                  <a:lnTo>
                    <a:pt x="797" y="2570"/>
                  </a:lnTo>
                  <a:lnTo>
                    <a:pt x="806" y="2579"/>
                  </a:lnTo>
                  <a:lnTo>
                    <a:pt x="817" y="2589"/>
                  </a:lnTo>
                  <a:lnTo>
                    <a:pt x="821" y="2576"/>
                  </a:lnTo>
                  <a:lnTo>
                    <a:pt x="824" y="2563"/>
                  </a:lnTo>
                  <a:lnTo>
                    <a:pt x="827" y="2552"/>
                  </a:lnTo>
                  <a:lnTo>
                    <a:pt x="828" y="2541"/>
                  </a:lnTo>
                  <a:lnTo>
                    <a:pt x="847" y="2560"/>
                  </a:lnTo>
                  <a:lnTo>
                    <a:pt x="863" y="2573"/>
                  </a:lnTo>
                  <a:lnTo>
                    <a:pt x="866" y="2578"/>
                  </a:lnTo>
                  <a:lnTo>
                    <a:pt x="868" y="2582"/>
                  </a:lnTo>
                  <a:lnTo>
                    <a:pt x="869" y="2589"/>
                  </a:lnTo>
                  <a:lnTo>
                    <a:pt x="870" y="2596"/>
                  </a:lnTo>
                  <a:lnTo>
                    <a:pt x="870" y="2604"/>
                  </a:lnTo>
                  <a:lnTo>
                    <a:pt x="869" y="2614"/>
                  </a:lnTo>
                  <a:lnTo>
                    <a:pt x="866" y="2626"/>
                  </a:lnTo>
                  <a:lnTo>
                    <a:pt x="863" y="2640"/>
                  </a:lnTo>
                  <a:lnTo>
                    <a:pt x="860" y="2637"/>
                  </a:lnTo>
                  <a:lnTo>
                    <a:pt x="856" y="2634"/>
                  </a:lnTo>
                  <a:lnTo>
                    <a:pt x="852" y="2632"/>
                  </a:lnTo>
                  <a:lnTo>
                    <a:pt x="845" y="2632"/>
                  </a:lnTo>
                  <a:lnTo>
                    <a:pt x="847" y="2638"/>
                  </a:lnTo>
                  <a:lnTo>
                    <a:pt x="853" y="2648"/>
                  </a:lnTo>
                  <a:lnTo>
                    <a:pt x="861" y="2662"/>
                  </a:lnTo>
                  <a:lnTo>
                    <a:pt x="872" y="2679"/>
                  </a:lnTo>
                  <a:lnTo>
                    <a:pt x="900" y="2720"/>
                  </a:lnTo>
                  <a:lnTo>
                    <a:pt x="934" y="2766"/>
                  </a:lnTo>
                  <a:lnTo>
                    <a:pt x="969" y="2815"/>
                  </a:lnTo>
                  <a:lnTo>
                    <a:pt x="1002" y="2861"/>
                  </a:lnTo>
                  <a:lnTo>
                    <a:pt x="1029" y="2901"/>
                  </a:lnTo>
                  <a:lnTo>
                    <a:pt x="1048" y="2931"/>
                  </a:lnTo>
                  <a:lnTo>
                    <a:pt x="1043" y="2944"/>
                  </a:lnTo>
                  <a:lnTo>
                    <a:pt x="1039" y="2960"/>
                  </a:lnTo>
                  <a:lnTo>
                    <a:pt x="1035" y="2975"/>
                  </a:lnTo>
                  <a:lnTo>
                    <a:pt x="1031" y="2991"/>
                  </a:lnTo>
                  <a:lnTo>
                    <a:pt x="1062" y="3001"/>
                  </a:lnTo>
                  <a:lnTo>
                    <a:pt x="1093" y="3013"/>
                  </a:lnTo>
                  <a:lnTo>
                    <a:pt x="1107" y="3019"/>
                  </a:lnTo>
                  <a:lnTo>
                    <a:pt x="1121" y="3026"/>
                  </a:lnTo>
                  <a:lnTo>
                    <a:pt x="1134" y="3035"/>
                  </a:lnTo>
                  <a:lnTo>
                    <a:pt x="1146" y="3043"/>
                  </a:lnTo>
                  <a:lnTo>
                    <a:pt x="1156" y="3052"/>
                  </a:lnTo>
                  <a:lnTo>
                    <a:pt x="1166" y="3063"/>
                  </a:lnTo>
                  <a:lnTo>
                    <a:pt x="1170" y="3069"/>
                  </a:lnTo>
                  <a:lnTo>
                    <a:pt x="1173" y="3075"/>
                  </a:lnTo>
                  <a:lnTo>
                    <a:pt x="1176" y="3081"/>
                  </a:lnTo>
                  <a:lnTo>
                    <a:pt x="1179" y="3087"/>
                  </a:lnTo>
                  <a:lnTo>
                    <a:pt x="1181" y="3093"/>
                  </a:lnTo>
                  <a:lnTo>
                    <a:pt x="1182" y="3100"/>
                  </a:lnTo>
                  <a:lnTo>
                    <a:pt x="1183" y="3108"/>
                  </a:lnTo>
                  <a:lnTo>
                    <a:pt x="1183" y="3115"/>
                  </a:lnTo>
                  <a:lnTo>
                    <a:pt x="1183" y="3123"/>
                  </a:lnTo>
                  <a:lnTo>
                    <a:pt x="1182" y="3131"/>
                  </a:lnTo>
                  <a:lnTo>
                    <a:pt x="1180" y="3139"/>
                  </a:lnTo>
                  <a:lnTo>
                    <a:pt x="1178" y="3149"/>
                  </a:lnTo>
                  <a:lnTo>
                    <a:pt x="1185" y="3155"/>
                  </a:lnTo>
                  <a:lnTo>
                    <a:pt x="1191" y="3159"/>
                  </a:lnTo>
                  <a:lnTo>
                    <a:pt x="1196" y="3160"/>
                  </a:lnTo>
                  <a:lnTo>
                    <a:pt x="1200" y="3160"/>
                  </a:lnTo>
                  <a:lnTo>
                    <a:pt x="1208" y="3156"/>
                  </a:lnTo>
                  <a:lnTo>
                    <a:pt x="1214" y="3152"/>
                  </a:lnTo>
                  <a:lnTo>
                    <a:pt x="1226" y="3164"/>
                  </a:lnTo>
                  <a:lnTo>
                    <a:pt x="1239" y="3175"/>
                  </a:lnTo>
                  <a:lnTo>
                    <a:pt x="1251" y="3187"/>
                  </a:lnTo>
                  <a:lnTo>
                    <a:pt x="1261" y="3198"/>
                  </a:lnTo>
                  <a:lnTo>
                    <a:pt x="1265" y="3204"/>
                  </a:lnTo>
                  <a:lnTo>
                    <a:pt x="1268" y="3211"/>
                  </a:lnTo>
                  <a:lnTo>
                    <a:pt x="1271" y="3219"/>
                  </a:lnTo>
                  <a:lnTo>
                    <a:pt x="1273" y="3227"/>
                  </a:lnTo>
                  <a:lnTo>
                    <a:pt x="1273" y="3236"/>
                  </a:lnTo>
                  <a:lnTo>
                    <a:pt x="1273" y="3245"/>
                  </a:lnTo>
                  <a:lnTo>
                    <a:pt x="1272" y="3256"/>
                  </a:lnTo>
                  <a:lnTo>
                    <a:pt x="1270" y="3268"/>
                  </a:lnTo>
                  <a:lnTo>
                    <a:pt x="1276" y="3269"/>
                  </a:lnTo>
                  <a:lnTo>
                    <a:pt x="1286" y="3273"/>
                  </a:lnTo>
                  <a:lnTo>
                    <a:pt x="1296" y="3279"/>
                  </a:lnTo>
                  <a:lnTo>
                    <a:pt x="1308" y="3287"/>
                  </a:lnTo>
                  <a:lnTo>
                    <a:pt x="1336" y="3310"/>
                  </a:lnTo>
                  <a:lnTo>
                    <a:pt x="1368" y="3340"/>
                  </a:lnTo>
                  <a:lnTo>
                    <a:pt x="1446" y="3415"/>
                  </a:lnTo>
                  <a:lnTo>
                    <a:pt x="1537" y="3503"/>
                  </a:lnTo>
                  <a:lnTo>
                    <a:pt x="1585" y="3548"/>
                  </a:lnTo>
                  <a:lnTo>
                    <a:pt x="1635" y="3594"/>
                  </a:lnTo>
                  <a:lnTo>
                    <a:pt x="1660" y="3615"/>
                  </a:lnTo>
                  <a:lnTo>
                    <a:pt x="1686" y="3636"/>
                  </a:lnTo>
                  <a:lnTo>
                    <a:pt x="1711" y="3656"/>
                  </a:lnTo>
                  <a:lnTo>
                    <a:pt x="1737" y="3676"/>
                  </a:lnTo>
                  <a:lnTo>
                    <a:pt x="1762" y="3694"/>
                  </a:lnTo>
                  <a:lnTo>
                    <a:pt x="1787" y="3711"/>
                  </a:lnTo>
                  <a:lnTo>
                    <a:pt x="1812" y="3726"/>
                  </a:lnTo>
                  <a:lnTo>
                    <a:pt x="1836" y="3741"/>
                  </a:lnTo>
                  <a:lnTo>
                    <a:pt x="1860" y="3753"/>
                  </a:lnTo>
                  <a:lnTo>
                    <a:pt x="1884" y="3763"/>
                  </a:lnTo>
                  <a:lnTo>
                    <a:pt x="1906" y="3771"/>
                  </a:lnTo>
                  <a:lnTo>
                    <a:pt x="1929" y="3778"/>
                  </a:lnTo>
                  <a:lnTo>
                    <a:pt x="1926" y="3767"/>
                  </a:lnTo>
                  <a:lnTo>
                    <a:pt x="1923" y="3758"/>
                  </a:lnTo>
                  <a:lnTo>
                    <a:pt x="1919" y="3750"/>
                  </a:lnTo>
                  <a:lnTo>
                    <a:pt x="1912" y="3743"/>
                  </a:lnTo>
                  <a:lnTo>
                    <a:pt x="1949" y="3760"/>
                  </a:lnTo>
                  <a:lnTo>
                    <a:pt x="1989" y="3781"/>
                  </a:lnTo>
                  <a:lnTo>
                    <a:pt x="2031" y="3801"/>
                  </a:lnTo>
                  <a:lnTo>
                    <a:pt x="2075" y="3823"/>
                  </a:lnTo>
                  <a:lnTo>
                    <a:pt x="2097" y="3832"/>
                  </a:lnTo>
                  <a:lnTo>
                    <a:pt x="2119" y="3841"/>
                  </a:lnTo>
                  <a:lnTo>
                    <a:pt x="2139" y="3850"/>
                  </a:lnTo>
                  <a:lnTo>
                    <a:pt x="2161" y="3857"/>
                  </a:lnTo>
                  <a:lnTo>
                    <a:pt x="2180" y="3862"/>
                  </a:lnTo>
                  <a:lnTo>
                    <a:pt x="2200" y="3867"/>
                  </a:lnTo>
                  <a:lnTo>
                    <a:pt x="2218" y="3869"/>
                  </a:lnTo>
                  <a:lnTo>
                    <a:pt x="2236" y="3870"/>
                  </a:lnTo>
                  <a:close/>
                  <a:moveTo>
                    <a:pt x="2569" y="3897"/>
                  </a:moveTo>
                  <a:lnTo>
                    <a:pt x="2582" y="3886"/>
                  </a:lnTo>
                  <a:lnTo>
                    <a:pt x="2592" y="3878"/>
                  </a:lnTo>
                  <a:lnTo>
                    <a:pt x="2568" y="3877"/>
                  </a:lnTo>
                  <a:lnTo>
                    <a:pt x="2553" y="3877"/>
                  </a:lnTo>
                  <a:lnTo>
                    <a:pt x="2537" y="3881"/>
                  </a:lnTo>
                  <a:lnTo>
                    <a:pt x="2516" y="3890"/>
                  </a:lnTo>
                  <a:lnTo>
                    <a:pt x="2529" y="3890"/>
                  </a:lnTo>
                  <a:lnTo>
                    <a:pt x="2542" y="3892"/>
                  </a:lnTo>
                  <a:lnTo>
                    <a:pt x="2556" y="3894"/>
                  </a:lnTo>
                  <a:lnTo>
                    <a:pt x="2569" y="3897"/>
                  </a:lnTo>
                  <a:close/>
                  <a:moveTo>
                    <a:pt x="3132" y="3948"/>
                  </a:moveTo>
                  <a:lnTo>
                    <a:pt x="3141" y="3930"/>
                  </a:lnTo>
                  <a:lnTo>
                    <a:pt x="3151" y="3912"/>
                  </a:lnTo>
                  <a:lnTo>
                    <a:pt x="3161" y="3896"/>
                  </a:lnTo>
                  <a:lnTo>
                    <a:pt x="3172" y="3880"/>
                  </a:lnTo>
                  <a:lnTo>
                    <a:pt x="3185" y="3867"/>
                  </a:lnTo>
                  <a:lnTo>
                    <a:pt x="3197" y="3854"/>
                  </a:lnTo>
                  <a:lnTo>
                    <a:pt x="3210" y="3842"/>
                  </a:lnTo>
                  <a:lnTo>
                    <a:pt x="3224" y="3832"/>
                  </a:lnTo>
                  <a:lnTo>
                    <a:pt x="3237" y="3823"/>
                  </a:lnTo>
                  <a:lnTo>
                    <a:pt x="3249" y="3815"/>
                  </a:lnTo>
                  <a:lnTo>
                    <a:pt x="3263" y="3807"/>
                  </a:lnTo>
                  <a:lnTo>
                    <a:pt x="3276" y="3800"/>
                  </a:lnTo>
                  <a:lnTo>
                    <a:pt x="3300" y="3791"/>
                  </a:lnTo>
                  <a:lnTo>
                    <a:pt x="3320" y="3784"/>
                  </a:lnTo>
                  <a:lnTo>
                    <a:pt x="3323" y="3770"/>
                  </a:lnTo>
                  <a:lnTo>
                    <a:pt x="3325" y="3757"/>
                  </a:lnTo>
                  <a:lnTo>
                    <a:pt x="3326" y="3745"/>
                  </a:lnTo>
                  <a:lnTo>
                    <a:pt x="3327" y="3731"/>
                  </a:lnTo>
                  <a:lnTo>
                    <a:pt x="3303" y="3742"/>
                  </a:lnTo>
                  <a:lnTo>
                    <a:pt x="3277" y="3752"/>
                  </a:lnTo>
                  <a:lnTo>
                    <a:pt x="3249" y="3762"/>
                  </a:lnTo>
                  <a:lnTo>
                    <a:pt x="3223" y="3772"/>
                  </a:lnTo>
                  <a:lnTo>
                    <a:pt x="3219" y="3787"/>
                  </a:lnTo>
                  <a:lnTo>
                    <a:pt x="3213" y="3800"/>
                  </a:lnTo>
                  <a:lnTo>
                    <a:pt x="3207" y="3813"/>
                  </a:lnTo>
                  <a:lnTo>
                    <a:pt x="3199" y="3825"/>
                  </a:lnTo>
                  <a:lnTo>
                    <a:pt x="3190" y="3837"/>
                  </a:lnTo>
                  <a:lnTo>
                    <a:pt x="3178" y="3851"/>
                  </a:lnTo>
                  <a:lnTo>
                    <a:pt x="3163" y="3866"/>
                  </a:lnTo>
                  <a:lnTo>
                    <a:pt x="3145" y="3883"/>
                  </a:lnTo>
                  <a:lnTo>
                    <a:pt x="3141" y="3873"/>
                  </a:lnTo>
                  <a:lnTo>
                    <a:pt x="3135" y="3868"/>
                  </a:lnTo>
                  <a:lnTo>
                    <a:pt x="3133" y="3867"/>
                  </a:lnTo>
                  <a:lnTo>
                    <a:pt x="3129" y="3866"/>
                  </a:lnTo>
                  <a:lnTo>
                    <a:pt x="3125" y="3866"/>
                  </a:lnTo>
                  <a:lnTo>
                    <a:pt x="3119" y="3866"/>
                  </a:lnTo>
                  <a:lnTo>
                    <a:pt x="3112" y="3879"/>
                  </a:lnTo>
                  <a:lnTo>
                    <a:pt x="3105" y="3893"/>
                  </a:lnTo>
                  <a:lnTo>
                    <a:pt x="3097" y="3906"/>
                  </a:lnTo>
                  <a:lnTo>
                    <a:pt x="3089" y="3919"/>
                  </a:lnTo>
                  <a:lnTo>
                    <a:pt x="3095" y="3932"/>
                  </a:lnTo>
                  <a:lnTo>
                    <a:pt x="3102" y="3945"/>
                  </a:lnTo>
                  <a:lnTo>
                    <a:pt x="3111" y="3945"/>
                  </a:lnTo>
                  <a:lnTo>
                    <a:pt x="3119" y="3945"/>
                  </a:lnTo>
                  <a:lnTo>
                    <a:pt x="3126" y="3946"/>
                  </a:lnTo>
                  <a:lnTo>
                    <a:pt x="3132" y="3948"/>
                  </a:lnTo>
                  <a:close/>
                  <a:moveTo>
                    <a:pt x="2441" y="4035"/>
                  </a:moveTo>
                  <a:lnTo>
                    <a:pt x="2421" y="4028"/>
                  </a:lnTo>
                  <a:lnTo>
                    <a:pt x="2401" y="4024"/>
                  </a:lnTo>
                  <a:lnTo>
                    <a:pt x="2381" y="4021"/>
                  </a:lnTo>
                  <a:lnTo>
                    <a:pt x="2362" y="4018"/>
                  </a:lnTo>
                  <a:lnTo>
                    <a:pt x="2354" y="4025"/>
                  </a:lnTo>
                  <a:lnTo>
                    <a:pt x="2342" y="4032"/>
                  </a:lnTo>
                  <a:lnTo>
                    <a:pt x="2369" y="4031"/>
                  </a:lnTo>
                  <a:lnTo>
                    <a:pt x="2394" y="4031"/>
                  </a:lnTo>
                  <a:lnTo>
                    <a:pt x="2417" y="4032"/>
                  </a:lnTo>
                  <a:lnTo>
                    <a:pt x="2441" y="4035"/>
                  </a:lnTo>
                  <a:close/>
                  <a:moveTo>
                    <a:pt x="2963" y="4035"/>
                  </a:moveTo>
                  <a:lnTo>
                    <a:pt x="2981" y="4025"/>
                  </a:lnTo>
                  <a:lnTo>
                    <a:pt x="2994" y="4016"/>
                  </a:lnTo>
                  <a:lnTo>
                    <a:pt x="2999" y="4011"/>
                  </a:lnTo>
                  <a:lnTo>
                    <a:pt x="3003" y="4007"/>
                  </a:lnTo>
                  <a:lnTo>
                    <a:pt x="3006" y="4003"/>
                  </a:lnTo>
                  <a:lnTo>
                    <a:pt x="3009" y="3999"/>
                  </a:lnTo>
                  <a:lnTo>
                    <a:pt x="3011" y="3991"/>
                  </a:lnTo>
                  <a:lnTo>
                    <a:pt x="3012" y="3984"/>
                  </a:lnTo>
                  <a:lnTo>
                    <a:pt x="3012" y="3978"/>
                  </a:lnTo>
                  <a:lnTo>
                    <a:pt x="3010" y="3973"/>
                  </a:lnTo>
                  <a:lnTo>
                    <a:pt x="2997" y="3980"/>
                  </a:lnTo>
                  <a:lnTo>
                    <a:pt x="2983" y="3986"/>
                  </a:lnTo>
                  <a:lnTo>
                    <a:pt x="2967" y="3993"/>
                  </a:lnTo>
                  <a:lnTo>
                    <a:pt x="2951" y="4001"/>
                  </a:lnTo>
                  <a:lnTo>
                    <a:pt x="2951" y="4007"/>
                  </a:lnTo>
                  <a:lnTo>
                    <a:pt x="2950" y="4014"/>
                  </a:lnTo>
                  <a:lnTo>
                    <a:pt x="2949" y="4022"/>
                  </a:lnTo>
                  <a:lnTo>
                    <a:pt x="2946" y="4031"/>
                  </a:lnTo>
                  <a:lnTo>
                    <a:pt x="2951" y="4030"/>
                  </a:lnTo>
                  <a:lnTo>
                    <a:pt x="2956" y="4031"/>
                  </a:lnTo>
                  <a:lnTo>
                    <a:pt x="2959" y="4032"/>
                  </a:lnTo>
                  <a:lnTo>
                    <a:pt x="2963" y="4035"/>
                  </a:lnTo>
                  <a:close/>
                  <a:moveTo>
                    <a:pt x="2133" y="4119"/>
                  </a:moveTo>
                  <a:lnTo>
                    <a:pt x="2127" y="4113"/>
                  </a:lnTo>
                  <a:lnTo>
                    <a:pt x="2120" y="4106"/>
                  </a:lnTo>
                  <a:lnTo>
                    <a:pt x="2112" y="4100"/>
                  </a:lnTo>
                  <a:lnTo>
                    <a:pt x="2103" y="4094"/>
                  </a:lnTo>
                  <a:lnTo>
                    <a:pt x="2114" y="4078"/>
                  </a:lnTo>
                  <a:lnTo>
                    <a:pt x="2125" y="4061"/>
                  </a:lnTo>
                  <a:lnTo>
                    <a:pt x="2136" y="4045"/>
                  </a:lnTo>
                  <a:lnTo>
                    <a:pt x="2146" y="4028"/>
                  </a:lnTo>
                  <a:lnTo>
                    <a:pt x="2163" y="4038"/>
                  </a:lnTo>
                  <a:lnTo>
                    <a:pt x="2180" y="4047"/>
                  </a:lnTo>
                  <a:lnTo>
                    <a:pt x="2200" y="4056"/>
                  </a:lnTo>
                  <a:lnTo>
                    <a:pt x="2220" y="4064"/>
                  </a:lnTo>
                  <a:lnTo>
                    <a:pt x="2240" y="4072"/>
                  </a:lnTo>
                  <a:lnTo>
                    <a:pt x="2259" y="4077"/>
                  </a:lnTo>
                  <a:lnTo>
                    <a:pt x="2277" y="4080"/>
                  </a:lnTo>
                  <a:lnTo>
                    <a:pt x="2291" y="4081"/>
                  </a:lnTo>
                  <a:lnTo>
                    <a:pt x="2292" y="4067"/>
                  </a:lnTo>
                  <a:lnTo>
                    <a:pt x="2292" y="4055"/>
                  </a:lnTo>
                  <a:lnTo>
                    <a:pt x="2278" y="4053"/>
                  </a:lnTo>
                  <a:lnTo>
                    <a:pt x="2262" y="4050"/>
                  </a:lnTo>
                  <a:lnTo>
                    <a:pt x="2246" y="4046"/>
                  </a:lnTo>
                  <a:lnTo>
                    <a:pt x="2231" y="4040"/>
                  </a:lnTo>
                  <a:lnTo>
                    <a:pt x="2214" y="4033"/>
                  </a:lnTo>
                  <a:lnTo>
                    <a:pt x="2198" y="4025"/>
                  </a:lnTo>
                  <a:lnTo>
                    <a:pt x="2182" y="4016"/>
                  </a:lnTo>
                  <a:lnTo>
                    <a:pt x="2166" y="4006"/>
                  </a:lnTo>
                  <a:lnTo>
                    <a:pt x="2188" y="4006"/>
                  </a:lnTo>
                  <a:lnTo>
                    <a:pt x="2210" y="4005"/>
                  </a:lnTo>
                  <a:lnTo>
                    <a:pt x="2231" y="4005"/>
                  </a:lnTo>
                  <a:lnTo>
                    <a:pt x="2251" y="4004"/>
                  </a:lnTo>
                  <a:lnTo>
                    <a:pt x="2187" y="3990"/>
                  </a:lnTo>
                  <a:lnTo>
                    <a:pt x="2125" y="3978"/>
                  </a:lnTo>
                  <a:lnTo>
                    <a:pt x="2062" y="3965"/>
                  </a:lnTo>
                  <a:lnTo>
                    <a:pt x="2000" y="3951"/>
                  </a:lnTo>
                  <a:lnTo>
                    <a:pt x="1936" y="3939"/>
                  </a:lnTo>
                  <a:lnTo>
                    <a:pt x="1873" y="3927"/>
                  </a:lnTo>
                  <a:lnTo>
                    <a:pt x="1811" y="3914"/>
                  </a:lnTo>
                  <a:lnTo>
                    <a:pt x="1747" y="3903"/>
                  </a:lnTo>
                  <a:lnTo>
                    <a:pt x="1741" y="3909"/>
                  </a:lnTo>
                  <a:lnTo>
                    <a:pt x="1734" y="3916"/>
                  </a:lnTo>
                  <a:lnTo>
                    <a:pt x="1779" y="3949"/>
                  </a:lnTo>
                  <a:lnTo>
                    <a:pt x="1819" y="3976"/>
                  </a:lnTo>
                  <a:lnTo>
                    <a:pt x="1838" y="3988"/>
                  </a:lnTo>
                  <a:lnTo>
                    <a:pt x="1856" y="3999"/>
                  </a:lnTo>
                  <a:lnTo>
                    <a:pt x="1875" y="4008"/>
                  </a:lnTo>
                  <a:lnTo>
                    <a:pt x="1893" y="4016"/>
                  </a:lnTo>
                  <a:lnTo>
                    <a:pt x="1911" y="4024"/>
                  </a:lnTo>
                  <a:lnTo>
                    <a:pt x="1931" y="4031"/>
                  </a:lnTo>
                  <a:lnTo>
                    <a:pt x="1951" y="4038"/>
                  </a:lnTo>
                  <a:lnTo>
                    <a:pt x="1973" y="4044"/>
                  </a:lnTo>
                  <a:lnTo>
                    <a:pt x="1997" y="4049"/>
                  </a:lnTo>
                  <a:lnTo>
                    <a:pt x="2021" y="4054"/>
                  </a:lnTo>
                  <a:lnTo>
                    <a:pt x="2049" y="4059"/>
                  </a:lnTo>
                  <a:lnTo>
                    <a:pt x="2078" y="4064"/>
                  </a:lnTo>
                  <a:lnTo>
                    <a:pt x="2078" y="4072"/>
                  </a:lnTo>
                  <a:lnTo>
                    <a:pt x="2077" y="4080"/>
                  </a:lnTo>
                  <a:lnTo>
                    <a:pt x="2075" y="4089"/>
                  </a:lnTo>
                  <a:lnTo>
                    <a:pt x="2071" y="4099"/>
                  </a:lnTo>
                  <a:lnTo>
                    <a:pt x="2058" y="4105"/>
                  </a:lnTo>
                  <a:lnTo>
                    <a:pt x="2044" y="4113"/>
                  </a:lnTo>
                  <a:lnTo>
                    <a:pt x="2056" y="4117"/>
                  </a:lnTo>
                  <a:lnTo>
                    <a:pt x="2065" y="4120"/>
                  </a:lnTo>
                  <a:lnTo>
                    <a:pt x="2074" y="4122"/>
                  </a:lnTo>
                  <a:lnTo>
                    <a:pt x="2082" y="4123"/>
                  </a:lnTo>
                  <a:lnTo>
                    <a:pt x="2101" y="4122"/>
                  </a:lnTo>
                  <a:lnTo>
                    <a:pt x="2133" y="4119"/>
                  </a:lnTo>
                  <a:close/>
                  <a:moveTo>
                    <a:pt x="2448" y="4138"/>
                  </a:moveTo>
                  <a:lnTo>
                    <a:pt x="2458" y="4134"/>
                  </a:lnTo>
                  <a:lnTo>
                    <a:pt x="2467" y="4131"/>
                  </a:lnTo>
                  <a:lnTo>
                    <a:pt x="2474" y="4129"/>
                  </a:lnTo>
                  <a:lnTo>
                    <a:pt x="2480" y="4128"/>
                  </a:lnTo>
                  <a:lnTo>
                    <a:pt x="2472" y="4124"/>
                  </a:lnTo>
                  <a:lnTo>
                    <a:pt x="2463" y="4121"/>
                  </a:lnTo>
                  <a:lnTo>
                    <a:pt x="2455" y="4119"/>
                  </a:lnTo>
                  <a:lnTo>
                    <a:pt x="2446" y="4118"/>
                  </a:lnTo>
                  <a:lnTo>
                    <a:pt x="2437" y="4119"/>
                  </a:lnTo>
                  <a:lnTo>
                    <a:pt x="2424" y="4121"/>
                  </a:lnTo>
                  <a:lnTo>
                    <a:pt x="2409" y="4125"/>
                  </a:lnTo>
                  <a:lnTo>
                    <a:pt x="2391" y="4131"/>
                  </a:lnTo>
                  <a:lnTo>
                    <a:pt x="2407" y="4131"/>
                  </a:lnTo>
                  <a:lnTo>
                    <a:pt x="2421" y="4132"/>
                  </a:lnTo>
                  <a:lnTo>
                    <a:pt x="2436" y="4135"/>
                  </a:lnTo>
                  <a:lnTo>
                    <a:pt x="2448" y="4138"/>
                  </a:lnTo>
                  <a:close/>
                  <a:moveTo>
                    <a:pt x="2793" y="4130"/>
                  </a:moveTo>
                  <a:lnTo>
                    <a:pt x="2803" y="4123"/>
                  </a:lnTo>
                  <a:lnTo>
                    <a:pt x="2812" y="4117"/>
                  </a:lnTo>
                  <a:lnTo>
                    <a:pt x="2822" y="4112"/>
                  </a:lnTo>
                  <a:lnTo>
                    <a:pt x="2830" y="4107"/>
                  </a:lnTo>
                  <a:lnTo>
                    <a:pt x="2824" y="4095"/>
                  </a:lnTo>
                  <a:lnTo>
                    <a:pt x="2817" y="4086"/>
                  </a:lnTo>
                  <a:lnTo>
                    <a:pt x="2810" y="4086"/>
                  </a:lnTo>
                  <a:lnTo>
                    <a:pt x="2803" y="4086"/>
                  </a:lnTo>
                  <a:lnTo>
                    <a:pt x="2795" y="4087"/>
                  </a:lnTo>
                  <a:lnTo>
                    <a:pt x="2786" y="4087"/>
                  </a:lnTo>
                  <a:lnTo>
                    <a:pt x="2778" y="4094"/>
                  </a:lnTo>
                  <a:lnTo>
                    <a:pt x="2771" y="4102"/>
                  </a:lnTo>
                  <a:lnTo>
                    <a:pt x="2764" y="4113"/>
                  </a:lnTo>
                  <a:lnTo>
                    <a:pt x="2757" y="4122"/>
                  </a:lnTo>
                  <a:lnTo>
                    <a:pt x="2767" y="4123"/>
                  </a:lnTo>
                  <a:lnTo>
                    <a:pt x="2776" y="4124"/>
                  </a:lnTo>
                  <a:lnTo>
                    <a:pt x="2786" y="4127"/>
                  </a:lnTo>
                  <a:lnTo>
                    <a:pt x="2793" y="4130"/>
                  </a:lnTo>
                  <a:close/>
                  <a:moveTo>
                    <a:pt x="2646" y="4198"/>
                  </a:moveTo>
                  <a:lnTo>
                    <a:pt x="2667" y="4192"/>
                  </a:lnTo>
                  <a:lnTo>
                    <a:pt x="2686" y="4185"/>
                  </a:lnTo>
                  <a:lnTo>
                    <a:pt x="2706" y="4177"/>
                  </a:lnTo>
                  <a:lnTo>
                    <a:pt x="2723" y="4170"/>
                  </a:lnTo>
                  <a:lnTo>
                    <a:pt x="2731" y="4158"/>
                  </a:lnTo>
                  <a:lnTo>
                    <a:pt x="2738" y="4144"/>
                  </a:lnTo>
                  <a:lnTo>
                    <a:pt x="2729" y="4143"/>
                  </a:lnTo>
                  <a:lnTo>
                    <a:pt x="2718" y="4142"/>
                  </a:lnTo>
                  <a:lnTo>
                    <a:pt x="2704" y="4142"/>
                  </a:lnTo>
                  <a:lnTo>
                    <a:pt x="2687" y="4144"/>
                  </a:lnTo>
                  <a:lnTo>
                    <a:pt x="2679" y="4147"/>
                  </a:lnTo>
                  <a:lnTo>
                    <a:pt x="2671" y="4149"/>
                  </a:lnTo>
                  <a:lnTo>
                    <a:pt x="2662" y="4153"/>
                  </a:lnTo>
                  <a:lnTo>
                    <a:pt x="2654" y="4157"/>
                  </a:lnTo>
                  <a:lnTo>
                    <a:pt x="2646" y="4163"/>
                  </a:lnTo>
                  <a:lnTo>
                    <a:pt x="2638" y="4170"/>
                  </a:lnTo>
                  <a:lnTo>
                    <a:pt x="2631" y="4179"/>
                  </a:lnTo>
                  <a:lnTo>
                    <a:pt x="2625" y="4191"/>
                  </a:lnTo>
                  <a:lnTo>
                    <a:pt x="2631" y="4191"/>
                  </a:lnTo>
                  <a:lnTo>
                    <a:pt x="2637" y="4193"/>
                  </a:lnTo>
                  <a:lnTo>
                    <a:pt x="2642" y="4195"/>
                  </a:lnTo>
                  <a:lnTo>
                    <a:pt x="2646" y="4198"/>
                  </a:lnTo>
                  <a:close/>
                  <a:moveTo>
                    <a:pt x="2356" y="4365"/>
                  </a:moveTo>
                  <a:lnTo>
                    <a:pt x="2388" y="4360"/>
                  </a:lnTo>
                  <a:lnTo>
                    <a:pt x="2419" y="4355"/>
                  </a:lnTo>
                  <a:lnTo>
                    <a:pt x="2450" y="4350"/>
                  </a:lnTo>
                  <a:lnTo>
                    <a:pt x="2481" y="4346"/>
                  </a:lnTo>
                  <a:lnTo>
                    <a:pt x="2512" y="4342"/>
                  </a:lnTo>
                  <a:lnTo>
                    <a:pt x="2542" y="4338"/>
                  </a:lnTo>
                  <a:lnTo>
                    <a:pt x="2573" y="4334"/>
                  </a:lnTo>
                  <a:lnTo>
                    <a:pt x="2603" y="4329"/>
                  </a:lnTo>
                  <a:lnTo>
                    <a:pt x="2611" y="4323"/>
                  </a:lnTo>
                  <a:lnTo>
                    <a:pt x="2623" y="4316"/>
                  </a:lnTo>
                  <a:lnTo>
                    <a:pt x="2641" y="4307"/>
                  </a:lnTo>
                  <a:lnTo>
                    <a:pt x="2661" y="4297"/>
                  </a:lnTo>
                  <a:lnTo>
                    <a:pt x="2710" y="4274"/>
                  </a:lnTo>
                  <a:lnTo>
                    <a:pt x="2765" y="4248"/>
                  </a:lnTo>
                  <a:lnTo>
                    <a:pt x="2819" y="4225"/>
                  </a:lnTo>
                  <a:lnTo>
                    <a:pt x="2870" y="4202"/>
                  </a:lnTo>
                  <a:lnTo>
                    <a:pt x="2910" y="4186"/>
                  </a:lnTo>
                  <a:lnTo>
                    <a:pt x="2932" y="4174"/>
                  </a:lnTo>
                  <a:lnTo>
                    <a:pt x="2932" y="4168"/>
                  </a:lnTo>
                  <a:lnTo>
                    <a:pt x="2930" y="4164"/>
                  </a:lnTo>
                  <a:lnTo>
                    <a:pt x="2928" y="4161"/>
                  </a:lnTo>
                  <a:lnTo>
                    <a:pt x="2925" y="4157"/>
                  </a:lnTo>
                  <a:lnTo>
                    <a:pt x="2932" y="4151"/>
                  </a:lnTo>
                  <a:lnTo>
                    <a:pt x="2941" y="4144"/>
                  </a:lnTo>
                  <a:lnTo>
                    <a:pt x="2949" y="4139"/>
                  </a:lnTo>
                  <a:lnTo>
                    <a:pt x="2956" y="4136"/>
                  </a:lnTo>
                  <a:lnTo>
                    <a:pt x="2971" y="4130"/>
                  </a:lnTo>
                  <a:lnTo>
                    <a:pt x="2985" y="4128"/>
                  </a:lnTo>
                  <a:lnTo>
                    <a:pt x="3005" y="4126"/>
                  </a:lnTo>
                  <a:lnTo>
                    <a:pt x="3015" y="4125"/>
                  </a:lnTo>
                  <a:lnTo>
                    <a:pt x="3003" y="4112"/>
                  </a:lnTo>
                  <a:lnTo>
                    <a:pt x="2991" y="4099"/>
                  </a:lnTo>
                  <a:lnTo>
                    <a:pt x="3026" y="4085"/>
                  </a:lnTo>
                  <a:lnTo>
                    <a:pt x="3056" y="4073"/>
                  </a:lnTo>
                  <a:lnTo>
                    <a:pt x="3071" y="4067"/>
                  </a:lnTo>
                  <a:lnTo>
                    <a:pt x="3084" y="4061"/>
                  </a:lnTo>
                  <a:lnTo>
                    <a:pt x="3096" y="4055"/>
                  </a:lnTo>
                  <a:lnTo>
                    <a:pt x="3108" y="4048"/>
                  </a:lnTo>
                  <a:lnTo>
                    <a:pt x="3119" y="4041"/>
                  </a:lnTo>
                  <a:lnTo>
                    <a:pt x="3129" y="4032"/>
                  </a:lnTo>
                  <a:lnTo>
                    <a:pt x="3140" y="4023"/>
                  </a:lnTo>
                  <a:lnTo>
                    <a:pt x="3148" y="4013"/>
                  </a:lnTo>
                  <a:lnTo>
                    <a:pt x="3157" y="4002"/>
                  </a:lnTo>
                  <a:lnTo>
                    <a:pt x="3165" y="3988"/>
                  </a:lnTo>
                  <a:lnTo>
                    <a:pt x="3173" y="3973"/>
                  </a:lnTo>
                  <a:lnTo>
                    <a:pt x="3182" y="3956"/>
                  </a:lnTo>
                  <a:lnTo>
                    <a:pt x="3188" y="3955"/>
                  </a:lnTo>
                  <a:lnTo>
                    <a:pt x="3194" y="3954"/>
                  </a:lnTo>
                  <a:lnTo>
                    <a:pt x="3201" y="3951"/>
                  </a:lnTo>
                  <a:lnTo>
                    <a:pt x="3208" y="3948"/>
                  </a:lnTo>
                  <a:lnTo>
                    <a:pt x="3223" y="3939"/>
                  </a:lnTo>
                  <a:lnTo>
                    <a:pt x="3238" y="3928"/>
                  </a:lnTo>
                  <a:lnTo>
                    <a:pt x="3253" y="3914"/>
                  </a:lnTo>
                  <a:lnTo>
                    <a:pt x="3269" y="3900"/>
                  </a:lnTo>
                  <a:lnTo>
                    <a:pt x="3284" y="3883"/>
                  </a:lnTo>
                  <a:lnTo>
                    <a:pt x="3299" y="3867"/>
                  </a:lnTo>
                  <a:lnTo>
                    <a:pt x="3325" y="3834"/>
                  </a:lnTo>
                  <a:lnTo>
                    <a:pt x="3348" y="3804"/>
                  </a:lnTo>
                  <a:lnTo>
                    <a:pt x="3363" y="3782"/>
                  </a:lnTo>
                  <a:lnTo>
                    <a:pt x="3370" y="3769"/>
                  </a:lnTo>
                  <a:lnTo>
                    <a:pt x="3382" y="3768"/>
                  </a:lnTo>
                  <a:lnTo>
                    <a:pt x="3394" y="3767"/>
                  </a:lnTo>
                  <a:lnTo>
                    <a:pt x="3404" y="3765"/>
                  </a:lnTo>
                  <a:lnTo>
                    <a:pt x="3415" y="3762"/>
                  </a:lnTo>
                  <a:lnTo>
                    <a:pt x="3434" y="3755"/>
                  </a:lnTo>
                  <a:lnTo>
                    <a:pt x="3449" y="3748"/>
                  </a:lnTo>
                  <a:lnTo>
                    <a:pt x="3475" y="3732"/>
                  </a:lnTo>
                  <a:lnTo>
                    <a:pt x="3493" y="3723"/>
                  </a:lnTo>
                  <a:lnTo>
                    <a:pt x="3500" y="3707"/>
                  </a:lnTo>
                  <a:lnTo>
                    <a:pt x="3508" y="3691"/>
                  </a:lnTo>
                  <a:lnTo>
                    <a:pt x="3515" y="3679"/>
                  </a:lnTo>
                  <a:lnTo>
                    <a:pt x="3523" y="3668"/>
                  </a:lnTo>
                  <a:lnTo>
                    <a:pt x="3531" y="3658"/>
                  </a:lnTo>
                  <a:lnTo>
                    <a:pt x="3539" y="3650"/>
                  </a:lnTo>
                  <a:lnTo>
                    <a:pt x="3547" y="3643"/>
                  </a:lnTo>
                  <a:lnTo>
                    <a:pt x="3554" y="3637"/>
                  </a:lnTo>
                  <a:lnTo>
                    <a:pt x="3567" y="3628"/>
                  </a:lnTo>
                  <a:lnTo>
                    <a:pt x="3579" y="3620"/>
                  </a:lnTo>
                  <a:lnTo>
                    <a:pt x="3583" y="3616"/>
                  </a:lnTo>
                  <a:lnTo>
                    <a:pt x="3586" y="3612"/>
                  </a:lnTo>
                  <a:lnTo>
                    <a:pt x="3588" y="3608"/>
                  </a:lnTo>
                  <a:lnTo>
                    <a:pt x="3589" y="3604"/>
                  </a:lnTo>
                  <a:lnTo>
                    <a:pt x="3575" y="3608"/>
                  </a:lnTo>
                  <a:lnTo>
                    <a:pt x="3558" y="3614"/>
                  </a:lnTo>
                  <a:lnTo>
                    <a:pt x="3542" y="3620"/>
                  </a:lnTo>
                  <a:lnTo>
                    <a:pt x="3525" y="3628"/>
                  </a:lnTo>
                  <a:lnTo>
                    <a:pt x="3522" y="3615"/>
                  </a:lnTo>
                  <a:lnTo>
                    <a:pt x="3519" y="3604"/>
                  </a:lnTo>
                  <a:lnTo>
                    <a:pt x="3515" y="3594"/>
                  </a:lnTo>
                  <a:lnTo>
                    <a:pt x="3510" y="3584"/>
                  </a:lnTo>
                  <a:lnTo>
                    <a:pt x="3506" y="3594"/>
                  </a:lnTo>
                  <a:lnTo>
                    <a:pt x="3501" y="3604"/>
                  </a:lnTo>
                  <a:lnTo>
                    <a:pt x="3496" y="3615"/>
                  </a:lnTo>
                  <a:lnTo>
                    <a:pt x="3489" y="3628"/>
                  </a:lnTo>
                  <a:lnTo>
                    <a:pt x="3496" y="3637"/>
                  </a:lnTo>
                  <a:lnTo>
                    <a:pt x="3502" y="3649"/>
                  </a:lnTo>
                  <a:lnTo>
                    <a:pt x="3493" y="3657"/>
                  </a:lnTo>
                  <a:lnTo>
                    <a:pt x="3486" y="3664"/>
                  </a:lnTo>
                  <a:lnTo>
                    <a:pt x="3482" y="3668"/>
                  </a:lnTo>
                  <a:lnTo>
                    <a:pt x="3477" y="3670"/>
                  </a:lnTo>
                  <a:lnTo>
                    <a:pt x="3465" y="3674"/>
                  </a:lnTo>
                  <a:lnTo>
                    <a:pt x="3437" y="3681"/>
                  </a:lnTo>
                  <a:lnTo>
                    <a:pt x="3446" y="3643"/>
                  </a:lnTo>
                  <a:lnTo>
                    <a:pt x="3455" y="3605"/>
                  </a:lnTo>
                  <a:lnTo>
                    <a:pt x="3464" y="3569"/>
                  </a:lnTo>
                  <a:lnTo>
                    <a:pt x="3472" y="3533"/>
                  </a:lnTo>
                  <a:lnTo>
                    <a:pt x="3476" y="3530"/>
                  </a:lnTo>
                  <a:lnTo>
                    <a:pt x="3479" y="3529"/>
                  </a:lnTo>
                  <a:lnTo>
                    <a:pt x="3482" y="3529"/>
                  </a:lnTo>
                  <a:lnTo>
                    <a:pt x="3486" y="3528"/>
                  </a:lnTo>
                  <a:lnTo>
                    <a:pt x="3491" y="3535"/>
                  </a:lnTo>
                  <a:lnTo>
                    <a:pt x="3496" y="3543"/>
                  </a:lnTo>
                  <a:lnTo>
                    <a:pt x="3499" y="3553"/>
                  </a:lnTo>
                  <a:lnTo>
                    <a:pt x="3502" y="3563"/>
                  </a:lnTo>
                  <a:lnTo>
                    <a:pt x="3518" y="3562"/>
                  </a:lnTo>
                  <a:lnTo>
                    <a:pt x="3533" y="3562"/>
                  </a:lnTo>
                  <a:lnTo>
                    <a:pt x="3547" y="3562"/>
                  </a:lnTo>
                  <a:lnTo>
                    <a:pt x="3560" y="3561"/>
                  </a:lnTo>
                  <a:lnTo>
                    <a:pt x="3560" y="3549"/>
                  </a:lnTo>
                  <a:lnTo>
                    <a:pt x="3561" y="3538"/>
                  </a:lnTo>
                  <a:lnTo>
                    <a:pt x="3561" y="3528"/>
                  </a:lnTo>
                  <a:lnTo>
                    <a:pt x="3562" y="3518"/>
                  </a:lnTo>
                  <a:lnTo>
                    <a:pt x="3568" y="3518"/>
                  </a:lnTo>
                  <a:lnTo>
                    <a:pt x="3575" y="3516"/>
                  </a:lnTo>
                  <a:lnTo>
                    <a:pt x="3581" y="3512"/>
                  </a:lnTo>
                  <a:lnTo>
                    <a:pt x="3587" y="3509"/>
                  </a:lnTo>
                  <a:lnTo>
                    <a:pt x="3593" y="3505"/>
                  </a:lnTo>
                  <a:lnTo>
                    <a:pt x="3600" y="3500"/>
                  </a:lnTo>
                  <a:lnTo>
                    <a:pt x="3605" y="3494"/>
                  </a:lnTo>
                  <a:lnTo>
                    <a:pt x="3612" y="3488"/>
                  </a:lnTo>
                  <a:lnTo>
                    <a:pt x="3624" y="3473"/>
                  </a:lnTo>
                  <a:lnTo>
                    <a:pt x="3635" y="3457"/>
                  </a:lnTo>
                  <a:lnTo>
                    <a:pt x="3646" y="3440"/>
                  </a:lnTo>
                  <a:lnTo>
                    <a:pt x="3658" y="3421"/>
                  </a:lnTo>
                  <a:lnTo>
                    <a:pt x="3677" y="3384"/>
                  </a:lnTo>
                  <a:lnTo>
                    <a:pt x="3694" y="3350"/>
                  </a:lnTo>
                  <a:lnTo>
                    <a:pt x="3707" y="3322"/>
                  </a:lnTo>
                  <a:lnTo>
                    <a:pt x="3717" y="3306"/>
                  </a:lnTo>
                  <a:lnTo>
                    <a:pt x="3719" y="3313"/>
                  </a:lnTo>
                  <a:lnTo>
                    <a:pt x="3719" y="3321"/>
                  </a:lnTo>
                  <a:lnTo>
                    <a:pt x="3719" y="3331"/>
                  </a:lnTo>
                  <a:lnTo>
                    <a:pt x="3719" y="3341"/>
                  </a:lnTo>
                  <a:lnTo>
                    <a:pt x="3728" y="3341"/>
                  </a:lnTo>
                  <a:lnTo>
                    <a:pt x="3737" y="3341"/>
                  </a:lnTo>
                  <a:lnTo>
                    <a:pt x="3744" y="3342"/>
                  </a:lnTo>
                  <a:lnTo>
                    <a:pt x="3750" y="3344"/>
                  </a:lnTo>
                  <a:lnTo>
                    <a:pt x="3764" y="3332"/>
                  </a:lnTo>
                  <a:lnTo>
                    <a:pt x="3779" y="3318"/>
                  </a:lnTo>
                  <a:lnTo>
                    <a:pt x="3792" y="3304"/>
                  </a:lnTo>
                  <a:lnTo>
                    <a:pt x="3805" y="3287"/>
                  </a:lnTo>
                  <a:lnTo>
                    <a:pt x="3818" y="3272"/>
                  </a:lnTo>
                  <a:lnTo>
                    <a:pt x="3829" y="3255"/>
                  </a:lnTo>
                  <a:lnTo>
                    <a:pt x="3840" y="3238"/>
                  </a:lnTo>
                  <a:lnTo>
                    <a:pt x="3852" y="3222"/>
                  </a:lnTo>
                  <a:lnTo>
                    <a:pt x="3871" y="3190"/>
                  </a:lnTo>
                  <a:lnTo>
                    <a:pt x="3888" y="3161"/>
                  </a:lnTo>
                  <a:lnTo>
                    <a:pt x="3902" y="3136"/>
                  </a:lnTo>
                  <a:lnTo>
                    <a:pt x="3914" y="3119"/>
                  </a:lnTo>
                  <a:lnTo>
                    <a:pt x="3905" y="3110"/>
                  </a:lnTo>
                  <a:lnTo>
                    <a:pt x="3895" y="3100"/>
                  </a:lnTo>
                  <a:lnTo>
                    <a:pt x="3883" y="3091"/>
                  </a:lnTo>
                  <a:lnTo>
                    <a:pt x="3872" y="3081"/>
                  </a:lnTo>
                  <a:lnTo>
                    <a:pt x="3890" y="3058"/>
                  </a:lnTo>
                  <a:lnTo>
                    <a:pt x="3906" y="3037"/>
                  </a:lnTo>
                  <a:lnTo>
                    <a:pt x="3921" y="3018"/>
                  </a:lnTo>
                  <a:lnTo>
                    <a:pt x="3936" y="3003"/>
                  </a:lnTo>
                  <a:lnTo>
                    <a:pt x="3949" y="2990"/>
                  </a:lnTo>
                  <a:lnTo>
                    <a:pt x="3960" y="2980"/>
                  </a:lnTo>
                  <a:lnTo>
                    <a:pt x="3967" y="2977"/>
                  </a:lnTo>
                  <a:lnTo>
                    <a:pt x="3972" y="2974"/>
                  </a:lnTo>
                  <a:lnTo>
                    <a:pt x="3976" y="2972"/>
                  </a:lnTo>
                  <a:lnTo>
                    <a:pt x="3981" y="2970"/>
                  </a:lnTo>
                  <a:lnTo>
                    <a:pt x="3983" y="2977"/>
                  </a:lnTo>
                  <a:lnTo>
                    <a:pt x="3984" y="2984"/>
                  </a:lnTo>
                  <a:lnTo>
                    <a:pt x="3984" y="2991"/>
                  </a:lnTo>
                  <a:lnTo>
                    <a:pt x="3983" y="3001"/>
                  </a:lnTo>
                  <a:lnTo>
                    <a:pt x="3989" y="3002"/>
                  </a:lnTo>
                  <a:lnTo>
                    <a:pt x="3994" y="3003"/>
                  </a:lnTo>
                  <a:lnTo>
                    <a:pt x="3997" y="3006"/>
                  </a:lnTo>
                  <a:lnTo>
                    <a:pt x="4000" y="3009"/>
                  </a:lnTo>
                  <a:lnTo>
                    <a:pt x="4015" y="2989"/>
                  </a:lnTo>
                  <a:lnTo>
                    <a:pt x="4027" y="2972"/>
                  </a:lnTo>
                  <a:lnTo>
                    <a:pt x="4038" y="2955"/>
                  </a:lnTo>
                  <a:lnTo>
                    <a:pt x="4050" y="2938"/>
                  </a:lnTo>
                  <a:lnTo>
                    <a:pt x="4036" y="2936"/>
                  </a:lnTo>
                  <a:lnTo>
                    <a:pt x="4023" y="2935"/>
                  </a:lnTo>
                  <a:lnTo>
                    <a:pt x="4010" y="2935"/>
                  </a:lnTo>
                  <a:lnTo>
                    <a:pt x="3996" y="2935"/>
                  </a:lnTo>
                  <a:lnTo>
                    <a:pt x="4011" y="2909"/>
                  </a:lnTo>
                  <a:lnTo>
                    <a:pt x="4025" y="2884"/>
                  </a:lnTo>
                  <a:lnTo>
                    <a:pt x="4040" y="2858"/>
                  </a:lnTo>
                  <a:lnTo>
                    <a:pt x="4055" y="2834"/>
                  </a:lnTo>
                  <a:lnTo>
                    <a:pt x="4051" y="2834"/>
                  </a:lnTo>
                  <a:lnTo>
                    <a:pt x="4047" y="2834"/>
                  </a:lnTo>
                  <a:lnTo>
                    <a:pt x="4043" y="2832"/>
                  </a:lnTo>
                  <a:lnTo>
                    <a:pt x="4040" y="2830"/>
                  </a:lnTo>
                  <a:lnTo>
                    <a:pt x="4034" y="2824"/>
                  </a:lnTo>
                  <a:lnTo>
                    <a:pt x="4030" y="2817"/>
                  </a:lnTo>
                  <a:lnTo>
                    <a:pt x="4024" y="2800"/>
                  </a:lnTo>
                  <a:lnTo>
                    <a:pt x="4022" y="2792"/>
                  </a:lnTo>
                  <a:lnTo>
                    <a:pt x="4044" y="2797"/>
                  </a:lnTo>
                  <a:lnTo>
                    <a:pt x="4067" y="2803"/>
                  </a:lnTo>
                  <a:lnTo>
                    <a:pt x="4089" y="2810"/>
                  </a:lnTo>
                  <a:lnTo>
                    <a:pt x="4109" y="2816"/>
                  </a:lnTo>
                  <a:lnTo>
                    <a:pt x="4112" y="2822"/>
                  </a:lnTo>
                  <a:lnTo>
                    <a:pt x="4115" y="2829"/>
                  </a:lnTo>
                  <a:lnTo>
                    <a:pt x="4116" y="2836"/>
                  </a:lnTo>
                  <a:lnTo>
                    <a:pt x="4116" y="2846"/>
                  </a:lnTo>
                  <a:lnTo>
                    <a:pt x="4126" y="2839"/>
                  </a:lnTo>
                  <a:lnTo>
                    <a:pt x="4135" y="2831"/>
                  </a:lnTo>
                  <a:lnTo>
                    <a:pt x="4144" y="2822"/>
                  </a:lnTo>
                  <a:lnTo>
                    <a:pt x="4154" y="2812"/>
                  </a:lnTo>
                  <a:lnTo>
                    <a:pt x="4175" y="2786"/>
                  </a:lnTo>
                  <a:lnTo>
                    <a:pt x="4195" y="2756"/>
                  </a:lnTo>
                  <a:lnTo>
                    <a:pt x="4217" y="2723"/>
                  </a:lnTo>
                  <a:lnTo>
                    <a:pt x="4237" y="2687"/>
                  </a:lnTo>
                  <a:lnTo>
                    <a:pt x="4259" y="2650"/>
                  </a:lnTo>
                  <a:lnTo>
                    <a:pt x="4279" y="2611"/>
                  </a:lnTo>
                  <a:lnTo>
                    <a:pt x="4299" y="2573"/>
                  </a:lnTo>
                  <a:lnTo>
                    <a:pt x="4317" y="2536"/>
                  </a:lnTo>
                  <a:lnTo>
                    <a:pt x="4335" y="2500"/>
                  </a:lnTo>
                  <a:lnTo>
                    <a:pt x="4349" y="2466"/>
                  </a:lnTo>
                  <a:lnTo>
                    <a:pt x="4374" y="2411"/>
                  </a:lnTo>
                  <a:lnTo>
                    <a:pt x="4388" y="2376"/>
                  </a:lnTo>
                  <a:lnTo>
                    <a:pt x="4378" y="2383"/>
                  </a:lnTo>
                  <a:lnTo>
                    <a:pt x="4365" y="2393"/>
                  </a:lnTo>
                  <a:lnTo>
                    <a:pt x="4356" y="2388"/>
                  </a:lnTo>
                  <a:lnTo>
                    <a:pt x="4349" y="2382"/>
                  </a:lnTo>
                  <a:lnTo>
                    <a:pt x="4344" y="2375"/>
                  </a:lnTo>
                  <a:lnTo>
                    <a:pt x="4339" y="2367"/>
                  </a:lnTo>
                  <a:lnTo>
                    <a:pt x="4337" y="2357"/>
                  </a:lnTo>
                  <a:lnTo>
                    <a:pt x="4335" y="2348"/>
                  </a:lnTo>
                  <a:lnTo>
                    <a:pt x="4335" y="2337"/>
                  </a:lnTo>
                  <a:lnTo>
                    <a:pt x="4335" y="2326"/>
                  </a:lnTo>
                  <a:lnTo>
                    <a:pt x="4337" y="2313"/>
                  </a:lnTo>
                  <a:lnTo>
                    <a:pt x="4339" y="2301"/>
                  </a:lnTo>
                  <a:lnTo>
                    <a:pt x="4343" y="2289"/>
                  </a:lnTo>
                  <a:lnTo>
                    <a:pt x="4347" y="2275"/>
                  </a:lnTo>
                  <a:lnTo>
                    <a:pt x="4357" y="2248"/>
                  </a:lnTo>
                  <a:lnTo>
                    <a:pt x="4370" y="2221"/>
                  </a:lnTo>
                  <a:lnTo>
                    <a:pt x="4383" y="2194"/>
                  </a:lnTo>
                  <a:lnTo>
                    <a:pt x="4397" y="2168"/>
                  </a:lnTo>
                  <a:lnTo>
                    <a:pt x="4412" y="2145"/>
                  </a:lnTo>
                  <a:lnTo>
                    <a:pt x="4425" y="2123"/>
                  </a:lnTo>
                  <a:lnTo>
                    <a:pt x="4438" y="2106"/>
                  </a:lnTo>
                  <a:lnTo>
                    <a:pt x="4449" y="2092"/>
                  </a:lnTo>
                  <a:lnTo>
                    <a:pt x="4457" y="2083"/>
                  </a:lnTo>
                  <a:lnTo>
                    <a:pt x="4462" y="2079"/>
                  </a:lnTo>
                  <a:lnTo>
                    <a:pt x="4465" y="2073"/>
                  </a:lnTo>
                  <a:lnTo>
                    <a:pt x="4467" y="2069"/>
                  </a:lnTo>
                  <a:lnTo>
                    <a:pt x="4467" y="2065"/>
                  </a:lnTo>
                  <a:lnTo>
                    <a:pt x="4468" y="2061"/>
                  </a:lnTo>
                  <a:lnTo>
                    <a:pt x="4477" y="2061"/>
                  </a:lnTo>
                  <a:lnTo>
                    <a:pt x="4485" y="2061"/>
                  </a:lnTo>
                  <a:lnTo>
                    <a:pt x="4492" y="2062"/>
                  </a:lnTo>
                  <a:lnTo>
                    <a:pt x="4499" y="2065"/>
                  </a:lnTo>
                  <a:lnTo>
                    <a:pt x="4512" y="2054"/>
                  </a:lnTo>
                  <a:lnTo>
                    <a:pt x="4523" y="2047"/>
                  </a:lnTo>
                  <a:lnTo>
                    <a:pt x="4514" y="2048"/>
                  </a:lnTo>
                  <a:lnTo>
                    <a:pt x="4506" y="2050"/>
                  </a:lnTo>
                  <a:lnTo>
                    <a:pt x="4496" y="2053"/>
                  </a:lnTo>
                  <a:lnTo>
                    <a:pt x="4486" y="2056"/>
                  </a:lnTo>
                  <a:lnTo>
                    <a:pt x="4486" y="2047"/>
                  </a:lnTo>
                  <a:lnTo>
                    <a:pt x="4484" y="2040"/>
                  </a:lnTo>
                  <a:lnTo>
                    <a:pt x="4482" y="2033"/>
                  </a:lnTo>
                  <a:lnTo>
                    <a:pt x="4478" y="2027"/>
                  </a:lnTo>
                  <a:lnTo>
                    <a:pt x="4491" y="2027"/>
                  </a:lnTo>
                  <a:lnTo>
                    <a:pt x="4503" y="2025"/>
                  </a:lnTo>
                  <a:lnTo>
                    <a:pt x="4513" y="2025"/>
                  </a:lnTo>
                  <a:lnTo>
                    <a:pt x="4524" y="2025"/>
                  </a:lnTo>
                  <a:lnTo>
                    <a:pt x="4526" y="2004"/>
                  </a:lnTo>
                  <a:lnTo>
                    <a:pt x="4529" y="1983"/>
                  </a:lnTo>
                  <a:lnTo>
                    <a:pt x="4532" y="1962"/>
                  </a:lnTo>
                  <a:lnTo>
                    <a:pt x="4534" y="1941"/>
                  </a:lnTo>
                  <a:lnTo>
                    <a:pt x="4536" y="1921"/>
                  </a:lnTo>
                  <a:lnTo>
                    <a:pt x="4538" y="1900"/>
                  </a:lnTo>
                  <a:lnTo>
                    <a:pt x="4540" y="1880"/>
                  </a:lnTo>
                  <a:lnTo>
                    <a:pt x="4541" y="1860"/>
                  </a:lnTo>
                  <a:lnTo>
                    <a:pt x="4538" y="1855"/>
                  </a:lnTo>
                  <a:lnTo>
                    <a:pt x="4535" y="1850"/>
                  </a:lnTo>
                  <a:lnTo>
                    <a:pt x="4530" y="1847"/>
                  </a:lnTo>
                  <a:lnTo>
                    <a:pt x="4525" y="1844"/>
                  </a:lnTo>
                  <a:lnTo>
                    <a:pt x="4534" y="1843"/>
                  </a:lnTo>
                  <a:lnTo>
                    <a:pt x="4542" y="1844"/>
                  </a:lnTo>
                  <a:lnTo>
                    <a:pt x="4549" y="1845"/>
                  </a:lnTo>
                  <a:lnTo>
                    <a:pt x="4555" y="1847"/>
                  </a:lnTo>
                  <a:lnTo>
                    <a:pt x="4566" y="1818"/>
                  </a:lnTo>
                  <a:lnTo>
                    <a:pt x="4577" y="1785"/>
                  </a:lnTo>
                  <a:lnTo>
                    <a:pt x="4587" y="1749"/>
                  </a:lnTo>
                  <a:lnTo>
                    <a:pt x="4596" y="1710"/>
                  </a:lnTo>
                  <a:lnTo>
                    <a:pt x="4606" y="1670"/>
                  </a:lnTo>
                  <a:lnTo>
                    <a:pt x="4614" y="1628"/>
                  </a:lnTo>
                  <a:lnTo>
                    <a:pt x="4621" y="1586"/>
                  </a:lnTo>
                  <a:lnTo>
                    <a:pt x="4627" y="1542"/>
                  </a:lnTo>
                  <a:lnTo>
                    <a:pt x="4631" y="1500"/>
                  </a:lnTo>
                  <a:lnTo>
                    <a:pt x="4634" y="1459"/>
                  </a:lnTo>
                  <a:lnTo>
                    <a:pt x="4635" y="1420"/>
                  </a:lnTo>
                  <a:lnTo>
                    <a:pt x="4634" y="1384"/>
                  </a:lnTo>
                  <a:lnTo>
                    <a:pt x="4633" y="1367"/>
                  </a:lnTo>
                  <a:lnTo>
                    <a:pt x="4632" y="1350"/>
                  </a:lnTo>
                  <a:lnTo>
                    <a:pt x="4630" y="1335"/>
                  </a:lnTo>
                  <a:lnTo>
                    <a:pt x="4627" y="1321"/>
                  </a:lnTo>
                  <a:lnTo>
                    <a:pt x="4623" y="1306"/>
                  </a:lnTo>
                  <a:lnTo>
                    <a:pt x="4619" y="1294"/>
                  </a:lnTo>
                  <a:lnTo>
                    <a:pt x="4615" y="1282"/>
                  </a:lnTo>
                  <a:lnTo>
                    <a:pt x="4610" y="1273"/>
                  </a:lnTo>
                  <a:lnTo>
                    <a:pt x="4609" y="1282"/>
                  </a:lnTo>
                  <a:lnTo>
                    <a:pt x="4608" y="1295"/>
                  </a:lnTo>
                  <a:lnTo>
                    <a:pt x="4601" y="1295"/>
                  </a:lnTo>
                  <a:lnTo>
                    <a:pt x="4592" y="1296"/>
                  </a:lnTo>
                  <a:lnTo>
                    <a:pt x="4582" y="1297"/>
                  </a:lnTo>
                  <a:lnTo>
                    <a:pt x="4572" y="1300"/>
                  </a:lnTo>
                  <a:lnTo>
                    <a:pt x="4567" y="1289"/>
                  </a:lnTo>
                  <a:lnTo>
                    <a:pt x="4564" y="1279"/>
                  </a:lnTo>
                  <a:lnTo>
                    <a:pt x="4562" y="1272"/>
                  </a:lnTo>
                  <a:lnTo>
                    <a:pt x="4562" y="1267"/>
                  </a:lnTo>
                  <a:lnTo>
                    <a:pt x="4562" y="1262"/>
                  </a:lnTo>
                  <a:lnTo>
                    <a:pt x="4563" y="1259"/>
                  </a:lnTo>
                  <a:lnTo>
                    <a:pt x="4564" y="1256"/>
                  </a:lnTo>
                  <a:lnTo>
                    <a:pt x="4566" y="1253"/>
                  </a:lnTo>
                  <a:lnTo>
                    <a:pt x="4576" y="1250"/>
                  </a:lnTo>
                  <a:lnTo>
                    <a:pt x="4585" y="1249"/>
                  </a:lnTo>
                  <a:lnTo>
                    <a:pt x="4594" y="1248"/>
                  </a:lnTo>
                  <a:lnTo>
                    <a:pt x="4602" y="1248"/>
                  </a:lnTo>
                  <a:lnTo>
                    <a:pt x="4610" y="1230"/>
                  </a:lnTo>
                  <a:lnTo>
                    <a:pt x="4615" y="1212"/>
                  </a:lnTo>
                  <a:lnTo>
                    <a:pt x="4618" y="1192"/>
                  </a:lnTo>
                  <a:lnTo>
                    <a:pt x="4618" y="1173"/>
                  </a:lnTo>
                  <a:lnTo>
                    <a:pt x="4617" y="1151"/>
                  </a:lnTo>
                  <a:lnTo>
                    <a:pt x="4613" y="1128"/>
                  </a:lnTo>
                  <a:lnTo>
                    <a:pt x="4608" y="1106"/>
                  </a:lnTo>
                  <a:lnTo>
                    <a:pt x="4602" y="1083"/>
                  </a:lnTo>
                  <a:lnTo>
                    <a:pt x="4592" y="1058"/>
                  </a:lnTo>
                  <a:lnTo>
                    <a:pt x="4583" y="1035"/>
                  </a:lnTo>
                  <a:lnTo>
                    <a:pt x="4572" y="1010"/>
                  </a:lnTo>
                  <a:lnTo>
                    <a:pt x="4561" y="986"/>
                  </a:lnTo>
                  <a:lnTo>
                    <a:pt x="4534" y="936"/>
                  </a:lnTo>
                  <a:lnTo>
                    <a:pt x="4506" y="886"/>
                  </a:lnTo>
                  <a:lnTo>
                    <a:pt x="4450" y="791"/>
                  </a:lnTo>
                  <a:lnTo>
                    <a:pt x="4402" y="708"/>
                  </a:lnTo>
                  <a:lnTo>
                    <a:pt x="4391" y="690"/>
                  </a:lnTo>
                  <a:lnTo>
                    <a:pt x="4383" y="672"/>
                  </a:lnTo>
                  <a:lnTo>
                    <a:pt x="4377" y="656"/>
                  </a:lnTo>
                  <a:lnTo>
                    <a:pt x="4371" y="641"/>
                  </a:lnTo>
                  <a:lnTo>
                    <a:pt x="4368" y="628"/>
                  </a:lnTo>
                  <a:lnTo>
                    <a:pt x="4367" y="617"/>
                  </a:lnTo>
                  <a:lnTo>
                    <a:pt x="4367" y="606"/>
                  </a:lnTo>
                  <a:lnTo>
                    <a:pt x="4370" y="598"/>
                  </a:lnTo>
                  <a:lnTo>
                    <a:pt x="4356" y="588"/>
                  </a:lnTo>
                  <a:lnTo>
                    <a:pt x="4341" y="574"/>
                  </a:lnTo>
                  <a:lnTo>
                    <a:pt x="4323" y="557"/>
                  </a:lnTo>
                  <a:lnTo>
                    <a:pt x="4302" y="537"/>
                  </a:lnTo>
                  <a:lnTo>
                    <a:pt x="4258" y="494"/>
                  </a:lnTo>
                  <a:lnTo>
                    <a:pt x="4210" y="448"/>
                  </a:lnTo>
                  <a:lnTo>
                    <a:pt x="4184" y="426"/>
                  </a:lnTo>
                  <a:lnTo>
                    <a:pt x="4159" y="406"/>
                  </a:lnTo>
                  <a:lnTo>
                    <a:pt x="4146" y="397"/>
                  </a:lnTo>
                  <a:lnTo>
                    <a:pt x="4134" y="388"/>
                  </a:lnTo>
                  <a:lnTo>
                    <a:pt x="4121" y="380"/>
                  </a:lnTo>
                  <a:lnTo>
                    <a:pt x="4109" y="373"/>
                  </a:lnTo>
                  <a:lnTo>
                    <a:pt x="4098" y="367"/>
                  </a:lnTo>
                  <a:lnTo>
                    <a:pt x="4086" y="361"/>
                  </a:lnTo>
                  <a:lnTo>
                    <a:pt x="4074" y="357"/>
                  </a:lnTo>
                  <a:lnTo>
                    <a:pt x="4063" y="354"/>
                  </a:lnTo>
                  <a:lnTo>
                    <a:pt x="4053" y="351"/>
                  </a:lnTo>
                  <a:lnTo>
                    <a:pt x="4041" y="351"/>
                  </a:lnTo>
                  <a:lnTo>
                    <a:pt x="4031" y="352"/>
                  </a:lnTo>
                  <a:lnTo>
                    <a:pt x="4022" y="355"/>
                  </a:lnTo>
                  <a:lnTo>
                    <a:pt x="4031" y="366"/>
                  </a:lnTo>
                  <a:lnTo>
                    <a:pt x="4041" y="376"/>
                  </a:lnTo>
                  <a:lnTo>
                    <a:pt x="4052" y="384"/>
                  </a:lnTo>
                  <a:lnTo>
                    <a:pt x="4062" y="391"/>
                  </a:lnTo>
                  <a:lnTo>
                    <a:pt x="4082" y="402"/>
                  </a:lnTo>
                  <a:lnTo>
                    <a:pt x="4103" y="411"/>
                  </a:lnTo>
                  <a:lnTo>
                    <a:pt x="4112" y="415"/>
                  </a:lnTo>
                  <a:lnTo>
                    <a:pt x="4121" y="420"/>
                  </a:lnTo>
                  <a:lnTo>
                    <a:pt x="4130" y="426"/>
                  </a:lnTo>
                  <a:lnTo>
                    <a:pt x="4138" y="433"/>
                  </a:lnTo>
                  <a:lnTo>
                    <a:pt x="4146" y="441"/>
                  </a:lnTo>
                  <a:lnTo>
                    <a:pt x="4152" y="451"/>
                  </a:lnTo>
                  <a:lnTo>
                    <a:pt x="4157" y="462"/>
                  </a:lnTo>
                  <a:lnTo>
                    <a:pt x="4162" y="477"/>
                  </a:lnTo>
                  <a:lnTo>
                    <a:pt x="4148" y="477"/>
                  </a:lnTo>
                  <a:lnTo>
                    <a:pt x="4135" y="475"/>
                  </a:lnTo>
                  <a:lnTo>
                    <a:pt x="4120" y="473"/>
                  </a:lnTo>
                  <a:lnTo>
                    <a:pt x="4107" y="470"/>
                  </a:lnTo>
                  <a:lnTo>
                    <a:pt x="4079" y="460"/>
                  </a:lnTo>
                  <a:lnTo>
                    <a:pt x="4051" y="450"/>
                  </a:lnTo>
                  <a:lnTo>
                    <a:pt x="4020" y="439"/>
                  </a:lnTo>
                  <a:lnTo>
                    <a:pt x="3987" y="427"/>
                  </a:lnTo>
                  <a:lnTo>
                    <a:pt x="3970" y="423"/>
                  </a:lnTo>
                  <a:lnTo>
                    <a:pt x="3951" y="419"/>
                  </a:lnTo>
                  <a:lnTo>
                    <a:pt x="3932" y="416"/>
                  </a:lnTo>
                  <a:lnTo>
                    <a:pt x="3912" y="413"/>
                  </a:lnTo>
                  <a:lnTo>
                    <a:pt x="3915" y="391"/>
                  </a:lnTo>
                  <a:lnTo>
                    <a:pt x="3918" y="368"/>
                  </a:lnTo>
                  <a:lnTo>
                    <a:pt x="3919" y="346"/>
                  </a:lnTo>
                  <a:lnTo>
                    <a:pt x="3921" y="327"/>
                  </a:lnTo>
                  <a:lnTo>
                    <a:pt x="3916" y="323"/>
                  </a:lnTo>
                  <a:lnTo>
                    <a:pt x="3910" y="320"/>
                  </a:lnTo>
                  <a:lnTo>
                    <a:pt x="3903" y="318"/>
                  </a:lnTo>
                  <a:lnTo>
                    <a:pt x="3895" y="317"/>
                  </a:lnTo>
                  <a:lnTo>
                    <a:pt x="3874" y="315"/>
                  </a:lnTo>
                  <a:lnTo>
                    <a:pt x="3852" y="315"/>
                  </a:lnTo>
                  <a:lnTo>
                    <a:pt x="3827" y="317"/>
                  </a:lnTo>
                  <a:lnTo>
                    <a:pt x="3801" y="319"/>
                  </a:lnTo>
                  <a:lnTo>
                    <a:pt x="3776" y="321"/>
                  </a:lnTo>
                  <a:lnTo>
                    <a:pt x="3752" y="322"/>
                  </a:lnTo>
                  <a:lnTo>
                    <a:pt x="3749" y="309"/>
                  </a:lnTo>
                  <a:lnTo>
                    <a:pt x="3746" y="298"/>
                  </a:lnTo>
                  <a:lnTo>
                    <a:pt x="3744" y="289"/>
                  </a:lnTo>
                  <a:lnTo>
                    <a:pt x="3741" y="278"/>
                  </a:lnTo>
                  <a:lnTo>
                    <a:pt x="3709" y="284"/>
                  </a:lnTo>
                  <a:lnTo>
                    <a:pt x="3674" y="291"/>
                  </a:lnTo>
                  <a:lnTo>
                    <a:pt x="3636" y="301"/>
                  </a:lnTo>
                  <a:lnTo>
                    <a:pt x="3595" y="311"/>
                  </a:lnTo>
                  <a:lnTo>
                    <a:pt x="3508" y="337"/>
                  </a:lnTo>
                  <a:lnTo>
                    <a:pt x="3416" y="364"/>
                  </a:lnTo>
                  <a:lnTo>
                    <a:pt x="3369" y="378"/>
                  </a:lnTo>
                  <a:lnTo>
                    <a:pt x="3324" y="391"/>
                  </a:lnTo>
                  <a:lnTo>
                    <a:pt x="3279" y="403"/>
                  </a:lnTo>
                  <a:lnTo>
                    <a:pt x="3235" y="413"/>
                  </a:lnTo>
                  <a:lnTo>
                    <a:pt x="3194" y="422"/>
                  </a:lnTo>
                  <a:lnTo>
                    <a:pt x="3154" y="430"/>
                  </a:lnTo>
                  <a:lnTo>
                    <a:pt x="3135" y="433"/>
                  </a:lnTo>
                  <a:lnTo>
                    <a:pt x="3118" y="435"/>
                  </a:lnTo>
                  <a:lnTo>
                    <a:pt x="3102" y="437"/>
                  </a:lnTo>
                  <a:lnTo>
                    <a:pt x="3085" y="437"/>
                  </a:lnTo>
                  <a:lnTo>
                    <a:pt x="3088" y="434"/>
                  </a:lnTo>
                  <a:lnTo>
                    <a:pt x="3091" y="431"/>
                  </a:lnTo>
                  <a:lnTo>
                    <a:pt x="3093" y="427"/>
                  </a:lnTo>
                  <a:lnTo>
                    <a:pt x="3094" y="423"/>
                  </a:lnTo>
                  <a:lnTo>
                    <a:pt x="3085" y="421"/>
                  </a:lnTo>
                  <a:lnTo>
                    <a:pt x="3074" y="420"/>
                  </a:lnTo>
                  <a:lnTo>
                    <a:pt x="3063" y="420"/>
                  </a:lnTo>
                  <a:lnTo>
                    <a:pt x="3050" y="420"/>
                  </a:lnTo>
                  <a:lnTo>
                    <a:pt x="3043" y="427"/>
                  </a:lnTo>
                  <a:lnTo>
                    <a:pt x="3036" y="435"/>
                  </a:lnTo>
                  <a:lnTo>
                    <a:pt x="3028" y="442"/>
                  </a:lnTo>
                  <a:lnTo>
                    <a:pt x="3017" y="451"/>
                  </a:lnTo>
                  <a:lnTo>
                    <a:pt x="3028" y="454"/>
                  </a:lnTo>
                  <a:lnTo>
                    <a:pt x="3037" y="457"/>
                  </a:lnTo>
                  <a:lnTo>
                    <a:pt x="3045" y="460"/>
                  </a:lnTo>
                  <a:lnTo>
                    <a:pt x="3052" y="463"/>
                  </a:lnTo>
                  <a:lnTo>
                    <a:pt x="3037" y="477"/>
                  </a:lnTo>
                  <a:lnTo>
                    <a:pt x="3024" y="488"/>
                  </a:lnTo>
                  <a:lnTo>
                    <a:pt x="3011" y="497"/>
                  </a:lnTo>
                  <a:lnTo>
                    <a:pt x="2999" y="506"/>
                  </a:lnTo>
                  <a:lnTo>
                    <a:pt x="2964" y="526"/>
                  </a:lnTo>
                  <a:lnTo>
                    <a:pt x="2905" y="558"/>
                  </a:lnTo>
                  <a:lnTo>
                    <a:pt x="2902" y="549"/>
                  </a:lnTo>
                  <a:lnTo>
                    <a:pt x="2898" y="540"/>
                  </a:lnTo>
                  <a:lnTo>
                    <a:pt x="2896" y="531"/>
                  </a:lnTo>
                  <a:lnTo>
                    <a:pt x="2893" y="524"/>
                  </a:lnTo>
                  <a:lnTo>
                    <a:pt x="2868" y="528"/>
                  </a:lnTo>
                  <a:lnTo>
                    <a:pt x="2842" y="532"/>
                  </a:lnTo>
                  <a:lnTo>
                    <a:pt x="2817" y="537"/>
                  </a:lnTo>
                  <a:lnTo>
                    <a:pt x="2792" y="542"/>
                  </a:lnTo>
                  <a:lnTo>
                    <a:pt x="2766" y="547"/>
                  </a:lnTo>
                  <a:lnTo>
                    <a:pt x="2740" y="553"/>
                  </a:lnTo>
                  <a:lnTo>
                    <a:pt x="2716" y="558"/>
                  </a:lnTo>
                  <a:lnTo>
                    <a:pt x="2690" y="563"/>
                  </a:lnTo>
                  <a:lnTo>
                    <a:pt x="2695" y="569"/>
                  </a:lnTo>
                  <a:lnTo>
                    <a:pt x="2700" y="577"/>
                  </a:lnTo>
                  <a:lnTo>
                    <a:pt x="2704" y="585"/>
                  </a:lnTo>
                  <a:lnTo>
                    <a:pt x="2707" y="593"/>
                  </a:lnTo>
                  <a:lnTo>
                    <a:pt x="2686" y="597"/>
                  </a:lnTo>
                  <a:lnTo>
                    <a:pt x="2666" y="601"/>
                  </a:lnTo>
                  <a:lnTo>
                    <a:pt x="2643" y="606"/>
                  </a:lnTo>
                  <a:lnTo>
                    <a:pt x="2620" y="612"/>
                  </a:lnTo>
                  <a:lnTo>
                    <a:pt x="2618" y="626"/>
                  </a:lnTo>
                  <a:lnTo>
                    <a:pt x="2617" y="636"/>
                  </a:lnTo>
                  <a:lnTo>
                    <a:pt x="2618" y="646"/>
                  </a:lnTo>
                  <a:lnTo>
                    <a:pt x="2621" y="654"/>
                  </a:lnTo>
                  <a:lnTo>
                    <a:pt x="2626" y="661"/>
                  </a:lnTo>
                  <a:lnTo>
                    <a:pt x="2631" y="666"/>
                  </a:lnTo>
                  <a:lnTo>
                    <a:pt x="2637" y="670"/>
                  </a:lnTo>
                  <a:lnTo>
                    <a:pt x="2643" y="674"/>
                  </a:lnTo>
                  <a:lnTo>
                    <a:pt x="2658" y="681"/>
                  </a:lnTo>
                  <a:lnTo>
                    <a:pt x="2675" y="687"/>
                  </a:lnTo>
                  <a:lnTo>
                    <a:pt x="2683" y="692"/>
                  </a:lnTo>
                  <a:lnTo>
                    <a:pt x="2690" y="696"/>
                  </a:lnTo>
                  <a:lnTo>
                    <a:pt x="2697" y="700"/>
                  </a:lnTo>
                  <a:lnTo>
                    <a:pt x="2705" y="706"/>
                  </a:lnTo>
                  <a:lnTo>
                    <a:pt x="2702" y="711"/>
                  </a:lnTo>
                  <a:lnTo>
                    <a:pt x="2699" y="716"/>
                  </a:lnTo>
                  <a:lnTo>
                    <a:pt x="2695" y="720"/>
                  </a:lnTo>
                  <a:lnTo>
                    <a:pt x="2691" y="723"/>
                  </a:lnTo>
                  <a:lnTo>
                    <a:pt x="2686" y="727"/>
                  </a:lnTo>
                  <a:lnTo>
                    <a:pt x="2681" y="730"/>
                  </a:lnTo>
                  <a:lnTo>
                    <a:pt x="2675" y="732"/>
                  </a:lnTo>
                  <a:lnTo>
                    <a:pt x="2669" y="733"/>
                  </a:lnTo>
                  <a:lnTo>
                    <a:pt x="2654" y="734"/>
                  </a:lnTo>
                  <a:lnTo>
                    <a:pt x="2639" y="734"/>
                  </a:lnTo>
                  <a:lnTo>
                    <a:pt x="2622" y="732"/>
                  </a:lnTo>
                  <a:lnTo>
                    <a:pt x="2605" y="729"/>
                  </a:lnTo>
                  <a:lnTo>
                    <a:pt x="2588" y="724"/>
                  </a:lnTo>
                  <a:lnTo>
                    <a:pt x="2570" y="719"/>
                  </a:lnTo>
                  <a:lnTo>
                    <a:pt x="2553" y="714"/>
                  </a:lnTo>
                  <a:lnTo>
                    <a:pt x="2536" y="708"/>
                  </a:lnTo>
                  <a:lnTo>
                    <a:pt x="2521" y="701"/>
                  </a:lnTo>
                  <a:lnTo>
                    <a:pt x="2507" y="694"/>
                  </a:lnTo>
                  <a:lnTo>
                    <a:pt x="2493" y="687"/>
                  </a:lnTo>
                  <a:lnTo>
                    <a:pt x="2483" y="681"/>
                  </a:lnTo>
                  <a:lnTo>
                    <a:pt x="2484" y="671"/>
                  </a:lnTo>
                  <a:lnTo>
                    <a:pt x="2484" y="663"/>
                  </a:lnTo>
                  <a:lnTo>
                    <a:pt x="2485" y="657"/>
                  </a:lnTo>
                  <a:lnTo>
                    <a:pt x="2487" y="650"/>
                  </a:lnTo>
                  <a:lnTo>
                    <a:pt x="2492" y="640"/>
                  </a:lnTo>
                  <a:lnTo>
                    <a:pt x="2503" y="624"/>
                  </a:lnTo>
                  <a:lnTo>
                    <a:pt x="2461" y="607"/>
                  </a:lnTo>
                  <a:lnTo>
                    <a:pt x="2421" y="592"/>
                  </a:lnTo>
                  <a:lnTo>
                    <a:pt x="2403" y="585"/>
                  </a:lnTo>
                  <a:lnTo>
                    <a:pt x="2385" y="577"/>
                  </a:lnTo>
                  <a:lnTo>
                    <a:pt x="2368" y="568"/>
                  </a:lnTo>
                  <a:lnTo>
                    <a:pt x="2353" y="559"/>
                  </a:lnTo>
                  <a:lnTo>
                    <a:pt x="2337" y="548"/>
                  </a:lnTo>
                  <a:lnTo>
                    <a:pt x="2324" y="536"/>
                  </a:lnTo>
                  <a:lnTo>
                    <a:pt x="2318" y="529"/>
                  </a:lnTo>
                  <a:lnTo>
                    <a:pt x="2312" y="522"/>
                  </a:lnTo>
                  <a:lnTo>
                    <a:pt x="2305" y="515"/>
                  </a:lnTo>
                  <a:lnTo>
                    <a:pt x="2299" y="507"/>
                  </a:lnTo>
                  <a:lnTo>
                    <a:pt x="2294" y="497"/>
                  </a:lnTo>
                  <a:lnTo>
                    <a:pt x="2289" y="488"/>
                  </a:lnTo>
                  <a:lnTo>
                    <a:pt x="2285" y="478"/>
                  </a:lnTo>
                  <a:lnTo>
                    <a:pt x="2280" y="468"/>
                  </a:lnTo>
                  <a:lnTo>
                    <a:pt x="2276" y="456"/>
                  </a:lnTo>
                  <a:lnTo>
                    <a:pt x="2272" y="444"/>
                  </a:lnTo>
                  <a:lnTo>
                    <a:pt x="2268" y="431"/>
                  </a:lnTo>
                  <a:lnTo>
                    <a:pt x="2265" y="417"/>
                  </a:lnTo>
                  <a:lnTo>
                    <a:pt x="2256" y="417"/>
                  </a:lnTo>
                  <a:lnTo>
                    <a:pt x="2248" y="416"/>
                  </a:lnTo>
                  <a:lnTo>
                    <a:pt x="2240" y="415"/>
                  </a:lnTo>
                  <a:lnTo>
                    <a:pt x="2233" y="413"/>
                  </a:lnTo>
                  <a:lnTo>
                    <a:pt x="2218" y="409"/>
                  </a:lnTo>
                  <a:lnTo>
                    <a:pt x="2206" y="403"/>
                  </a:lnTo>
                  <a:lnTo>
                    <a:pt x="2195" y="395"/>
                  </a:lnTo>
                  <a:lnTo>
                    <a:pt x="2184" y="386"/>
                  </a:lnTo>
                  <a:lnTo>
                    <a:pt x="2174" y="377"/>
                  </a:lnTo>
                  <a:lnTo>
                    <a:pt x="2165" y="368"/>
                  </a:lnTo>
                  <a:lnTo>
                    <a:pt x="2146" y="347"/>
                  </a:lnTo>
                  <a:lnTo>
                    <a:pt x="2127" y="329"/>
                  </a:lnTo>
                  <a:lnTo>
                    <a:pt x="2116" y="321"/>
                  </a:lnTo>
                  <a:lnTo>
                    <a:pt x="2103" y="313"/>
                  </a:lnTo>
                  <a:lnTo>
                    <a:pt x="2097" y="310"/>
                  </a:lnTo>
                  <a:lnTo>
                    <a:pt x="2090" y="308"/>
                  </a:lnTo>
                  <a:lnTo>
                    <a:pt x="2083" y="306"/>
                  </a:lnTo>
                  <a:lnTo>
                    <a:pt x="2076" y="304"/>
                  </a:lnTo>
                  <a:lnTo>
                    <a:pt x="2071" y="284"/>
                  </a:lnTo>
                  <a:lnTo>
                    <a:pt x="2068" y="269"/>
                  </a:lnTo>
                  <a:lnTo>
                    <a:pt x="2067" y="264"/>
                  </a:lnTo>
                  <a:lnTo>
                    <a:pt x="2065" y="259"/>
                  </a:lnTo>
                  <a:lnTo>
                    <a:pt x="2063" y="256"/>
                  </a:lnTo>
                  <a:lnTo>
                    <a:pt x="2061" y="252"/>
                  </a:lnTo>
                  <a:lnTo>
                    <a:pt x="2047" y="241"/>
                  </a:lnTo>
                  <a:lnTo>
                    <a:pt x="2022" y="223"/>
                  </a:lnTo>
                  <a:lnTo>
                    <a:pt x="2033" y="219"/>
                  </a:lnTo>
                  <a:lnTo>
                    <a:pt x="2042" y="216"/>
                  </a:lnTo>
                  <a:lnTo>
                    <a:pt x="2051" y="213"/>
                  </a:lnTo>
                  <a:lnTo>
                    <a:pt x="2059" y="212"/>
                  </a:lnTo>
                  <a:lnTo>
                    <a:pt x="2067" y="211"/>
                  </a:lnTo>
                  <a:lnTo>
                    <a:pt x="2074" y="211"/>
                  </a:lnTo>
                  <a:lnTo>
                    <a:pt x="2081" y="212"/>
                  </a:lnTo>
                  <a:lnTo>
                    <a:pt x="2087" y="213"/>
                  </a:lnTo>
                  <a:lnTo>
                    <a:pt x="2109" y="221"/>
                  </a:lnTo>
                  <a:lnTo>
                    <a:pt x="2133" y="229"/>
                  </a:lnTo>
                  <a:lnTo>
                    <a:pt x="2134" y="217"/>
                  </a:lnTo>
                  <a:lnTo>
                    <a:pt x="2134" y="203"/>
                  </a:lnTo>
                  <a:lnTo>
                    <a:pt x="2089" y="188"/>
                  </a:lnTo>
                  <a:lnTo>
                    <a:pt x="2040" y="171"/>
                  </a:lnTo>
                  <a:lnTo>
                    <a:pt x="1988" y="151"/>
                  </a:lnTo>
                  <a:lnTo>
                    <a:pt x="1933" y="132"/>
                  </a:lnTo>
                  <a:lnTo>
                    <a:pt x="1877" y="111"/>
                  </a:lnTo>
                  <a:lnTo>
                    <a:pt x="1818" y="91"/>
                  </a:lnTo>
                  <a:lnTo>
                    <a:pt x="1758" y="72"/>
                  </a:lnTo>
                  <a:lnTo>
                    <a:pt x="1697" y="54"/>
                  </a:lnTo>
                  <a:lnTo>
                    <a:pt x="1666" y="46"/>
                  </a:lnTo>
                  <a:lnTo>
                    <a:pt x="1635" y="38"/>
                  </a:lnTo>
                  <a:lnTo>
                    <a:pt x="1605" y="31"/>
                  </a:lnTo>
                  <a:lnTo>
                    <a:pt x="1574" y="24"/>
                  </a:lnTo>
                  <a:lnTo>
                    <a:pt x="1543" y="17"/>
                  </a:lnTo>
                  <a:lnTo>
                    <a:pt x="1512" y="12"/>
                  </a:lnTo>
                  <a:lnTo>
                    <a:pt x="1482" y="8"/>
                  </a:lnTo>
                  <a:lnTo>
                    <a:pt x="1452" y="4"/>
                  </a:lnTo>
                  <a:lnTo>
                    <a:pt x="1422" y="2"/>
                  </a:lnTo>
                  <a:lnTo>
                    <a:pt x="1392" y="0"/>
                  </a:lnTo>
                  <a:lnTo>
                    <a:pt x="1364" y="0"/>
                  </a:lnTo>
                  <a:lnTo>
                    <a:pt x="1335" y="1"/>
                  </a:lnTo>
                  <a:lnTo>
                    <a:pt x="1306" y="3"/>
                  </a:lnTo>
                  <a:lnTo>
                    <a:pt x="1279" y="6"/>
                  </a:lnTo>
                  <a:lnTo>
                    <a:pt x="1252" y="10"/>
                  </a:lnTo>
                  <a:lnTo>
                    <a:pt x="1226" y="16"/>
                  </a:lnTo>
                  <a:lnTo>
                    <a:pt x="1242" y="25"/>
                  </a:lnTo>
                  <a:lnTo>
                    <a:pt x="1259" y="32"/>
                  </a:lnTo>
                  <a:lnTo>
                    <a:pt x="1275" y="38"/>
                  </a:lnTo>
                  <a:lnTo>
                    <a:pt x="1292" y="43"/>
                  </a:lnTo>
                  <a:lnTo>
                    <a:pt x="1323" y="49"/>
                  </a:lnTo>
                  <a:lnTo>
                    <a:pt x="1352" y="54"/>
                  </a:lnTo>
                  <a:lnTo>
                    <a:pt x="1381" y="59"/>
                  </a:lnTo>
                  <a:lnTo>
                    <a:pt x="1410" y="64"/>
                  </a:lnTo>
                  <a:lnTo>
                    <a:pt x="1423" y="67"/>
                  </a:lnTo>
                  <a:lnTo>
                    <a:pt x="1436" y="70"/>
                  </a:lnTo>
                  <a:lnTo>
                    <a:pt x="1450" y="75"/>
                  </a:lnTo>
                  <a:lnTo>
                    <a:pt x="1463" y="80"/>
                  </a:lnTo>
                  <a:lnTo>
                    <a:pt x="1453" y="88"/>
                  </a:lnTo>
                  <a:lnTo>
                    <a:pt x="1444" y="95"/>
                  </a:lnTo>
                  <a:lnTo>
                    <a:pt x="1434" y="99"/>
                  </a:lnTo>
                  <a:lnTo>
                    <a:pt x="1423" y="101"/>
                  </a:lnTo>
                  <a:lnTo>
                    <a:pt x="1396" y="104"/>
                  </a:lnTo>
                  <a:lnTo>
                    <a:pt x="1354" y="109"/>
                  </a:lnTo>
                  <a:lnTo>
                    <a:pt x="1368" y="114"/>
                  </a:lnTo>
                  <a:lnTo>
                    <a:pt x="1381" y="119"/>
                  </a:lnTo>
                  <a:lnTo>
                    <a:pt x="1394" y="124"/>
                  </a:lnTo>
                  <a:lnTo>
                    <a:pt x="1409" y="127"/>
                  </a:lnTo>
                  <a:lnTo>
                    <a:pt x="1436" y="134"/>
                  </a:lnTo>
                  <a:lnTo>
                    <a:pt x="1464" y="138"/>
                  </a:lnTo>
                  <a:lnTo>
                    <a:pt x="1492" y="142"/>
                  </a:lnTo>
                  <a:lnTo>
                    <a:pt x="1518" y="145"/>
                  </a:lnTo>
                  <a:lnTo>
                    <a:pt x="1545" y="148"/>
                  </a:lnTo>
                  <a:lnTo>
                    <a:pt x="1571" y="151"/>
                  </a:lnTo>
                  <a:lnTo>
                    <a:pt x="1568" y="160"/>
                  </a:lnTo>
                  <a:lnTo>
                    <a:pt x="1561" y="174"/>
                  </a:lnTo>
                  <a:lnTo>
                    <a:pt x="1542" y="173"/>
                  </a:lnTo>
                  <a:lnTo>
                    <a:pt x="1524" y="171"/>
                  </a:lnTo>
                  <a:lnTo>
                    <a:pt x="1504" y="170"/>
                  </a:lnTo>
                  <a:lnTo>
                    <a:pt x="1485" y="169"/>
                  </a:lnTo>
                  <a:lnTo>
                    <a:pt x="1465" y="168"/>
                  </a:lnTo>
                  <a:lnTo>
                    <a:pt x="1445" y="166"/>
                  </a:lnTo>
                  <a:lnTo>
                    <a:pt x="1425" y="165"/>
                  </a:lnTo>
                  <a:lnTo>
                    <a:pt x="1405" y="164"/>
                  </a:lnTo>
                  <a:lnTo>
                    <a:pt x="1400" y="168"/>
                  </a:lnTo>
                  <a:lnTo>
                    <a:pt x="1392" y="171"/>
                  </a:lnTo>
                  <a:lnTo>
                    <a:pt x="1383" y="174"/>
                  </a:lnTo>
                  <a:lnTo>
                    <a:pt x="1372" y="176"/>
                  </a:lnTo>
                  <a:lnTo>
                    <a:pt x="1358" y="178"/>
                  </a:lnTo>
                  <a:lnTo>
                    <a:pt x="1344" y="180"/>
                  </a:lnTo>
                  <a:lnTo>
                    <a:pt x="1330" y="180"/>
                  </a:lnTo>
                  <a:lnTo>
                    <a:pt x="1315" y="179"/>
                  </a:lnTo>
                  <a:lnTo>
                    <a:pt x="1315" y="162"/>
                  </a:lnTo>
                  <a:lnTo>
                    <a:pt x="1314" y="147"/>
                  </a:lnTo>
                  <a:lnTo>
                    <a:pt x="1312" y="131"/>
                  </a:lnTo>
                  <a:lnTo>
                    <a:pt x="1309" y="114"/>
                  </a:lnTo>
                  <a:lnTo>
                    <a:pt x="1292" y="115"/>
                  </a:lnTo>
                  <a:lnTo>
                    <a:pt x="1280" y="116"/>
                  </a:lnTo>
                  <a:lnTo>
                    <a:pt x="1276" y="118"/>
                  </a:lnTo>
                  <a:lnTo>
                    <a:pt x="1273" y="120"/>
                  </a:lnTo>
                  <a:lnTo>
                    <a:pt x="1269" y="123"/>
                  </a:lnTo>
                  <a:lnTo>
                    <a:pt x="1264" y="128"/>
                  </a:lnTo>
                  <a:lnTo>
                    <a:pt x="1273" y="139"/>
                  </a:lnTo>
                  <a:lnTo>
                    <a:pt x="1279" y="148"/>
                  </a:lnTo>
                  <a:lnTo>
                    <a:pt x="1281" y="153"/>
                  </a:lnTo>
                  <a:lnTo>
                    <a:pt x="1284" y="157"/>
                  </a:lnTo>
                  <a:lnTo>
                    <a:pt x="1284" y="160"/>
                  </a:lnTo>
                  <a:lnTo>
                    <a:pt x="1284" y="164"/>
                  </a:lnTo>
                  <a:lnTo>
                    <a:pt x="1283" y="168"/>
                  </a:lnTo>
                  <a:lnTo>
                    <a:pt x="1281" y="171"/>
                  </a:lnTo>
                  <a:lnTo>
                    <a:pt x="1279" y="174"/>
                  </a:lnTo>
                  <a:lnTo>
                    <a:pt x="1277" y="177"/>
                  </a:lnTo>
                  <a:lnTo>
                    <a:pt x="1270" y="182"/>
                  </a:lnTo>
                  <a:lnTo>
                    <a:pt x="1262" y="186"/>
                  </a:lnTo>
                  <a:lnTo>
                    <a:pt x="1252" y="189"/>
                  </a:lnTo>
                  <a:lnTo>
                    <a:pt x="1240" y="192"/>
                  </a:lnTo>
                  <a:lnTo>
                    <a:pt x="1227" y="194"/>
                  </a:lnTo>
                  <a:lnTo>
                    <a:pt x="1213" y="196"/>
                  </a:lnTo>
                  <a:lnTo>
                    <a:pt x="1182" y="199"/>
                  </a:lnTo>
                  <a:lnTo>
                    <a:pt x="1149" y="200"/>
                  </a:lnTo>
                  <a:lnTo>
                    <a:pt x="1143" y="185"/>
                  </a:lnTo>
                  <a:lnTo>
                    <a:pt x="1137" y="171"/>
                  </a:lnTo>
                  <a:lnTo>
                    <a:pt x="1131" y="157"/>
                  </a:lnTo>
                  <a:lnTo>
                    <a:pt x="1126" y="145"/>
                  </a:lnTo>
                  <a:lnTo>
                    <a:pt x="1119" y="150"/>
                  </a:lnTo>
                  <a:lnTo>
                    <a:pt x="1109" y="156"/>
                  </a:lnTo>
                  <a:lnTo>
                    <a:pt x="1102" y="159"/>
                  </a:lnTo>
                  <a:lnTo>
                    <a:pt x="1094" y="160"/>
                  </a:lnTo>
                  <a:lnTo>
                    <a:pt x="1083" y="160"/>
                  </a:lnTo>
                  <a:lnTo>
                    <a:pt x="1071" y="158"/>
                  </a:lnTo>
                  <a:lnTo>
                    <a:pt x="1067" y="164"/>
                  </a:lnTo>
                  <a:lnTo>
                    <a:pt x="1057" y="179"/>
                  </a:lnTo>
                  <a:lnTo>
                    <a:pt x="1041" y="199"/>
                  </a:lnTo>
                  <a:lnTo>
                    <a:pt x="1023" y="222"/>
                  </a:lnTo>
                  <a:lnTo>
                    <a:pt x="1012" y="232"/>
                  </a:lnTo>
                  <a:lnTo>
                    <a:pt x="1001" y="243"/>
                  </a:lnTo>
                  <a:lnTo>
                    <a:pt x="990" y="252"/>
                  </a:lnTo>
                  <a:lnTo>
                    <a:pt x="979" y="260"/>
                  </a:lnTo>
                  <a:lnTo>
                    <a:pt x="973" y="263"/>
                  </a:lnTo>
                  <a:lnTo>
                    <a:pt x="968" y="265"/>
                  </a:lnTo>
                  <a:lnTo>
                    <a:pt x="961" y="267"/>
                  </a:lnTo>
                  <a:lnTo>
                    <a:pt x="956" y="268"/>
                  </a:lnTo>
                  <a:lnTo>
                    <a:pt x="951" y="269"/>
                  </a:lnTo>
                  <a:lnTo>
                    <a:pt x="946" y="269"/>
                  </a:lnTo>
                  <a:lnTo>
                    <a:pt x="941" y="268"/>
                  </a:lnTo>
                  <a:lnTo>
                    <a:pt x="936" y="266"/>
                  </a:lnTo>
                  <a:lnTo>
                    <a:pt x="940" y="254"/>
                  </a:lnTo>
                  <a:lnTo>
                    <a:pt x="943" y="243"/>
                  </a:lnTo>
                  <a:lnTo>
                    <a:pt x="946" y="232"/>
                  </a:lnTo>
                  <a:lnTo>
                    <a:pt x="947" y="222"/>
                  </a:lnTo>
                  <a:lnTo>
                    <a:pt x="940" y="222"/>
                  </a:lnTo>
                  <a:lnTo>
                    <a:pt x="932" y="222"/>
                  </a:lnTo>
                  <a:lnTo>
                    <a:pt x="922" y="224"/>
                  </a:lnTo>
                  <a:lnTo>
                    <a:pt x="912" y="227"/>
                  </a:lnTo>
                  <a:lnTo>
                    <a:pt x="890" y="234"/>
                  </a:lnTo>
                  <a:lnTo>
                    <a:pt x="864" y="246"/>
                  </a:lnTo>
                  <a:lnTo>
                    <a:pt x="835" y="260"/>
                  </a:lnTo>
                  <a:lnTo>
                    <a:pt x="805" y="276"/>
                  </a:lnTo>
                  <a:lnTo>
                    <a:pt x="774" y="294"/>
                  </a:lnTo>
                  <a:lnTo>
                    <a:pt x="741" y="313"/>
                  </a:lnTo>
                  <a:lnTo>
                    <a:pt x="674" y="354"/>
                  </a:lnTo>
                  <a:lnTo>
                    <a:pt x="609" y="393"/>
                  </a:lnTo>
                  <a:lnTo>
                    <a:pt x="579" y="411"/>
                  </a:lnTo>
                  <a:lnTo>
                    <a:pt x="550" y="427"/>
                  </a:lnTo>
                  <a:lnTo>
                    <a:pt x="524" y="442"/>
                  </a:lnTo>
                  <a:lnTo>
                    <a:pt x="502" y="454"/>
                  </a:lnTo>
                  <a:lnTo>
                    <a:pt x="498" y="468"/>
                  </a:lnTo>
                  <a:lnTo>
                    <a:pt x="494" y="483"/>
                  </a:lnTo>
                  <a:lnTo>
                    <a:pt x="488" y="498"/>
                  </a:lnTo>
                  <a:lnTo>
                    <a:pt x="484" y="515"/>
                  </a:lnTo>
                  <a:lnTo>
                    <a:pt x="471" y="513"/>
                  </a:lnTo>
                  <a:lnTo>
                    <a:pt x="458" y="512"/>
                  </a:lnTo>
                  <a:lnTo>
                    <a:pt x="444" y="512"/>
                  </a:lnTo>
                  <a:lnTo>
                    <a:pt x="431" y="512"/>
                  </a:lnTo>
                  <a:lnTo>
                    <a:pt x="420" y="527"/>
                  </a:lnTo>
                  <a:lnTo>
                    <a:pt x="405" y="546"/>
                  </a:lnTo>
                  <a:lnTo>
                    <a:pt x="391" y="564"/>
                  </a:lnTo>
                  <a:lnTo>
                    <a:pt x="377" y="586"/>
                  </a:lnTo>
                  <a:lnTo>
                    <a:pt x="370" y="597"/>
                  </a:lnTo>
                  <a:lnTo>
                    <a:pt x="364" y="609"/>
                  </a:lnTo>
                  <a:lnTo>
                    <a:pt x="358" y="622"/>
                  </a:lnTo>
                  <a:lnTo>
                    <a:pt x="353" y="634"/>
                  </a:lnTo>
                  <a:lnTo>
                    <a:pt x="349" y="648"/>
                  </a:lnTo>
                  <a:lnTo>
                    <a:pt x="345" y="662"/>
                  </a:lnTo>
                  <a:lnTo>
                    <a:pt x="343" y="676"/>
                  </a:lnTo>
                  <a:lnTo>
                    <a:pt x="341" y="692"/>
                  </a:lnTo>
                  <a:lnTo>
                    <a:pt x="334" y="682"/>
                  </a:lnTo>
                  <a:lnTo>
                    <a:pt x="326" y="673"/>
                  </a:lnTo>
                  <a:lnTo>
                    <a:pt x="317" y="665"/>
                  </a:lnTo>
                  <a:lnTo>
                    <a:pt x="307" y="658"/>
                  </a:lnTo>
                  <a:lnTo>
                    <a:pt x="305" y="671"/>
                  </a:lnTo>
                  <a:lnTo>
                    <a:pt x="301" y="684"/>
                  </a:lnTo>
                  <a:lnTo>
                    <a:pt x="297" y="697"/>
                  </a:lnTo>
                  <a:lnTo>
                    <a:pt x="292" y="710"/>
                  </a:lnTo>
                  <a:lnTo>
                    <a:pt x="281" y="736"/>
                  </a:lnTo>
                  <a:lnTo>
                    <a:pt x="269" y="761"/>
                  </a:lnTo>
                  <a:lnTo>
                    <a:pt x="255" y="787"/>
                  </a:lnTo>
                  <a:lnTo>
                    <a:pt x="241" y="814"/>
                  </a:lnTo>
                  <a:lnTo>
                    <a:pt x="226" y="841"/>
                  </a:lnTo>
                  <a:lnTo>
                    <a:pt x="210" y="868"/>
                  </a:lnTo>
                  <a:lnTo>
                    <a:pt x="208" y="846"/>
                  </a:lnTo>
                  <a:lnTo>
                    <a:pt x="206" y="823"/>
                  </a:lnTo>
                  <a:lnTo>
                    <a:pt x="202" y="802"/>
                  </a:lnTo>
                  <a:lnTo>
                    <a:pt x="198" y="782"/>
                  </a:lnTo>
                  <a:lnTo>
                    <a:pt x="191" y="794"/>
                  </a:lnTo>
                  <a:lnTo>
                    <a:pt x="182" y="810"/>
                  </a:lnTo>
                  <a:lnTo>
                    <a:pt x="171" y="828"/>
                  </a:lnTo>
                  <a:lnTo>
                    <a:pt x="162" y="849"/>
                  </a:lnTo>
                  <a:lnTo>
                    <a:pt x="157" y="859"/>
                  </a:lnTo>
                  <a:lnTo>
                    <a:pt x="153" y="871"/>
                  </a:lnTo>
                  <a:lnTo>
                    <a:pt x="149" y="884"/>
                  </a:lnTo>
                  <a:lnTo>
                    <a:pt x="146" y="897"/>
                  </a:lnTo>
                  <a:lnTo>
                    <a:pt x="144" y="910"/>
                  </a:lnTo>
                  <a:lnTo>
                    <a:pt x="143" y="926"/>
                  </a:lnTo>
                  <a:lnTo>
                    <a:pt x="143" y="940"/>
                  </a:lnTo>
                  <a:lnTo>
                    <a:pt x="144" y="957"/>
                  </a:lnTo>
                  <a:lnTo>
                    <a:pt x="147" y="954"/>
                  </a:lnTo>
                  <a:lnTo>
                    <a:pt x="151" y="951"/>
                  </a:lnTo>
                  <a:lnTo>
                    <a:pt x="154" y="949"/>
                  </a:lnTo>
                  <a:lnTo>
                    <a:pt x="157" y="947"/>
                  </a:lnTo>
                  <a:lnTo>
                    <a:pt x="158" y="958"/>
                  </a:lnTo>
                  <a:lnTo>
                    <a:pt x="157" y="968"/>
                  </a:lnTo>
                  <a:lnTo>
                    <a:pt x="154" y="976"/>
                  </a:lnTo>
                  <a:lnTo>
                    <a:pt x="150" y="987"/>
                  </a:lnTo>
                  <a:lnTo>
                    <a:pt x="142" y="1002"/>
                  </a:lnTo>
                  <a:lnTo>
                    <a:pt x="131" y="1021"/>
                  </a:lnTo>
                  <a:lnTo>
                    <a:pt x="128" y="1012"/>
                  </a:lnTo>
                  <a:lnTo>
                    <a:pt x="125" y="1003"/>
                  </a:lnTo>
                  <a:lnTo>
                    <a:pt x="120" y="995"/>
                  </a:lnTo>
                  <a:lnTo>
                    <a:pt x="115" y="988"/>
                  </a:lnTo>
                  <a:lnTo>
                    <a:pt x="105" y="995"/>
                  </a:lnTo>
                  <a:lnTo>
                    <a:pt x="92" y="1001"/>
                  </a:lnTo>
                  <a:lnTo>
                    <a:pt x="91" y="1018"/>
                  </a:lnTo>
                  <a:lnTo>
                    <a:pt x="90" y="1037"/>
                  </a:lnTo>
                  <a:lnTo>
                    <a:pt x="89" y="1055"/>
                  </a:lnTo>
                  <a:lnTo>
                    <a:pt x="88" y="1075"/>
                  </a:lnTo>
                  <a:lnTo>
                    <a:pt x="97" y="1075"/>
                  </a:lnTo>
                  <a:lnTo>
                    <a:pt x="108" y="1075"/>
                  </a:lnTo>
                  <a:lnTo>
                    <a:pt x="118" y="1076"/>
                  </a:lnTo>
                  <a:lnTo>
                    <a:pt x="128" y="1078"/>
                  </a:lnTo>
                  <a:lnTo>
                    <a:pt x="120" y="1092"/>
                  </a:lnTo>
                  <a:lnTo>
                    <a:pt x="113" y="1108"/>
                  </a:lnTo>
                  <a:lnTo>
                    <a:pt x="106" y="1123"/>
                  </a:lnTo>
                  <a:lnTo>
                    <a:pt x="97" y="1140"/>
                  </a:lnTo>
                  <a:lnTo>
                    <a:pt x="84" y="1140"/>
                  </a:lnTo>
                  <a:lnTo>
                    <a:pt x="71" y="1141"/>
                  </a:lnTo>
                  <a:lnTo>
                    <a:pt x="67" y="1160"/>
                  </a:lnTo>
                  <a:lnTo>
                    <a:pt x="62" y="1180"/>
                  </a:lnTo>
                  <a:lnTo>
                    <a:pt x="57" y="1199"/>
                  </a:lnTo>
                  <a:lnTo>
                    <a:pt x="53" y="1219"/>
                  </a:lnTo>
                  <a:lnTo>
                    <a:pt x="50" y="1206"/>
                  </a:lnTo>
                  <a:lnTo>
                    <a:pt x="47" y="1193"/>
                  </a:lnTo>
                  <a:lnTo>
                    <a:pt x="43" y="1180"/>
                  </a:lnTo>
                  <a:lnTo>
                    <a:pt x="38" y="1167"/>
                  </a:lnTo>
                  <a:lnTo>
                    <a:pt x="29" y="1190"/>
                  </a:lnTo>
                  <a:lnTo>
                    <a:pt x="16" y="1212"/>
                  </a:lnTo>
                  <a:lnTo>
                    <a:pt x="11" y="1225"/>
                  </a:lnTo>
                  <a:lnTo>
                    <a:pt x="6" y="1242"/>
                  </a:lnTo>
                  <a:lnTo>
                    <a:pt x="4" y="1253"/>
                  </a:lnTo>
                  <a:lnTo>
                    <a:pt x="2" y="1265"/>
                  </a:lnTo>
                  <a:lnTo>
                    <a:pt x="1" y="1278"/>
                  </a:lnTo>
                  <a:lnTo>
                    <a:pt x="0" y="1294"/>
                  </a:lnTo>
                  <a:lnTo>
                    <a:pt x="26" y="1321"/>
                  </a:lnTo>
                  <a:lnTo>
                    <a:pt x="45" y="1341"/>
                  </a:lnTo>
                  <a:lnTo>
                    <a:pt x="51" y="1349"/>
                  </a:lnTo>
                  <a:lnTo>
                    <a:pt x="57" y="1359"/>
                  </a:lnTo>
                  <a:lnTo>
                    <a:pt x="62" y="1367"/>
                  </a:lnTo>
                  <a:lnTo>
                    <a:pt x="64" y="1375"/>
                  </a:lnTo>
                  <a:lnTo>
                    <a:pt x="66" y="1385"/>
                  </a:lnTo>
                  <a:lnTo>
                    <a:pt x="67" y="1396"/>
                  </a:lnTo>
                  <a:lnTo>
                    <a:pt x="66" y="1407"/>
                  </a:lnTo>
                  <a:lnTo>
                    <a:pt x="65" y="1421"/>
                  </a:lnTo>
                  <a:lnTo>
                    <a:pt x="62" y="1455"/>
                  </a:lnTo>
                  <a:lnTo>
                    <a:pt x="55" y="1500"/>
                  </a:lnTo>
                  <a:lnTo>
                    <a:pt x="62" y="1501"/>
                  </a:lnTo>
                  <a:lnTo>
                    <a:pt x="66" y="1503"/>
                  </a:lnTo>
                  <a:lnTo>
                    <a:pt x="70" y="1505"/>
                  </a:lnTo>
                  <a:lnTo>
                    <a:pt x="73" y="1509"/>
                  </a:lnTo>
                  <a:lnTo>
                    <a:pt x="72" y="1531"/>
                  </a:lnTo>
                  <a:lnTo>
                    <a:pt x="72" y="1552"/>
                  </a:lnTo>
                  <a:lnTo>
                    <a:pt x="72" y="1572"/>
                  </a:lnTo>
                  <a:lnTo>
                    <a:pt x="71" y="1593"/>
                  </a:lnTo>
                  <a:lnTo>
                    <a:pt x="69" y="1614"/>
                  </a:lnTo>
                  <a:lnTo>
                    <a:pt x="66" y="1638"/>
                  </a:lnTo>
                  <a:lnTo>
                    <a:pt x="61" y="1666"/>
                  </a:lnTo>
                  <a:lnTo>
                    <a:pt x="53" y="1696"/>
                  </a:lnTo>
                  <a:lnTo>
                    <a:pt x="70" y="1702"/>
                  </a:lnTo>
                  <a:lnTo>
                    <a:pt x="86" y="1709"/>
                  </a:lnTo>
                  <a:lnTo>
                    <a:pt x="101" y="1716"/>
                  </a:lnTo>
                  <a:lnTo>
                    <a:pt x="115" y="1724"/>
                  </a:lnTo>
                  <a:lnTo>
                    <a:pt x="107" y="1728"/>
                  </a:lnTo>
                  <a:lnTo>
                    <a:pt x="98" y="1732"/>
                  </a:lnTo>
                  <a:lnTo>
                    <a:pt x="88" y="1736"/>
                  </a:lnTo>
                  <a:lnTo>
                    <a:pt x="78" y="1739"/>
                  </a:lnTo>
                  <a:lnTo>
                    <a:pt x="82" y="1757"/>
                  </a:lnTo>
                  <a:lnTo>
                    <a:pt x="87" y="1778"/>
                  </a:lnTo>
                  <a:lnTo>
                    <a:pt x="93" y="1798"/>
                  </a:lnTo>
                  <a:lnTo>
                    <a:pt x="101" y="1821"/>
                  </a:lnTo>
                  <a:lnTo>
                    <a:pt x="117" y="1868"/>
                  </a:lnTo>
                  <a:lnTo>
                    <a:pt x="134" y="1919"/>
                  </a:lnTo>
                  <a:lnTo>
                    <a:pt x="153" y="1971"/>
                  </a:lnTo>
                  <a:lnTo>
                    <a:pt x="171" y="2022"/>
                  </a:lnTo>
                  <a:lnTo>
                    <a:pt x="180" y="2048"/>
                  </a:lnTo>
                  <a:lnTo>
                    <a:pt x="187" y="2074"/>
                  </a:lnTo>
                  <a:lnTo>
                    <a:pt x="194" y="2098"/>
                  </a:lnTo>
                  <a:lnTo>
                    <a:pt x="200" y="2122"/>
                  </a:lnTo>
                  <a:lnTo>
                    <a:pt x="203" y="2122"/>
                  </a:lnTo>
                  <a:lnTo>
                    <a:pt x="206" y="2122"/>
                  </a:lnTo>
                  <a:lnTo>
                    <a:pt x="209" y="2123"/>
                  </a:lnTo>
                  <a:lnTo>
                    <a:pt x="213" y="2126"/>
                  </a:lnTo>
                  <a:lnTo>
                    <a:pt x="213" y="2114"/>
                  </a:lnTo>
                  <a:lnTo>
                    <a:pt x="213" y="2103"/>
                  </a:lnTo>
                  <a:lnTo>
                    <a:pt x="212" y="2092"/>
                  </a:lnTo>
                  <a:lnTo>
                    <a:pt x="210" y="2083"/>
                  </a:lnTo>
                  <a:lnTo>
                    <a:pt x="220" y="2083"/>
                  </a:lnTo>
                  <a:lnTo>
                    <a:pt x="228" y="2085"/>
                  </a:lnTo>
                  <a:lnTo>
                    <a:pt x="235" y="2087"/>
                  </a:lnTo>
                  <a:lnTo>
                    <a:pt x="241" y="2090"/>
                  </a:lnTo>
                  <a:lnTo>
                    <a:pt x="247" y="2113"/>
                  </a:lnTo>
                  <a:lnTo>
                    <a:pt x="252" y="2135"/>
                  </a:lnTo>
                  <a:lnTo>
                    <a:pt x="257" y="2158"/>
                  </a:lnTo>
                  <a:lnTo>
                    <a:pt x="259" y="2182"/>
                  </a:lnTo>
                  <a:lnTo>
                    <a:pt x="269" y="2182"/>
                  </a:lnTo>
                  <a:lnTo>
                    <a:pt x="278" y="2184"/>
                  </a:lnTo>
                  <a:lnTo>
                    <a:pt x="287" y="2186"/>
                  </a:lnTo>
                  <a:lnTo>
                    <a:pt x="294" y="2189"/>
                  </a:lnTo>
                  <a:lnTo>
                    <a:pt x="298" y="2215"/>
                  </a:lnTo>
                  <a:lnTo>
                    <a:pt x="300" y="2246"/>
                  </a:lnTo>
                  <a:lnTo>
                    <a:pt x="300" y="2265"/>
                  </a:lnTo>
                  <a:lnTo>
                    <a:pt x="299" y="2286"/>
                  </a:lnTo>
                  <a:lnTo>
                    <a:pt x="295" y="2310"/>
                  </a:lnTo>
                  <a:lnTo>
                    <a:pt x="290" y="2337"/>
                  </a:lnTo>
                  <a:lnTo>
                    <a:pt x="287" y="2334"/>
                  </a:lnTo>
                  <a:lnTo>
                    <a:pt x="283" y="2331"/>
                  </a:lnTo>
                  <a:lnTo>
                    <a:pt x="279" y="2329"/>
                  </a:lnTo>
                  <a:lnTo>
                    <a:pt x="273" y="2329"/>
                  </a:lnTo>
                  <a:lnTo>
                    <a:pt x="273" y="2338"/>
                  </a:lnTo>
                  <a:lnTo>
                    <a:pt x="273" y="2346"/>
                  </a:lnTo>
                  <a:lnTo>
                    <a:pt x="273" y="2352"/>
                  </a:lnTo>
                  <a:lnTo>
                    <a:pt x="274" y="2358"/>
                  </a:lnTo>
                  <a:lnTo>
                    <a:pt x="276" y="2364"/>
                  </a:lnTo>
                  <a:lnTo>
                    <a:pt x="278" y="2369"/>
                  </a:lnTo>
                  <a:lnTo>
                    <a:pt x="282" y="2376"/>
                  </a:lnTo>
                  <a:lnTo>
                    <a:pt x="288" y="2384"/>
                  </a:lnTo>
                  <a:lnTo>
                    <a:pt x="295" y="2372"/>
                  </a:lnTo>
                  <a:lnTo>
                    <a:pt x="303" y="2363"/>
                  </a:lnTo>
                  <a:lnTo>
                    <a:pt x="311" y="2377"/>
                  </a:lnTo>
                  <a:lnTo>
                    <a:pt x="317" y="2388"/>
                  </a:lnTo>
                  <a:lnTo>
                    <a:pt x="321" y="2397"/>
                  </a:lnTo>
                  <a:lnTo>
                    <a:pt x="324" y="2407"/>
                  </a:lnTo>
                  <a:lnTo>
                    <a:pt x="327" y="2416"/>
                  </a:lnTo>
                  <a:lnTo>
                    <a:pt x="329" y="2426"/>
                  </a:lnTo>
                  <a:lnTo>
                    <a:pt x="331" y="2440"/>
                  </a:lnTo>
                  <a:lnTo>
                    <a:pt x="333" y="2457"/>
                  </a:lnTo>
                  <a:lnTo>
                    <a:pt x="343" y="2457"/>
                  </a:lnTo>
                  <a:lnTo>
                    <a:pt x="350" y="2457"/>
                  </a:lnTo>
                  <a:lnTo>
                    <a:pt x="357" y="2456"/>
                  </a:lnTo>
                  <a:lnTo>
                    <a:pt x="364" y="2456"/>
                  </a:lnTo>
                  <a:lnTo>
                    <a:pt x="358" y="2471"/>
                  </a:lnTo>
                  <a:lnTo>
                    <a:pt x="350" y="2489"/>
                  </a:lnTo>
                  <a:lnTo>
                    <a:pt x="347" y="2498"/>
                  </a:lnTo>
                  <a:lnTo>
                    <a:pt x="346" y="2506"/>
                  </a:lnTo>
                  <a:lnTo>
                    <a:pt x="346" y="2511"/>
                  </a:lnTo>
                  <a:lnTo>
                    <a:pt x="347" y="2515"/>
                  </a:lnTo>
                  <a:lnTo>
                    <a:pt x="349" y="2519"/>
                  </a:lnTo>
                  <a:lnTo>
                    <a:pt x="352" y="2522"/>
                  </a:lnTo>
                  <a:lnTo>
                    <a:pt x="359" y="2512"/>
                  </a:lnTo>
                  <a:lnTo>
                    <a:pt x="365" y="2502"/>
                  </a:lnTo>
                  <a:lnTo>
                    <a:pt x="371" y="2494"/>
                  </a:lnTo>
                  <a:lnTo>
                    <a:pt x="376" y="2486"/>
                  </a:lnTo>
                  <a:lnTo>
                    <a:pt x="381" y="2492"/>
                  </a:lnTo>
                  <a:lnTo>
                    <a:pt x="386" y="2500"/>
                  </a:lnTo>
                  <a:lnTo>
                    <a:pt x="391" y="2511"/>
                  </a:lnTo>
                  <a:lnTo>
                    <a:pt x="397" y="2522"/>
                  </a:lnTo>
                  <a:lnTo>
                    <a:pt x="407" y="2549"/>
                  </a:lnTo>
                  <a:lnTo>
                    <a:pt x="419" y="2579"/>
                  </a:lnTo>
                  <a:lnTo>
                    <a:pt x="428" y="2611"/>
                  </a:lnTo>
                  <a:lnTo>
                    <a:pt x="437" y="2644"/>
                  </a:lnTo>
                  <a:lnTo>
                    <a:pt x="444" y="2675"/>
                  </a:lnTo>
                  <a:lnTo>
                    <a:pt x="448" y="2702"/>
                  </a:lnTo>
                  <a:lnTo>
                    <a:pt x="452" y="2699"/>
                  </a:lnTo>
                  <a:lnTo>
                    <a:pt x="456" y="2695"/>
                  </a:lnTo>
                  <a:lnTo>
                    <a:pt x="460" y="2693"/>
                  </a:lnTo>
                  <a:lnTo>
                    <a:pt x="463" y="2692"/>
                  </a:lnTo>
                  <a:lnTo>
                    <a:pt x="471" y="2699"/>
                  </a:lnTo>
                  <a:lnTo>
                    <a:pt x="478" y="2705"/>
                  </a:lnTo>
                  <a:lnTo>
                    <a:pt x="485" y="2711"/>
                  </a:lnTo>
                  <a:lnTo>
                    <a:pt x="491" y="2717"/>
                  </a:lnTo>
                  <a:lnTo>
                    <a:pt x="502" y="2730"/>
                  </a:lnTo>
                  <a:lnTo>
                    <a:pt x="510" y="2744"/>
                  </a:lnTo>
                  <a:lnTo>
                    <a:pt x="517" y="2758"/>
                  </a:lnTo>
                  <a:lnTo>
                    <a:pt x="522" y="2773"/>
                  </a:lnTo>
                  <a:lnTo>
                    <a:pt x="527" y="2787"/>
                  </a:lnTo>
                  <a:lnTo>
                    <a:pt x="530" y="2801"/>
                  </a:lnTo>
                  <a:lnTo>
                    <a:pt x="538" y="2829"/>
                  </a:lnTo>
                  <a:lnTo>
                    <a:pt x="546" y="2857"/>
                  </a:lnTo>
                  <a:lnTo>
                    <a:pt x="551" y="2870"/>
                  </a:lnTo>
                  <a:lnTo>
                    <a:pt x="558" y="2883"/>
                  </a:lnTo>
                  <a:lnTo>
                    <a:pt x="565" y="2895"/>
                  </a:lnTo>
                  <a:lnTo>
                    <a:pt x="576" y="2906"/>
                  </a:lnTo>
                  <a:lnTo>
                    <a:pt x="586" y="2903"/>
                  </a:lnTo>
                  <a:lnTo>
                    <a:pt x="596" y="2900"/>
                  </a:lnTo>
                  <a:lnTo>
                    <a:pt x="604" y="2896"/>
                  </a:lnTo>
                  <a:lnTo>
                    <a:pt x="613" y="2893"/>
                  </a:lnTo>
                  <a:lnTo>
                    <a:pt x="634" y="2920"/>
                  </a:lnTo>
                  <a:lnTo>
                    <a:pt x="657" y="2946"/>
                  </a:lnTo>
                  <a:lnTo>
                    <a:pt x="678" y="2975"/>
                  </a:lnTo>
                  <a:lnTo>
                    <a:pt x="700" y="3004"/>
                  </a:lnTo>
                  <a:lnTo>
                    <a:pt x="688" y="3010"/>
                  </a:lnTo>
                  <a:lnTo>
                    <a:pt x="676" y="3017"/>
                  </a:lnTo>
                  <a:lnTo>
                    <a:pt x="663" y="3024"/>
                  </a:lnTo>
                  <a:lnTo>
                    <a:pt x="649" y="3031"/>
                  </a:lnTo>
                  <a:lnTo>
                    <a:pt x="656" y="3037"/>
                  </a:lnTo>
                  <a:lnTo>
                    <a:pt x="662" y="3042"/>
                  </a:lnTo>
                  <a:lnTo>
                    <a:pt x="668" y="3046"/>
                  </a:lnTo>
                  <a:lnTo>
                    <a:pt x="674" y="3049"/>
                  </a:lnTo>
                  <a:lnTo>
                    <a:pt x="685" y="3054"/>
                  </a:lnTo>
                  <a:lnTo>
                    <a:pt x="698" y="3058"/>
                  </a:lnTo>
                  <a:lnTo>
                    <a:pt x="711" y="3061"/>
                  </a:lnTo>
                  <a:lnTo>
                    <a:pt x="724" y="3065"/>
                  </a:lnTo>
                  <a:lnTo>
                    <a:pt x="739" y="3070"/>
                  </a:lnTo>
                  <a:lnTo>
                    <a:pt x="754" y="3076"/>
                  </a:lnTo>
                  <a:lnTo>
                    <a:pt x="758" y="3098"/>
                  </a:lnTo>
                  <a:lnTo>
                    <a:pt x="762" y="3122"/>
                  </a:lnTo>
                  <a:lnTo>
                    <a:pt x="764" y="3146"/>
                  </a:lnTo>
                  <a:lnTo>
                    <a:pt x="766" y="3171"/>
                  </a:lnTo>
                  <a:lnTo>
                    <a:pt x="777" y="3174"/>
                  </a:lnTo>
                  <a:lnTo>
                    <a:pt x="786" y="3177"/>
                  </a:lnTo>
                  <a:lnTo>
                    <a:pt x="796" y="3181"/>
                  </a:lnTo>
                  <a:lnTo>
                    <a:pt x="806" y="3184"/>
                  </a:lnTo>
                  <a:lnTo>
                    <a:pt x="802" y="3193"/>
                  </a:lnTo>
                  <a:lnTo>
                    <a:pt x="798" y="3203"/>
                  </a:lnTo>
                  <a:lnTo>
                    <a:pt x="794" y="3212"/>
                  </a:lnTo>
                  <a:lnTo>
                    <a:pt x="790" y="3223"/>
                  </a:lnTo>
                  <a:lnTo>
                    <a:pt x="799" y="3223"/>
                  </a:lnTo>
                  <a:lnTo>
                    <a:pt x="807" y="3222"/>
                  </a:lnTo>
                  <a:lnTo>
                    <a:pt x="815" y="3222"/>
                  </a:lnTo>
                  <a:lnTo>
                    <a:pt x="822" y="3222"/>
                  </a:lnTo>
                  <a:lnTo>
                    <a:pt x="828" y="3235"/>
                  </a:lnTo>
                  <a:lnTo>
                    <a:pt x="834" y="3247"/>
                  </a:lnTo>
                  <a:lnTo>
                    <a:pt x="837" y="3245"/>
                  </a:lnTo>
                  <a:lnTo>
                    <a:pt x="840" y="3243"/>
                  </a:lnTo>
                  <a:lnTo>
                    <a:pt x="844" y="3243"/>
                  </a:lnTo>
                  <a:lnTo>
                    <a:pt x="847" y="3243"/>
                  </a:lnTo>
                  <a:lnTo>
                    <a:pt x="846" y="3250"/>
                  </a:lnTo>
                  <a:lnTo>
                    <a:pt x="843" y="3259"/>
                  </a:lnTo>
                  <a:lnTo>
                    <a:pt x="840" y="3268"/>
                  </a:lnTo>
                  <a:lnTo>
                    <a:pt x="836" y="3278"/>
                  </a:lnTo>
                  <a:lnTo>
                    <a:pt x="844" y="3285"/>
                  </a:lnTo>
                  <a:lnTo>
                    <a:pt x="851" y="3289"/>
                  </a:lnTo>
                  <a:lnTo>
                    <a:pt x="856" y="3291"/>
                  </a:lnTo>
                  <a:lnTo>
                    <a:pt x="861" y="3289"/>
                  </a:lnTo>
                  <a:lnTo>
                    <a:pt x="866" y="3288"/>
                  </a:lnTo>
                  <a:lnTo>
                    <a:pt x="872" y="3286"/>
                  </a:lnTo>
                  <a:lnTo>
                    <a:pt x="879" y="3285"/>
                  </a:lnTo>
                  <a:lnTo>
                    <a:pt x="890" y="3285"/>
                  </a:lnTo>
                  <a:lnTo>
                    <a:pt x="886" y="3295"/>
                  </a:lnTo>
                  <a:lnTo>
                    <a:pt x="879" y="3307"/>
                  </a:lnTo>
                  <a:lnTo>
                    <a:pt x="890" y="3310"/>
                  </a:lnTo>
                  <a:lnTo>
                    <a:pt x="899" y="3313"/>
                  </a:lnTo>
                  <a:lnTo>
                    <a:pt x="909" y="3316"/>
                  </a:lnTo>
                  <a:lnTo>
                    <a:pt x="919" y="3319"/>
                  </a:lnTo>
                  <a:lnTo>
                    <a:pt x="912" y="3329"/>
                  </a:lnTo>
                  <a:lnTo>
                    <a:pt x="904" y="3341"/>
                  </a:lnTo>
                  <a:lnTo>
                    <a:pt x="901" y="3338"/>
                  </a:lnTo>
                  <a:lnTo>
                    <a:pt x="898" y="3336"/>
                  </a:lnTo>
                  <a:lnTo>
                    <a:pt x="893" y="3334"/>
                  </a:lnTo>
                  <a:lnTo>
                    <a:pt x="886" y="3333"/>
                  </a:lnTo>
                  <a:lnTo>
                    <a:pt x="896" y="3350"/>
                  </a:lnTo>
                  <a:lnTo>
                    <a:pt x="905" y="3368"/>
                  </a:lnTo>
                  <a:lnTo>
                    <a:pt x="912" y="3387"/>
                  </a:lnTo>
                  <a:lnTo>
                    <a:pt x="918" y="3406"/>
                  </a:lnTo>
                  <a:lnTo>
                    <a:pt x="932" y="3407"/>
                  </a:lnTo>
                  <a:lnTo>
                    <a:pt x="943" y="3409"/>
                  </a:lnTo>
                  <a:lnTo>
                    <a:pt x="953" y="3411"/>
                  </a:lnTo>
                  <a:lnTo>
                    <a:pt x="962" y="3414"/>
                  </a:lnTo>
                  <a:lnTo>
                    <a:pt x="970" y="3404"/>
                  </a:lnTo>
                  <a:lnTo>
                    <a:pt x="977" y="3394"/>
                  </a:lnTo>
                  <a:lnTo>
                    <a:pt x="983" y="3384"/>
                  </a:lnTo>
                  <a:lnTo>
                    <a:pt x="987" y="3374"/>
                  </a:lnTo>
                  <a:lnTo>
                    <a:pt x="995" y="3382"/>
                  </a:lnTo>
                  <a:lnTo>
                    <a:pt x="1000" y="3390"/>
                  </a:lnTo>
                  <a:lnTo>
                    <a:pt x="1003" y="3397"/>
                  </a:lnTo>
                  <a:lnTo>
                    <a:pt x="1005" y="3404"/>
                  </a:lnTo>
                  <a:lnTo>
                    <a:pt x="1005" y="3410"/>
                  </a:lnTo>
                  <a:lnTo>
                    <a:pt x="1005" y="3416"/>
                  </a:lnTo>
                  <a:lnTo>
                    <a:pt x="1004" y="3422"/>
                  </a:lnTo>
                  <a:lnTo>
                    <a:pt x="1002" y="3428"/>
                  </a:lnTo>
                  <a:lnTo>
                    <a:pt x="998" y="3441"/>
                  </a:lnTo>
                  <a:lnTo>
                    <a:pt x="995" y="3456"/>
                  </a:lnTo>
                  <a:lnTo>
                    <a:pt x="995" y="3464"/>
                  </a:lnTo>
                  <a:lnTo>
                    <a:pt x="996" y="3473"/>
                  </a:lnTo>
                  <a:lnTo>
                    <a:pt x="998" y="3484"/>
                  </a:lnTo>
                  <a:lnTo>
                    <a:pt x="1002" y="3495"/>
                  </a:lnTo>
                  <a:lnTo>
                    <a:pt x="1013" y="3495"/>
                  </a:lnTo>
                  <a:lnTo>
                    <a:pt x="1020" y="3495"/>
                  </a:lnTo>
                  <a:lnTo>
                    <a:pt x="1027" y="3496"/>
                  </a:lnTo>
                  <a:lnTo>
                    <a:pt x="1034" y="3499"/>
                  </a:lnTo>
                  <a:lnTo>
                    <a:pt x="1039" y="3510"/>
                  </a:lnTo>
                  <a:lnTo>
                    <a:pt x="1047" y="3522"/>
                  </a:lnTo>
                  <a:lnTo>
                    <a:pt x="1055" y="3533"/>
                  </a:lnTo>
                  <a:lnTo>
                    <a:pt x="1063" y="3543"/>
                  </a:lnTo>
                  <a:lnTo>
                    <a:pt x="1072" y="3555"/>
                  </a:lnTo>
                  <a:lnTo>
                    <a:pt x="1081" y="3566"/>
                  </a:lnTo>
                  <a:lnTo>
                    <a:pt x="1092" y="3576"/>
                  </a:lnTo>
                  <a:lnTo>
                    <a:pt x="1103" y="3586"/>
                  </a:lnTo>
                  <a:lnTo>
                    <a:pt x="1124" y="3605"/>
                  </a:lnTo>
                  <a:lnTo>
                    <a:pt x="1146" y="3621"/>
                  </a:lnTo>
                  <a:lnTo>
                    <a:pt x="1168" y="3636"/>
                  </a:lnTo>
                  <a:lnTo>
                    <a:pt x="1186" y="3647"/>
                  </a:lnTo>
                  <a:lnTo>
                    <a:pt x="1186" y="3656"/>
                  </a:lnTo>
                  <a:lnTo>
                    <a:pt x="1185" y="3667"/>
                  </a:lnTo>
                  <a:lnTo>
                    <a:pt x="1185" y="3678"/>
                  </a:lnTo>
                  <a:lnTo>
                    <a:pt x="1184" y="3690"/>
                  </a:lnTo>
                  <a:lnTo>
                    <a:pt x="1190" y="3690"/>
                  </a:lnTo>
                  <a:lnTo>
                    <a:pt x="1194" y="3691"/>
                  </a:lnTo>
                  <a:lnTo>
                    <a:pt x="1198" y="3692"/>
                  </a:lnTo>
                  <a:lnTo>
                    <a:pt x="1201" y="3693"/>
                  </a:lnTo>
                  <a:lnTo>
                    <a:pt x="1202" y="3695"/>
                  </a:lnTo>
                  <a:lnTo>
                    <a:pt x="1203" y="3697"/>
                  </a:lnTo>
                  <a:lnTo>
                    <a:pt x="1205" y="3700"/>
                  </a:lnTo>
                  <a:lnTo>
                    <a:pt x="1203" y="3703"/>
                  </a:lnTo>
                  <a:lnTo>
                    <a:pt x="1200" y="3714"/>
                  </a:lnTo>
                  <a:lnTo>
                    <a:pt x="1200" y="3725"/>
                  </a:lnTo>
                  <a:lnTo>
                    <a:pt x="1205" y="3725"/>
                  </a:lnTo>
                  <a:lnTo>
                    <a:pt x="1210" y="3727"/>
                  </a:lnTo>
                  <a:lnTo>
                    <a:pt x="1216" y="3729"/>
                  </a:lnTo>
                  <a:lnTo>
                    <a:pt x="1222" y="3733"/>
                  </a:lnTo>
                  <a:lnTo>
                    <a:pt x="1236" y="3743"/>
                  </a:lnTo>
                  <a:lnTo>
                    <a:pt x="1253" y="3756"/>
                  </a:lnTo>
                  <a:lnTo>
                    <a:pt x="1270" y="3772"/>
                  </a:lnTo>
                  <a:lnTo>
                    <a:pt x="1289" y="3790"/>
                  </a:lnTo>
                  <a:lnTo>
                    <a:pt x="1307" y="3809"/>
                  </a:lnTo>
                  <a:lnTo>
                    <a:pt x="1327" y="3831"/>
                  </a:lnTo>
                  <a:lnTo>
                    <a:pt x="1345" y="3853"/>
                  </a:lnTo>
                  <a:lnTo>
                    <a:pt x="1363" y="3874"/>
                  </a:lnTo>
                  <a:lnTo>
                    <a:pt x="1379" y="3896"/>
                  </a:lnTo>
                  <a:lnTo>
                    <a:pt x="1393" y="3916"/>
                  </a:lnTo>
                  <a:lnTo>
                    <a:pt x="1406" y="3935"/>
                  </a:lnTo>
                  <a:lnTo>
                    <a:pt x="1416" y="3952"/>
                  </a:lnTo>
                  <a:lnTo>
                    <a:pt x="1423" y="3968"/>
                  </a:lnTo>
                  <a:lnTo>
                    <a:pt x="1427" y="3980"/>
                  </a:lnTo>
                  <a:lnTo>
                    <a:pt x="1439" y="3979"/>
                  </a:lnTo>
                  <a:lnTo>
                    <a:pt x="1451" y="3980"/>
                  </a:lnTo>
                  <a:lnTo>
                    <a:pt x="1461" y="3981"/>
                  </a:lnTo>
                  <a:lnTo>
                    <a:pt x="1471" y="3983"/>
                  </a:lnTo>
                  <a:lnTo>
                    <a:pt x="1478" y="4001"/>
                  </a:lnTo>
                  <a:lnTo>
                    <a:pt x="1486" y="4016"/>
                  </a:lnTo>
                  <a:lnTo>
                    <a:pt x="1493" y="4030"/>
                  </a:lnTo>
                  <a:lnTo>
                    <a:pt x="1500" y="4042"/>
                  </a:lnTo>
                  <a:lnTo>
                    <a:pt x="1504" y="4047"/>
                  </a:lnTo>
                  <a:lnTo>
                    <a:pt x="1508" y="4051"/>
                  </a:lnTo>
                  <a:lnTo>
                    <a:pt x="1512" y="4054"/>
                  </a:lnTo>
                  <a:lnTo>
                    <a:pt x="1517" y="4056"/>
                  </a:lnTo>
                  <a:lnTo>
                    <a:pt x="1523" y="4057"/>
                  </a:lnTo>
                  <a:lnTo>
                    <a:pt x="1528" y="4058"/>
                  </a:lnTo>
                  <a:lnTo>
                    <a:pt x="1533" y="4057"/>
                  </a:lnTo>
                  <a:lnTo>
                    <a:pt x="1539" y="4055"/>
                  </a:lnTo>
                  <a:lnTo>
                    <a:pt x="1546" y="4075"/>
                  </a:lnTo>
                  <a:lnTo>
                    <a:pt x="1555" y="4092"/>
                  </a:lnTo>
                  <a:lnTo>
                    <a:pt x="1569" y="4111"/>
                  </a:lnTo>
                  <a:lnTo>
                    <a:pt x="1584" y="4127"/>
                  </a:lnTo>
                  <a:lnTo>
                    <a:pt x="1602" y="4143"/>
                  </a:lnTo>
                  <a:lnTo>
                    <a:pt x="1622" y="4160"/>
                  </a:lnTo>
                  <a:lnTo>
                    <a:pt x="1644" y="4174"/>
                  </a:lnTo>
                  <a:lnTo>
                    <a:pt x="1668" y="4189"/>
                  </a:lnTo>
                  <a:lnTo>
                    <a:pt x="1694" y="4203"/>
                  </a:lnTo>
                  <a:lnTo>
                    <a:pt x="1721" y="4216"/>
                  </a:lnTo>
                  <a:lnTo>
                    <a:pt x="1749" y="4229"/>
                  </a:lnTo>
                  <a:lnTo>
                    <a:pt x="1779" y="4241"/>
                  </a:lnTo>
                  <a:lnTo>
                    <a:pt x="1810" y="4252"/>
                  </a:lnTo>
                  <a:lnTo>
                    <a:pt x="1842" y="4263"/>
                  </a:lnTo>
                  <a:lnTo>
                    <a:pt x="1873" y="4273"/>
                  </a:lnTo>
                  <a:lnTo>
                    <a:pt x="1906" y="4283"/>
                  </a:lnTo>
                  <a:lnTo>
                    <a:pt x="1939" y="4292"/>
                  </a:lnTo>
                  <a:lnTo>
                    <a:pt x="1973" y="4301"/>
                  </a:lnTo>
                  <a:lnTo>
                    <a:pt x="2006" y="4309"/>
                  </a:lnTo>
                  <a:lnTo>
                    <a:pt x="2039" y="4316"/>
                  </a:lnTo>
                  <a:lnTo>
                    <a:pt x="2103" y="4329"/>
                  </a:lnTo>
                  <a:lnTo>
                    <a:pt x="2165" y="4341"/>
                  </a:lnTo>
                  <a:lnTo>
                    <a:pt x="2222" y="4350"/>
                  </a:lnTo>
                  <a:lnTo>
                    <a:pt x="2275" y="4357"/>
                  </a:lnTo>
                  <a:lnTo>
                    <a:pt x="2320" y="4362"/>
                  </a:lnTo>
                  <a:lnTo>
                    <a:pt x="2356" y="4365"/>
                  </a:lnTo>
                  <a:close/>
                </a:path>
              </a:pathLst>
            </a:custGeom>
            <a:solidFill>
              <a:srgbClr val="DA25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1" name="Freeform 112"/>
            <p:cNvSpPr>
              <a:spLocks/>
            </p:cNvSpPr>
            <p:nvPr/>
          </p:nvSpPr>
          <p:spPr bwMode="auto">
            <a:xfrm>
              <a:off x="4570" y="4113"/>
              <a:ext cx="51" cy="62"/>
            </a:xfrm>
            <a:custGeom>
              <a:avLst/>
              <a:gdLst>
                <a:gd name="T0" fmla="*/ 0 w 617"/>
                <a:gd name="T1" fmla="*/ 0 h 740"/>
                <a:gd name="T2" fmla="*/ 11 w 617"/>
                <a:gd name="T3" fmla="*/ 0 h 740"/>
                <a:gd name="T4" fmla="*/ 19 w 617"/>
                <a:gd name="T5" fmla="*/ 44 h 740"/>
                <a:gd name="T6" fmla="*/ 39 w 617"/>
                <a:gd name="T7" fmla="*/ 0 h 740"/>
                <a:gd name="T8" fmla="*/ 51 w 617"/>
                <a:gd name="T9" fmla="*/ 0 h 740"/>
                <a:gd name="T10" fmla="*/ 22 w 617"/>
                <a:gd name="T11" fmla="*/ 62 h 740"/>
                <a:gd name="T12" fmla="*/ 12 w 617"/>
                <a:gd name="T13" fmla="*/ 62 h 740"/>
                <a:gd name="T14" fmla="*/ 0 w 617"/>
                <a:gd name="T15" fmla="*/ 0 h 7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740">
                  <a:moveTo>
                    <a:pt x="0" y="0"/>
                  </a:moveTo>
                  <a:lnTo>
                    <a:pt x="128" y="0"/>
                  </a:lnTo>
                  <a:lnTo>
                    <a:pt x="233" y="522"/>
                  </a:lnTo>
                  <a:lnTo>
                    <a:pt x="477" y="0"/>
                  </a:lnTo>
                  <a:lnTo>
                    <a:pt x="617" y="0"/>
                  </a:lnTo>
                  <a:lnTo>
                    <a:pt x="271" y="740"/>
                  </a:lnTo>
                  <a:lnTo>
                    <a:pt x="148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2" name="Freeform 113"/>
            <p:cNvSpPr>
              <a:spLocks noEditPoints="1"/>
            </p:cNvSpPr>
            <p:nvPr/>
          </p:nvSpPr>
          <p:spPr bwMode="auto">
            <a:xfrm>
              <a:off x="4621" y="4113"/>
              <a:ext cx="43" cy="80"/>
            </a:xfrm>
            <a:custGeom>
              <a:avLst/>
              <a:gdLst>
                <a:gd name="T0" fmla="*/ 4 w 515"/>
                <a:gd name="T1" fmla="*/ 23 h 960"/>
                <a:gd name="T2" fmla="*/ 13 w 515"/>
                <a:gd name="T3" fmla="*/ 23 h 960"/>
                <a:gd name="T4" fmla="*/ 20 w 515"/>
                <a:gd name="T5" fmla="*/ 44 h 960"/>
                <a:gd name="T6" fmla="*/ 31 w 515"/>
                <a:gd name="T7" fmla="*/ 23 h 960"/>
                <a:gd name="T8" fmla="*/ 42 w 515"/>
                <a:gd name="T9" fmla="*/ 23 h 960"/>
                <a:gd name="T10" fmla="*/ 11 w 515"/>
                <a:gd name="T11" fmla="*/ 80 h 960"/>
                <a:gd name="T12" fmla="*/ 0 w 515"/>
                <a:gd name="T13" fmla="*/ 80 h 960"/>
                <a:gd name="T14" fmla="*/ 13 w 515"/>
                <a:gd name="T15" fmla="*/ 56 h 960"/>
                <a:gd name="T16" fmla="*/ 4 w 515"/>
                <a:gd name="T17" fmla="*/ 23 h 960"/>
                <a:gd name="T18" fmla="*/ 30 w 515"/>
                <a:gd name="T19" fmla="*/ 0 h 960"/>
                <a:gd name="T20" fmla="*/ 43 w 515"/>
                <a:gd name="T21" fmla="*/ 0 h 960"/>
                <a:gd name="T22" fmla="*/ 29 w 515"/>
                <a:gd name="T23" fmla="*/ 14 h 960"/>
                <a:gd name="T24" fmla="*/ 21 w 515"/>
                <a:gd name="T25" fmla="*/ 14 h 960"/>
                <a:gd name="T26" fmla="*/ 30 w 515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3" name="Freeform 114"/>
            <p:cNvSpPr>
              <a:spLocks/>
            </p:cNvSpPr>
            <p:nvPr/>
          </p:nvSpPr>
          <p:spPr bwMode="auto">
            <a:xfrm>
              <a:off x="4667" y="4135"/>
              <a:ext cx="32" cy="41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0 h 496"/>
                <a:gd name="T14" fmla="*/ 16 w 382"/>
                <a:gd name="T15" fmla="*/ 11 h 496"/>
                <a:gd name="T16" fmla="*/ 14 w 382"/>
                <a:gd name="T17" fmla="*/ 13 h 496"/>
                <a:gd name="T18" fmla="*/ 13 w 382"/>
                <a:gd name="T19" fmla="*/ 14 h 496"/>
                <a:gd name="T20" fmla="*/ 12 w 382"/>
                <a:gd name="T21" fmla="*/ 16 h 496"/>
                <a:gd name="T22" fmla="*/ 11 w 382"/>
                <a:gd name="T23" fmla="*/ 19 h 496"/>
                <a:gd name="T24" fmla="*/ 10 w 382"/>
                <a:gd name="T25" fmla="*/ 21 h 496"/>
                <a:gd name="T26" fmla="*/ 10 w 382"/>
                <a:gd name="T27" fmla="*/ 23 h 496"/>
                <a:gd name="T28" fmla="*/ 11 w 382"/>
                <a:gd name="T29" fmla="*/ 25 h 496"/>
                <a:gd name="T30" fmla="*/ 11 w 382"/>
                <a:gd name="T31" fmla="*/ 27 h 496"/>
                <a:gd name="T32" fmla="*/ 12 w 382"/>
                <a:gd name="T33" fmla="*/ 28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1 h 496"/>
                <a:gd name="T40" fmla="*/ 19 w 382"/>
                <a:gd name="T41" fmla="*/ 31 h 496"/>
                <a:gd name="T42" fmla="*/ 21 w 382"/>
                <a:gd name="T43" fmla="*/ 31 h 496"/>
                <a:gd name="T44" fmla="*/ 22 w 382"/>
                <a:gd name="T45" fmla="*/ 31 h 496"/>
                <a:gd name="T46" fmla="*/ 25 w 382"/>
                <a:gd name="T47" fmla="*/ 31 h 496"/>
                <a:gd name="T48" fmla="*/ 27 w 382"/>
                <a:gd name="T49" fmla="*/ 30 h 496"/>
                <a:gd name="T50" fmla="*/ 27 w 382"/>
                <a:gd name="T51" fmla="*/ 39 h 496"/>
                <a:gd name="T52" fmla="*/ 22 w 382"/>
                <a:gd name="T53" fmla="*/ 41 h 496"/>
                <a:gd name="T54" fmla="*/ 17 w 382"/>
                <a:gd name="T55" fmla="*/ 41 h 496"/>
                <a:gd name="T56" fmla="*/ 16 w 382"/>
                <a:gd name="T57" fmla="*/ 41 h 496"/>
                <a:gd name="T58" fmla="*/ 14 w 382"/>
                <a:gd name="T59" fmla="*/ 41 h 496"/>
                <a:gd name="T60" fmla="*/ 12 w 382"/>
                <a:gd name="T61" fmla="*/ 40 h 496"/>
                <a:gd name="T62" fmla="*/ 11 w 382"/>
                <a:gd name="T63" fmla="*/ 40 h 496"/>
                <a:gd name="T64" fmla="*/ 9 w 382"/>
                <a:gd name="T65" fmla="*/ 39 h 496"/>
                <a:gd name="T66" fmla="*/ 8 w 382"/>
                <a:gd name="T67" fmla="*/ 38 h 496"/>
                <a:gd name="T68" fmla="*/ 6 w 382"/>
                <a:gd name="T69" fmla="*/ 37 h 496"/>
                <a:gd name="T70" fmla="*/ 5 w 382"/>
                <a:gd name="T71" fmla="*/ 36 h 496"/>
                <a:gd name="T72" fmla="*/ 4 w 382"/>
                <a:gd name="T73" fmla="*/ 34 h 496"/>
                <a:gd name="T74" fmla="*/ 3 w 382"/>
                <a:gd name="T75" fmla="*/ 33 h 496"/>
                <a:gd name="T76" fmla="*/ 2 w 382"/>
                <a:gd name="T77" fmla="*/ 31 h 496"/>
                <a:gd name="T78" fmla="*/ 1 w 382"/>
                <a:gd name="T79" fmla="*/ 29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4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5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6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6" y="480"/>
                  </a:lnTo>
                  <a:lnTo>
                    <a:pt x="117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2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4" name="Freeform 115"/>
            <p:cNvSpPr>
              <a:spLocks/>
            </p:cNvSpPr>
            <p:nvPr/>
          </p:nvSpPr>
          <p:spPr bwMode="auto">
            <a:xfrm>
              <a:off x="4703" y="4109"/>
              <a:ext cx="34" cy="66"/>
            </a:xfrm>
            <a:custGeom>
              <a:avLst/>
              <a:gdLst>
                <a:gd name="T0" fmla="*/ 19 w 417"/>
                <a:gd name="T1" fmla="*/ 0 h 794"/>
                <a:gd name="T2" fmla="*/ 16 w 417"/>
                <a:gd name="T3" fmla="*/ 29 h 794"/>
                <a:gd name="T4" fmla="*/ 19 w 417"/>
                <a:gd name="T5" fmla="*/ 28 h 794"/>
                <a:gd name="T6" fmla="*/ 21 w 417"/>
                <a:gd name="T7" fmla="*/ 26 h 794"/>
                <a:gd name="T8" fmla="*/ 24 w 417"/>
                <a:gd name="T9" fmla="*/ 26 h 794"/>
                <a:gd name="T10" fmla="*/ 26 w 417"/>
                <a:gd name="T11" fmla="*/ 26 h 794"/>
                <a:gd name="T12" fmla="*/ 28 w 417"/>
                <a:gd name="T13" fmla="*/ 26 h 794"/>
                <a:gd name="T14" fmla="*/ 29 w 417"/>
                <a:gd name="T15" fmla="*/ 27 h 794"/>
                <a:gd name="T16" fmla="*/ 31 w 417"/>
                <a:gd name="T17" fmla="*/ 28 h 794"/>
                <a:gd name="T18" fmla="*/ 32 w 417"/>
                <a:gd name="T19" fmla="*/ 30 h 794"/>
                <a:gd name="T20" fmla="*/ 33 w 417"/>
                <a:gd name="T21" fmla="*/ 32 h 794"/>
                <a:gd name="T22" fmla="*/ 34 w 417"/>
                <a:gd name="T23" fmla="*/ 35 h 794"/>
                <a:gd name="T24" fmla="*/ 34 w 417"/>
                <a:gd name="T25" fmla="*/ 38 h 794"/>
                <a:gd name="T26" fmla="*/ 34 w 417"/>
                <a:gd name="T27" fmla="*/ 40 h 794"/>
                <a:gd name="T28" fmla="*/ 34 w 417"/>
                <a:gd name="T29" fmla="*/ 42 h 794"/>
                <a:gd name="T30" fmla="*/ 31 w 417"/>
                <a:gd name="T31" fmla="*/ 66 h 794"/>
                <a:gd name="T32" fmla="*/ 23 w 417"/>
                <a:gd name="T33" fmla="*/ 47 h 794"/>
                <a:gd name="T34" fmla="*/ 23 w 417"/>
                <a:gd name="T35" fmla="*/ 43 h 794"/>
                <a:gd name="T36" fmla="*/ 23 w 417"/>
                <a:gd name="T37" fmla="*/ 39 h 794"/>
                <a:gd name="T38" fmla="*/ 23 w 417"/>
                <a:gd name="T39" fmla="*/ 37 h 794"/>
                <a:gd name="T40" fmla="*/ 22 w 417"/>
                <a:gd name="T41" fmla="*/ 36 h 794"/>
                <a:gd name="T42" fmla="*/ 22 w 417"/>
                <a:gd name="T43" fmla="*/ 35 h 794"/>
                <a:gd name="T44" fmla="*/ 21 w 417"/>
                <a:gd name="T45" fmla="*/ 35 h 794"/>
                <a:gd name="T46" fmla="*/ 20 w 417"/>
                <a:gd name="T47" fmla="*/ 34 h 794"/>
                <a:gd name="T48" fmla="*/ 18 w 417"/>
                <a:gd name="T49" fmla="*/ 35 h 794"/>
                <a:gd name="T50" fmla="*/ 17 w 417"/>
                <a:gd name="T51" fmla="*/ 35 h 794"/>
                <a:gd name="T52" fmla="*/ 16 w 417"/>
                <a:gd name="T53" fmla="*/ 36 h 794"/>
                <a:gd name="T54" fmla="*/ 15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3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2" y="354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6" y="323"/>
                  </a:lnTo>
                  <a:lnTo>
                    <a:pt x="260" y="316"/>
                  </a:lnTo>
                  <a:lnTo>
                    <a:pt x="274" y="311"/>
                  </a:lnTo>
                  <a:lnTo>
                    <a:pt x="289" y="308"/>
                  </a:lnTo>
                  <a:lnTo>
                    <a:pt x="305" y="308"/>
                  </a:lnTo>
                  <a:lnTo>
                    <a:pt x="317" y="308"/>
                  </a:lnTo>
                  <a:lnTo>
                    <a:pt x="329" y="310"/>
                  </a:lnTo>
                  <a:lnTo>
                    <a:pt x="340" y="314"/>
                  </a:lnTo>
                  <a:lnTo>
                    <a:pt x="351" y="318"/>
                  </a:lnTo>
                  <a:lnTo>
                    <a:pt x="361" y="325"/>
                  </a:lnTo>
                  <a:lnTo>
                    <a:pt x="370" y="333"/>
                  </a:lnTo>
                  <a:lnTo>
                    <a:pt x="379" y="341"/>
                  </a:lnTo>
                  <a:lnTo>
                    <a:pt x="386" y="351"/>
                  </a:lnTo>
                  <a:lnTo>
                    <a:pt x="393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4"/>
                  </a:lnTo>
                  <a:lnTo>
                    <a:pt x="413" y="418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1"/>
                  </a:lnTo>
                  <a:lnTo>
                    <a:pt x="417" y="480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50" y="794"/>
                  </a:lnTo>
                  <a:lnTo>
                    <a:pt x="280" y="563"/>
                  </a:lnTo>
                  <a:lnTo>
                    <a:pt x="284" y="537"/>
                  </a:lnTo>
                  <a:lnTo>
                    <a:pt x="286" y="513"/>
                  </a:lnTo>
                  <a:lnTo>
                    <a:pt x="287" y="490"/>
                  </a:lnTo>
                  <a:lnTo>
                    <a:pt x="288" y="468"/>
                  </a:lnTo>
                  <a:lnTo>
                    <a:pt x="287" y="457"/>
                  </a:lnTo>
                  <a:lnTo>
                    <a:pt x="285" y="447"/>
                  </a:lnTo>
                  <a:lnTo>
                    <a:pt x="281" y="438"/>
                  </a:lnTo>
                  <a:lnTo>
                    <a:pt x="274" y="429"/>
                  </a:lnTo>
                  <a:lnTo>
                    <a:pt x="271" y="426"/>
                  </a:lnTo>
                  <a:lnTo>
                    <a:pt x="268" y="423"/>
                  </a:lnTo>
                  <a:lnTo>
                    <a:pt x="264" y="420"/>
                  </a:lnTo>
                  <a:lnTo>
                    <a:pt x="260" y="418"/>
                  </a:lnTo>
                  <a:lnTo>
                    <a:pt x="251" y="415"/>
                  </a:lnTo>
                  <a:lnTo>
                    <a:pt x="242" y="415"/>
                  </a:lnTo>
                  <a:lnTo>
                    <a:pt x="233" y="415"/>
                  </a:lnTo>
                  <a:lnTo>
                    <a:pt x="226" y="416"/>
                  </a:lnTo>
                  <a:lnTo>
                    <a:pt x="219" y="419"/>
                  </a:lnTo>
                  <a:lnTo>
                    <a:pt x="213" y="422"/>
                  </a:lnTo>
                  <a:lnTo>
                    <a:pt x="207" y="427"/>
                  </a:lnTo>
                  <a:lnTo>
                    <a:pt x="201" y="432"/>
                  </a:lnTo>
                  <a:lnTo>
                    <a:pt x="194" y="439"/>
                  </a:lnTo>
                  <a:lnTo>
                    <a:pt x="189" y="447"/>
                  </a:lnTo>
                  <a:lnTo>
                    <a:pt x="185" y="455"/>
                  </a:lnTo>
                  <a:lnTo>
                    <a:pt x="180" y="464"/>
                  </a:lnTo>
                  <a:lnTo>
                    <a:pt x="176" y="476"/>
                  </a:lnTo>
                  <a:lnTo>
                    <a:pt x="173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5" name="Freeform 116"/>
            <p:cNvSpPr>
              <a:spLocks noEditPoints="1"/>
            </p:cNvSpPr>
            <p:nvPr/>
          </p:nvSpPr>
          <p:spPr bwMode="auto">
            <a:xfrm>
              <a:off x="4741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50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3" y="446"/>
                  </a:lnTo>
                  <a:lnTo>
                    <a:pt x="362" y="453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3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9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3" y="493"/>
                  </a:lnTo>
                  <a:lnTo>
                    <a:pt x="240" y="494"/>
                  </a:lnTo>
                  <a:lnTo>
                    <a:pt x="228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2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1" y="473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6"/>
                  </a:lnTo>
                  <a:lnTo>
                    <a:pt x="93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9" y="417"/>
                  </a:lnTo>
                  <a:lnTo>
                    <a:pt x="52" y="408"/>
                  </a:lnTo>
                  <a:lnTo>
                    <a:pt x="44" y="399"/>
                  </a:lnTo>
                  <a:lnTo>
                    <a:pt x="37" y="390"/>
                  </a:lnTo>
                  <a:lnTo>
                    <a:pt x="32" y="380"/>
                  </a:lnTo>
                  <a:lnTo>
                    <a:pt x="26" y="370"/>
                  </a:lnTo>
                  <a:lnTo>
                    <a:pt x="22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2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0" y="12"/>
                  </a:lnTo>
                  <a:lnTo>
                    <a:pt x="332" y="17"/>
                  </a:lnTo>
                  <a:lnTo>
                    <a:pt x="342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2" y="38"/>
                  </a:lnTo>
                  <a:lnTo>
                    <a:pt x="381" y="44"/>
                  </a:lnTo>
                  <a:lnTo>
                    <a:pt x="389" y="52"/>
                  </a:lnTo>
                  <a:lnTo>
                    <a:pt x="398" y="60"/>
                  </a:lnTo>
                  <a:lnTo>
                    <a:pt x="407" y="68"/>
                  </a:lnTo>
                  <a:lnTo>
                    <a:pt x="415" y="76"/>
                  </a:lnTo>
                  <a:lnTo>
                    <a:pt x="422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7" y="124"/>
                  </a:lnTo>
                  <a:lnTo>
                    <a:pt x="452" y="135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4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1" y="298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5" y="327"/>
                  </a:lnTo>
                  <a:lnTo>
                    <a:pt x="162" y="335"/>
                  </a:lnTo>
                  <a:lnTo>
                    <a:pt x="171" y="343"/>
                  </a:lnTo>
                  <a:lnTo>
                    <a:pt x="179" y="350"/>
                  </a:lnTo>
                  <a:lnTo>
                    <a:pt x="187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7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4" y="349"/>
                  </a:lnTo>
                  <a:lnTo>
                    <a:pt x="302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9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59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6" y="147"/>
                  </a:lnTo>
                  <a:lnTo>
                    <a:pt x="288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8" y="130"/>
                  </a:lnTo>
                  <a:lnTo>
                    <a:pt x="236" y="129"/>
                  </a:lnTo>
                  <a:lnTo>
                    <a:pt x="226" y="130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8" y="216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6" name="Freeform 117"/>
            <p:cNvSpPr>
              <a:spLocks noEditPoints="1"/>
            </p:cNvSpPr>
            <p:nvPr/>
          </p:nvSpPr>
          <p:spPr bwMode="auto">
            <a:xfrm>
              <a:off x="4785" y="4109"/>
              <a:ext cx="44" cy="67"/>
            </a:xfrm>
            <a:custGeom>
              <a:avLst/>
              <a:gdLst>
                <a:gd name="T0" fmla="*/ 35 w 524"/>
                <a:gd name="T1" fmla="*/ 66 h 804"/>
                <a:gd name="T2" fmla="*/ 23 w 524"/>
                <a:gd name="T3" fmla="*/ 64 h 804"/>
                <a:gd name="T4" fmla="*/ 19 w 524"/>
                <a:gd name="T5" fmla="*/ 66 h 804"/>
                <a:gd name="T6" fmla="*/ 15 w 524"/>
                <a:gd name="T7" fmla="*/ 67 h 804"/>
                <a:gd name="T8" fmla="*/ 11 w 524"/>
                <a:gd name="T9" fmla="*/ 67 h 804"/>
                <a:gd name="T10" fmla="*/ 9 w 524"/>
                <a:gd name="T11" fmla="*/ 66 h 804"/>
                <a:gd name="T12" fmla="*/ 6 w 524"/>
                <a:gd name="T13" fmla="*/ 64 h 804"/>
                <a:gd name="T14" fmla="*/ 3 w 524"/>
                <a:gd name="T15" fmla="*/ 61 h 804"/>
                <a:gd name="T16" fmla="*/ 1 w 524"/>
                <a:gd name="T17" fmla="*/ 56 h 804"/>
                <a:gd name="T18" fmla="*/ 0 w 524"/>
                <a:gd name="T19" fmla="*/ 51 h 804"/>
                <a:gd name="T20" fmla="*/ 0 w 524"/>
                <a:gd name="T21" fmla="*/ 44 h 804"/>
                <a:gd name="T22" fmla="*/ 1 w 524"/>
                <a:gd name="T23" fmla="*/ 41 h 804"/>
                <a:gd name="T24" fmla="*/ 2 w 524"/>
                <a:gd name="T25" fmla="*/ 38 h 804"/>
                <a:gd name="T26" fmla="*/ 3 w 524"/>
                <a:gd name="T27" fmla="*/ 35 h 804"/>
                <a:gd name="T28" fmla="*/ 5 w 524"/>
                <a:gd name="T29" fmla="*/ 32 h 804"/>
                <a:gd name="T30" fmla="*/ 7 w 524"/>
                <a:gd name="T31" fmla="*/ 30 h 804"/>
                <a:gd name="T32" fmla="*/ 9 w 524"/>
                <a:gd name="T33" fmla="*/ 28 h 804"/>
                <a:gd name="T34" fmla="*/ 12 w 524"/>
                <a:gd name="T35" fmla="*/ 27 h 804"/>
                <a:gd name="T36" fmla="*/ 14 w 524"/>
                <a:gd name="T37" fmla="*/ 26 h 804"/>
                <a:gd name="T38" fmla="*/ 17 w 524"/>
                <a:gd name="T39" fmla="*/ 26 h 804"/>
                <a:gd name="T40" fmla="*/ 20 w 524"/>
                <a:gd name="T41" fmla="*/ 26 h 804"/>
                <a:gd name="T42" fmla="*/ 24 w 524"/>
                <a:gd name="T43" fmla="*/ 27 h 804"/>
                <a:gd name="T44" fmla="*/ 27 w 524"/>
                <a:gd name="T45" fmla="*/ 29 h 804"/>
                <a:gd name="T46" fmla="*/ 33 w 524"/>
                <a:gd name="T47" fmla="*/ 0 h 804"/>
                <a:gd name="T48" fmla="*/ 11 w 524"/>
                <a:gd name="T49" fmla="*/ 50 h 804"/>
                <a:gd name="T50" fmla="*/ 11 w 524"/>
                <a:gd name="T51" fmla="*/ 52 h 804"/>
                <a:gd name="T52" fmla="*/ 13 w 524"/>
                <a:gd name="T53" fmla="*/ 54 h 804"/>
                <a:gd name="T54" fmla="*/ 15 w 524"/>
                <a:gd name="T55" fmla="*/ 56 h 804"/>
                <a:gd name="T56" fmla="*/ 17 w 524"/>
                <a:gd name="T57" fmla="*/ 57 h 804"/>
                <a:gd name="T58" fmla="*/ 19 w 524"/>
                <a:gd name="T59" fmla="*/ 57 h 804"/>
                <a:gd name="T60" fmla="*/ 22 w 524"/>
                <a:gd name="T61" fmla="*/ 56 h 804"/>
                <a:gd name="T62" fmla="*/ 24 w 524"/>
                <a:gd name="T63" fmla="*/ 54 h 804"/>
                <a:gd name="T64" fmla="*/ 26 w 524"/>
                <a:gd name="T65" fmla="*/ 52 h 804"/>
                <a:gd name="T66" fmla="*/ 27 w 524"/>
                <a:gd name="T67" fmla="*/ 49 h 804"/>
                <a:gd name="T68" fmla="*/ 28 w 524"/>
                <a:gd name="T69" fmla="*/ 46 h 804"/>
                <a:gd name="T70" fmla="*/ 27 w 524"/>
                <a:gd name="T71" fmla="*/ 43 h 804"/>
                <a:gd name="T72" fmla="*/ 26 w 524"/>
                <a:gd name="T73" fmla="*/ 40 h 804"/>
                <a:gd name="T74" fmla="*/ 25 w 524"/>
                <a:gd name="T75" fmla="*/ 38 h 804"/>
                <a:gd name="T76" fmla="*/ 23 w 524"/>
                <a:gd name="T77" fmla="*/ 37 h 804"/>
                <a:gd name="T78" fmla="*/ 21 w 524"/>
                <a:gd name="T79" fmla="*/ 36 h 804"/>
                <a:gd name="T80" fmla="*/ 18 w 524"/>
                <a:gd name="T81" fmla="*/ 36 h 804"/>
                <a:gd name="T82" fmla="*/ 15 w 524"/>
                <a:gd name="T83" fmla="*/ 38 h 804"/>
                <a:gd name="T84" fmla="*/ 13 w 524"/>
                <a:gd name="T85" fmla="*/ 40 h 804"/>
                <a:gd name="T86" fmla="*/ 12 w 524"/>
                <a:gd name="T87" fmla="*/ 42 h 804"/>
                <a:gd name="T88" fmla="*/ 11 w 524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4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1" y="797"/>
                  </a:lnTo>
                  <a:lnTo>
                    <a:pt x="196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9" y="803"/>
                  </a:lnTo>
                  <a:lnTo>
                    <a:pt x="132" y="800"/>
                  </a:lnTo>
                  <a:lnTo>
                    <a:pt x="125" y="798"/>
                  </a:lnTo>
                  <a:lnTo>
                    <a:pt x="117" y="795"/>
                  </a:lnTo>
                  <a:lnTo>
                    <a:pt x="109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7" y="726"/>
                  </a:lnTo>
                  <a:lnTo>
                    <a:pt x="27" y="709"/>
                  </a:lnTo>
                  <a:lnTo>
                    <a:pt x="19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9" y="505"/>
                  </a:lnTo>
                  <a:lnTo>
                    <a:pt x="12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4" y="432"/>
                  </a:lnTo>
                  <a:lnTo>
                    <a:pt x="40" y="421"/>
                  </a:lnTo>
                  <a:lnTo>
                    <a:pt x="47" y="411"/>
                  </a:lnTo>
                  <a:lnTo>
                    <a:pt x="53" y="400"/>
                  </a:lnTo>
                  <a:lnTo>
                    <a:pt x="61" y="389"/>
                  </a:lnTo>
                  <a:lnTo>
                    <a:pt x="68" y="380"/>
                  </a:lnTo>
                  <a:lnTo>
                    <a:pt x="77" y="371"/>
                  </a:lnTo>
                  <a:lnTo>
                    <a:pt x="85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7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8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9" y="353"/>
                  </a:lnTo>
                  <a:lnTo>
                    <a:pt x="337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7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60" y="661"/>
                  </a:lnTo>
                  <a:lnTo>
                    <a:pt x="167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1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20" y="685"/>
                  </a:lnTo>
                  <a:lnTo>
                    <a:pt x="229" y="685"/>
                  </a:lnTo>
                  <a:lnTo>
                    <a:pt x="240" y="683"/>
                  </a:lnTo>
                  <a:lnTo>
                    <a:pt x="249" y="679"/>
                  </a:lnTo>
                  <a:lnTo>
                    <a:pt x="258" y="675"/>
                  </a:lnTo>
                  <a:lnTo>
                    <a:pt x="267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5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8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8" y="492"/>
                  </a:lnTo>
                  <a:lnTo>
                    <a:pt x="314" y="483"/>
                  </a:lnTo>
                  <a:lnTo>
                    <a:pt x="307" y="475"/>
                  </a:lnTo>
                  <a:lnTo>
                    <a:pt x="302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3" y="442"/>
                  </a:lnTo>
                  <a:lnTo>
                    <a:pt x="264" y="439"/>
                  </a:lnTo>
                  <a:lnTo>
                    <a:pt x="256" y="437"/>
                  </a:lnTo>
                  <a:lnTo>
                    <a:pt x="247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5" y="437"/>
                  </a:lnTo>
                  <a:lnTo>
                    <a:pt x="204" y="440"/>
                  </a:lnTo>
                  <a:lnTo>
                    <a:pt x="195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1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9" y="542"/>
                  </a:lnTo>
                  <a:lnTo>
                    <a:pt x="127" y="556"/>
                  </a:lnTo>
                  <a:lnTo>
                    <a:pt x="127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7" name="Freeform 118"/>
            <p:cNvSpPr>
              <a:spLocks noEditPoints="1"/>
            </p:cNvSpPr>
            <p:nvPr/>
          </p:nvSpPr>
          <p:spPr bwMode="auto">
            <a:xfrm>
              <a:off x="4828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2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7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1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8" y="43"/>
                  </a:lnTo>
                  <a:lnTo>
                    <a:pt x="118" y="36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8" y="19"/>
                  </a:lnTo>
                  <a:lnTo>
                    <a:pt x="159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8" y="6"/>
                  </a:lnTo>
                  <a:lnTo>
                    <a:pt x="310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90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9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6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10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8" name="Freeform 119"/>
            <p:cNvSpPr>
              <a:spLocks/>
            </p:cNvSpPr>
            <p:nvPr/>
          </p:nvSpPr>
          <p:spPr bwMode="auto">
            <a:xfrm>
              <a:off x="4870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9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1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9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1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90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30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1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1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2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90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1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49" name="Freeform 120"/>
            <p:cNvSpPr>
              <a:spLocks/>
            </p:cNvSpPr>
            <p:nvPr/>
          </p:nvSpPr>
          <p:spPr bwMode="auto">
            <a:xfrm>
              <a:off x="4900" y="4109"/>
              <a:ext cx="20" cy="66"/>
            </a:xfrm>
            <a:custGeom>
              <a:avLst/>
              <a:gdLst>
                <a:gd name="T0" fmla="*/ 9 w 234"/>
                <a:gd name="T1" fmla="*/ 0 h 794"/>
                <a:gd name="T2" fmla="*/ 20 w 234"/>
                <a:gd name="T3" fmla="*/ 0 h 794"/>
                <a:gd name="T4" fmla="*/ 11 w 234"/>
                <a:gd name="T5" fmla="*/ 66 h 794"/>
                <a:gd name="T6" fmla="*/ 0 w 234"/>
                <a:gd name="T7" fmla="*/ 66 h 794"/>
                <a:gd name="T8" fmla="*/ 9 w 234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794">
                  <a:moveTo>
                    <a:pt x="108" y="0"/>
                  </a:moveTo>
                  <a:lnTo>
                    <a:pt x="234" y="0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0" name="Freeform 121"/>
            <p:cNvSpPr>
              <a:spLocks noEditPoints="1"/>
            </p:cNvSpPr>
            <p:nvPr/>
          </p:nvSpPr>
          <p:spPr bwMode="auto">
            <a:xfrm>
              <a:off x="4920" y="4135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4" y="306"/>
                  </a:lnTo>
                  <a:lnTo>
                    <a:pt x="461" y="318"/>
                  </a:lnTo>
                  <a:lnTo>
                    <a:pt x="458" y="329"/>
                  </a:lnTo>
                  <a:lnTo>
                    <a:pt x="453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4" y="393"/>
                  </a:lnTo>
                  <a:lnTo>
                    <a:pt x="416" y="403"/>
                  </a:lnTo>
                  <a:lnTo>
                    <a:pt x="409" y="412"/>
                  </a:lnTo>
                  <a:lnTo>
                    <a:pt x="400" y="421"/>
                  </a:lnTo>
                  <a:lnTo>
                    <a:pt x="391" y="431"/>
                  </a:lnTo>
                  <a:lnTo>
                    <a:pt x="381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3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40" y="494"/>
                  </a:lnTo>
                  <a:lnTo>
                    <a:pt x="227" y="495"/>
                  </a:lnTo>
                  <a:lnTo>
                    <a:pt x="215" y="494"/>
                  </a:lnTo>
                  <a:lnTo>
                    <a:pt x="204" y="494"/>
                  </a:lnTo>
                  <a:lnTo>
                    <a:pt x="193" y="492"/>
                  </a:lnTo>
                  <a:lnTo>
                    <a:pt x="181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49" y="482"/>
                  </a:lnTo>
                  <a:lnTo>
                    <a:pt x="139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2" y="449"/>
                  </a:lnTo>
                  <a:lnTo>
                    <a:pt x="83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8" y="417"/>
                  </a:lnTo>
                  <a:lnTo>
                    <a:pt x="51" y="408"/>
                  </a:lnTo>
                  <a:lnTo>
                    <a:pt x="44" y="399"/>
                  </a:lnTo>
                  <a:lnTo>
                    <a:pt x="38" y="390"/>
                  </a:lnTo>
                  <a:lnTo>
                    <a:pt x="31" y="380"/>
                  </a:lnTo>
                  <a:lnTo>
                    <a:pt x="25" y="370"/>
                  </a:lnTo>
                  <a:lnTo>
                    <a:pt x="21" y="360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3" y="173"/>
                  </a:lnTo>
                  <a:lnTo>
                    <a:pt x="17" y="161"/>
                  </a:lnTo>
                  <a:lnTo>
                    <a:pt x="22" y="150"/>
                  </a:lnTo>
                  <a:lnTo>
                    <a:pt x="27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4" y="97"/>
                  </a:lnTo>
                  <a:lnTo>
                    <a:pt x="62" y="87"/>
                  </a:lnTo>
                  <a:lnTo>
                    <a:pt x="70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0"/>
                  </a:lnTo>
                  <a:lnTo>
                    <a:pt x="107" y="43"/>
                  </a:lnTo>
                  <a:lnTo>
                    <a:pt x="118" y="36"/>
                  </a:lnTo>
                  <a:lnTo>
                    <a:pt x="127" y="30"/>
                  </a:lnTo>
                  <a:lnTo>
                    <a:pt x="137" y="24"/>
                  </a:lnTo>
                  <a:lnTo>
                    <a:pt x="147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79" y="7"/>
                  </a:lnTo>
                  <a:lnTo>
                    <a:pt x="190" y="4"/>
                  </a:lnTo>
                  <a:lnTo>
                    <a:pt x="202" y="2"/>
                  </a:lnTo>
                  <a:lnTo>
                    <a:pt x="213" y="1"/>
                  </a:lnTo>
                  <a:lnTo>
                    <a:pt x="224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6" y="4"/>
                  </a:lnTo>
                  <a:lnTo>
                    <a:pt x="297" y="6"/>
                  </a:lnTo>
                  <a:lnTo>
                    <a:pt x="308" y="9"/>
                  </a:lnTo>
                  <a:lnTo>
                    <a:pt x="320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2" y="26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8" y="52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0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6" y="327"/>
                  </a:lnTo>
                  <a:lnTo>
                    <a:pt x="162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6" y="360"/>
                  </a:lnTo>
                  <a:lnTo>
                    <a:pt x="205" y="364"/>
                  </a:lnTo>
                  <a:lnTo>
                    <a:pt x="214" y="366"/>
                  </a:lnTo>
                  <a:lnTo>
                    <a:pt x="224" y="368"/>
                  </a:lnTo>
                  <a:lnTo>
                    <a:pt x="236" y="368"/>
                  </a:lnTo>
                  <a:lnTo>
                    <a:pt x="246" y="368"/>
                  </a:lnTo>
                  <a:lnTo>
                    <a:pt x="256" y="366"/>
                  </a:lnTo>
                  <a:lnTo>
                    <a:pt x="265" y="363"/>
                  </a:lnTo>
                  <a:lnTo>
                    <a:pt x="276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7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2" y="293"/>
                  </a:lnTo>
                  <a:lnTo>
                    <a:pt x="335" y="283"/>
                  </a:lnTo>
                  <a:lnTo>
                    <a:pt x="338" y="271"/>
                  </a:lnTo>
                  <a:lnTo>
                    <a:pt x="339" y="259"/>
                  </a:lnTo>
                  <a:lnTo>
                    <a:pt x="340" y="248"/>
                  </a:lnTo>
                  <a:lnTo>
                    <a:pt x="339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2" y="199"/>
                  </a:lnTo>
                  <a:lnTo>
                    <a:pt x="328" y="189"/>
                  </a:lnTo>
                  <a:lnTo>
                    <a:pt x="324" y="179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7" y="134"/>
                  </a:lnTo>
                  <a:lnTo>
                    <a:pt x="257" y="131"/>
                  </a:lnTo>
                  <a:lnTo>
                    <a:pt x="247" y="130"/>
                  </a:lnTo>
                  <a:lnTo>
                    <a:pt x="236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5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8" y="149"/>
                  </a:lnTo>
                  <a:lnTo>
                    <a:pt x="170" y="156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1" name="Freeform 122"/>
            <p:cNvSpPr>
              <a:spLocks/>
            </p:cNvSpPr>
            <p:nvPr/>
          </p:nvSpPr>
          <p:spPr bwMode="auto">
            <a:xfrm>
              <a:off x="4963" y="4135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2" name="Freeform 123"/>
            <p:cNvSpPr>
              <a:spLocks noEditPoints="1"/>
            </p:cNvSpPr>
            <p:nvPr/>
          </p:nvSpPr>
          <p:spPr bwMode="auto">
            <a:xfrm>
              <a:off x="5002" y="4135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4 h 495"/>
                <a:gd name="T20" fmla="*/ 29 w 434"/>
                <a:gd name="T21" fmla="*/ 37 h 495"/>
                <a:gd name="T22" fmla="*/ 25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0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6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6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5" y="281"/>
                  </a:lnTo>
                  <a:lnTo>
                    <a:pt x="137" y="293"/>
                  </a:lnTo>
                  <a:lnTo>
                    <a:pt x="139" y="304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3"/>
                  </a:lnTo>
                  <a:lnTo>
                    <a:pt x="158" y="351"/>
                  </a:lnTo>
                  <a:lnTo>
                    <a:pt x="165" y="358"/>
                  </a:lnTo>
                  <a:lnTo>
                    <a:pt x="171" y="364"/>
                  </a:lnTo>
                  <a:lnTo>
                    <a:pt x="177" y="369"/>
                  </a:lnTo>
                  <a:lnTo>
                    <a:pt x="184" y="373"/>
                  </a:lnTo>
                  <a:lnTo>
                    <a:pt x="192" y="377"/>
                  </a:lnTo>
                  <a:lnTo>
                    <a:pt x="200" y="380"/>
                  </a:lnTo>
                  <a:lnTo>
                    <a:pt x="210" y="382"/>
                  </a:lnTo>
                  <a:lnTo>
                    <a:pt x="219" y="383"/>
                  </a:lnTo>
                  <a:lnTo>
                    <a:pt x="228" y="383"/>
                  </a:lnTo>
                  <a:lnTo>
                    <a:pt x="242" y="382"/>
                  </a:lnTo>
                  <a:lnTo>
                    <a:pt x="256" y="380"/>
                  </a:lnTo>
                  <a:lnTo>
                    <a:pt x="268" y="375"/>
                  </a:lnTo>
                  <a:lnTo>
                    <a:pt x="280" y="369"/>
                  </a:lnTo>
                  <a:lnTo>
                    <a:pt x="293" y="361"/>
                  </a:lnTo>
                  <a:lnTo>
                    <a:pt x="304" y="351"/>
                  </a:lnTo>
                  <a:lnTo>
                    <a:pt x="314" y="339"/>
                  </a:lnTo>
                  <a:lnTo>
                    <a:pt x="325" y="326"/>
                  </a:lnTo>
                  <a:lnTo>
                    <a:pt x="414" y="376"/>
                  </a:lnTo>
                  <a:lnTo>
                    <a:pt x="404" y="391"/>
                  </a:lnTo>
                  <a:lnTo>
                    <a:pt x="392" y="404"/>
                  </a:lnTo>
                  <a:lnTo>
                    <a:pt x="381" y="416"/>
                  </a:lnTo>
                  <a:lnTo>
                    <a:pt x="369" y="429"/>
                  </a:lnTo>
                  <a:lnTo>
                    <a:pt x="357" y="439"/>
                  </a:lnTo>
                  <a:lnTo>
                    <a:pt x="345" y="448"/>
                  </a:lnTo>
                  <a:lnTo>
                    <a:pt x="333" y="457"/>
                  </a:lnTo>
                  <a:lnTo>
                    <a:pt x="320" y="466"/>
                  </a:lnTo>
                  <a:lnTo>
                    <a:pt x="307" y="472"/>
                  </a:lnTo>
                  <a:lnTo>
                    <a:pt x="294" y="478"/>
                  </a:lnTo>
                  <a:lnTo>
                    <a:pt x="281" y="483"/>
                  </a:lnTo>
                  <a:lnTo>
                    <a:pt x="268" y="487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6" y="494"/>
                  </a:lnTo>
                  <a:lnTo>
                    <a:pt x="212" y="495"/>
                  </a:lnTo>
                  <a:lnTo>
                    <a:pt x="200" y="494"/>
                  </a:lnTo>
                  <a:lnTo>
                    <a:pt x="189" y="494"/>
                  </a:lnTo>
                  <a:lnTo>
                    <a:pt x="178" y="492"/>
                  </a:lnTo>
                  <a:lnTo>
                    <a:pt x="168" y="491"/>
                  </a:lnTo>
                  <a:lnTo>
                    <a:pt x="157" y="488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8" y="479"/>
                  </a:lnTo>
                  <a:lnTo>
                    <a:pt x="118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2" y="458"/>
                  </a:lnTo>
                  <a:lnTo>
                    <a:pt x="83" y="452"/>
                  </a:lnTo>
                  <a:lnTo>
                    <a:pt x="75" y="445"/>
                  </a:lnTo>
                  <a:lnTo>
                    <a:pt x="67" y="438"/>
                  </a:lnTo>
                  <a:lnTo>
                    <a:pt x="60" y="431"/>
                  </a:lnTo>
                  <a:lnTo>
                    <a:pt x="53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2" y="346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1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2"/>
                  </a:lnTo>
                  <a:lnTo>
                    <a:pt x="7" y="199"/>
                  </a:lnTo>
                  <a:lnTo>
                    <a:pt x="10" y="187"/>
                  </a:lnTo>
                  <a:lnTo>
                    <a:pt x="13" y="175"/>
                  </a:lnTo>
                  <a:lnTo>
                    <a:pt x="17" y="164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8"/>
                  </a:lnTo>
                  <a:lnTo>
                    <a:pt x="44" y="108"/>
                  </a:lnTo>
                  <a:lnTo>
                    <a:pt x="52" y="98"/>
                  </a:lnTo>
                  <a:lnTo>
                    <a:pt x="60" y="87"/>
                  </a:lnTo>
                  <a:lnTo>
                    <a:pt x="68" y="77"/>
                  </a:lnTo>
                  <a:lnTo>
                    <a:pt x="76" y="68"/>
                  </a:lnTo>
                  <a:lnTo>
                    <a:pt x="86" y="60"/>
                  </a:lnTo>
                  <a:lnTo>
                    <a:pt x="94" y="52"/>
                  </a:lnTo>
                  <a:lnTo>
                    <a:pt x="103" y="43"/>
                  </a:lnTo>
                  <a:lnTo>
                    <a:pt x="112" y="36"/>
                  </a:lnTo>
                  <a:lnTo>
                    <a:pt x="122" y="30"/>
                  </a:lnTo>
                  <a:lnTo>
                    <a:pt x="132" y="25"/>
                  </a:lnTo>
                  <a:lnTo>
                    <a:pt x="142" y="20"/>
                  </a:lnTo>
                  <a:lnTo>
                    <a:pt x="152" y="15"/>
                  </a:lnTo>
                  <a:lnTo>
                    <a:pt x="162" y="10"/>
                  </a:lnTo>
                  <a:lnTo>
                    <a:pt x="174" y="7"/>
                  </a:lnTo>
                  <a:lnTo>
                    <a:pt x="184" y="4"/>
                  </a:lnTo>
                  <a:lnTo>
                    <a:pt x="195" y="2"/>
                  </a:lnTo>
                  <a:lnTo>
                    <a:pt x="207" y="1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3" y="1"/>
                  </a:lnTo>
                  <a:lnTo>
                    <a:pt x="264" y="2"/>
                  </a:lnTo>
                  <a:lnTo>
                    <a:pt x="274" y="4"/>
                  </a:lnTo>
                  <a:lnTo>
                    <a:pt x="285" y="6"/>
                  </a:lnTo>
                  <a:lnTo>
                    <a:pt x="295" y="9"/>
                  </a:lnTo>
                  <a:lnTo>
                    <a:pt x="305" y="13"/>
                  </a:lnTo>
                  <a:lnTo>
                    <a:pt x="314" y="18"/>
                  </a:lnTo>
                  <a:lnTo>
                    <a:pt x="324" y="22"/>
                  </a:lnTo>
                  <a:lnTo>
                    <a:pt x="333" y="27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5"/>
                  </a:lnTo>
                  <a:lnTo>
                    <a:pt x="366" y="54"/>
                  </a:lnTo>
                  <a:lnTo>
                    <a:pt x="373" y="61"/>
                  </a:lnTo>
                  <a:lnTo>
                    <a:pt x="380" y="69"/>
                  </a:lnTo>
                  <a:lnTo>
                    <a:pt x="387" y="78"/>
                  </a:lnTo>
                  <a:lnTo>
                    <a:pt x="393" y="87"/>
                  </a:lnTo>
                  <a:lnTo>
                    <a:pt x="398" y="98"/>
                  </a:lnTo>
                  <a:lnTo>
                    <a:pt x="405" y="109"/>
                  </a:lnTo>
                  <a:lnTo>
                    <a:pt x="410" y="120"/>
                  </a:lnTo>
                  <a:lnTo>
                    <a:pt x="414" y="132"/>
                  </a:lnTo>
                  <a:lnTo>
                    <a:pt x="418" y="144"/>
                  </a:lnTo>
                  <a:lnTo>
                    <a:pt x="421" y="157"/>
                  </a:lnTo>
                  <a:lnTo>
                    <a:pt x="425" y="171"/>
                  </a:lnTo>
                  <a:lnTo>
                    <a:pt x="427" y="184"/>
                  </a:lnTo>
                  <a:lnTo>
                    <a:pt x="429" y="199"/>
                  </a:lnTo>
                  <a:lnTo>
                    <a:pt x="431" y="214"/>
                  </a:lnTo>
                  <a:lnTo>
                    <a:pt x="433" y="247"/>
                  </a:lnTo>
                  <a:lnTo>
                    <a:pt x="434" y="281"/>
                  </a:lnTo>
                  <a:close/>
                  <a:moveTo>
                    <a:pt x="141" y="185"/>
                  </a:moveTo>
                  <a:lnTo>
                    <a:pt x="319" y="185"/>
                  </a:lnTo>
                  <a:lnTo>
                    <a:pt x="317" y="176"/>
                  </a:lnTo>
                  <a:lnTo>
                    <a:pt x="316" y="167"/>
                  </a:lnTo>
                  <a:lnTo>
                    <a:pt x="313" y="158"/>
                  </a:lnTo>
                  <a:lnTo>
                    <a:pt x="310" y="151"/>
                  </a:lnTo>
                  <a:lnTo>
                    <a:pt x="307" y="144"/>
                  </a:lnTo>
                  <a:lnTo>
                    <a:pt x="303" y="138"/>
                  </a:lnTo>
                  <a:lnTo>
                    <a:pt x="299" y="132"/>
                  </a:lnTo>
                  <a:lnTo>
                    <a:pt x="294" y="127"/>
                  </a:lnTo>
                  <a:lnTo>
                    <a:pt x="288" y="122"/>
                  </a:lnTo>
                  <a:lnTo>
                    <a:pt x="281" y="118"/>
                  </a:lnTo>
                  <a:lnTo>
                    <a:pt x="275" y="115"/>
                  </a:lnTo>
                  <a:lnTo>
                    <a:pt x="268" y="112"/>
                  </a:lnTo>
                  <a:lnTo>
                    <a:pt x="260" y="110"/>
                  </a:lnTo>
                  <a:lnTo>
                    <a:pt x="252" y="109"/>
                  </a:lnTo>
                  <a:lnTo>
                    <a:pt x="244" y="108"/>
                  </a:lnTo>
                  <a:lnTo>
                    <a:pt x="234" y="108"/>
                  </a:lnTo>
                  <a:lnTo>
                    <a:pt x="226" y="108"/>
                  </a:lnTo>
                  <a:lnTo>
                    <a:pt x="219" y="109"/>
                  </a:lnTo>
                  <a:lnTo>
                    <a:pt x="211" y="110"/>
                  </a:lnTo>
                  <a:lnTo>
                    <a:pt x="204" y="112"/>
                  </a:lnTo>
                  <a:lnTo>
                    <a:pt x="197" y="115"/>
                  </a:lnTo>
                  <a:lnTo>
                    <a:pt x="190" y="118"/>
                  </a:lnTo>
                  <a:lnTo>
                    <a:pt x="184" y="122"/>
                  </a:lnTo>
                  <a:lnTo>
                    <a:pt x="178" y="127"/>
                  </a:lnTo>
                  <a:lnTo>
                    <a:pt x="173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7" y="151"/>
                  </a:lnTo>
                  <a:lnTo>
                    <a:pt x="153" y="158"/>
                  </a:lnTo>
                  <a:lnTo>
                    <a:pt x="149" y="167"/>
                  </a:lnTo>
                  <a:lnTo>
                    <a:pt x="145" y="176"/>
                  </a:lnTo>
                  <a:lnTo>
                    <a:pt x="141" y="18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3" name="Freeform 124"/>
            <p:cNvSpPr>
              <a:spLocks/>
            </p:cNvSpPr>
            <p:nvPr/>
          </p:nvSpPr>
          <p:spPr bwMode="auto">
            <a:xfrm>
              <a:off x="5042" y="4135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3 h 486"/>
                <a:gd name="T18" fmla="*/ 34 w 417"/>
                <a:gd name="T19" fmla="*/ 5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3" y="9"/>
                  </a:moveTo>
                  <a:lnTo>
                    <a:pt x="184" y="61"/>
                  </a:lnTo>
                  <a:lnTo>
                    <a:pt x="203" y="45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3"/>
                  </a:lnTo>
                  <a:lnTo>
                    <a:pt x="260" y="7"/>
                  </a:lnTo>
                  <a:lnTo>
                    <a:pt x="274" y="3"/>
                  </a:lnTo>
                  <a:lnTo>
                    <a:pt x="287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27" y="2"/>
                  </a:lnTo>
                  <a:lnTo>
                    <a:pt x="338" y="5"/>
                  </a:lnTo>
                  <a:lnTo>
                    <a:pt x="349" y="10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6" y="42"/>
                  </a:lnTo>
                  <a:lnTo>
                    <a:pt x="393" y="54"/>
                  </a:lnTo>
                  <a:lnTo>
                    <a:pt x="400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6" y="140"/>
                  </a:lnTo>
                  <a:lnTo>
                    <a:pt x="417" y="157"/>
                  </a:lnTo>
                  <a:lnTo>
                    <a:pt x="417" y="169"/>
                  </a:lnTo>
                  <a:lnTo>
                    <a:pt x="416" y="178"/>
                  </a:lnTo>
                  <a:lnTo>
                    <a:pt x="416" y="187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49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3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5" y="137"/>
                  </a:lnTo>
                  <a:lnTo>
                    <a:pt x="283" y="132"/>
                  </a:lnTo>
                  <a:lnTo>
                    <a:pt x="281" y="128"/>
                  </a:lnTo>
                  <a:lnTo>
                    <a:pt x="278" y="122"/>
                  </a:lnTo>
                  <a:lnTo>
                    <a:pt x="275" y="119"/>
                  </a:lnTo>
                  <a:lnTo>
                    <a:pt x="272" y="115"/>
                  </a:lnTo>
                  <a:lnTo>
                    <a:pt x="268" y="113"/>
                  </a:lnTo>
                  <a:lnTo>
                    <a:pt x="263" y="110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6" y="107"/>
                  </a:lnTo>
                  <a:lnTo>
                    <a:pt x="229" y="108"/>
                  </a:lnTo>
                  <a:lnTo>
                    <a:pt x="222" y="111"/>
                  </a:lnTo>
                  <a:lnTo>
                    <a:pt x="215" y="114"/>
                  </a:lnTo>
                  <a:lnTo>
                    <a:pt x="209" y="118"/>
                  </a:lnTo>
                  <a:lnTo>
                    <a:pt x="204" y="123"/>
                  </a:lnTo>
                  <a:lnTo>
                    <a:pt x="198" y="130"/>
                  </a:lnTo>
                  <a:lnTo>
                    <a:pt x="193" y="137"/>
                  </a:lnTo>
                  <a:lnTo>
                    <a:pt x="188" y="145"/>
                  </a:lnTo>
                  <a:lnTo>
                    <a:pt x="182" y="153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3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9"/>
                  </a:lnTo>
                  <a:lnTo>
                    <a:pt x="193" y="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4" name="Freeform 125"/>
            <p:cNvSpPr>
              <a:spLocks/>
            </p:cNvSpPr>
            <p:nvPr/>
          </p:nvSpPr>
          <p:spPr bwMode="auto">
            <a:xfrm>
              <a:off x="507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4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4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6" y="258"/>
                  </a:lnTo>
                  <a:lnTo>
                    <a:pt x="272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4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79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20" y="495"/>
                  </a:lnTo>
                  <a:lnTo>
                    <a:pt x="109" y="494"/>
                  </a:lnTo>
                  <a:lnTo>
                    <a:pt x="100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7" y="452"/>
                  </a:lnTo>
                  <a:lnTo>
                    <a:pt x="29" y="443"/>
                  </a:lnTo>
                  <a:lnTo>
                    <a:pt x="22" y="434"/>
                  </a:lnTo>
                  <a:lnTo>
                    <a:pt x="14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7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6" y="267"/>
                  </a:lnTo>
                  <a:lnTo>
                    <a:pt x="88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7" y="240"/>
                  </a:lnTo>
                  <a:lnTo>
                    <a:pt x="61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6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7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5" name="Freeform 126"/>
            <p:cNvSpPr>
              <a:spLocks/>
            </p:cNvSpPr>
            <p:nvPr/>
          </p:nvSpPr>
          <p:spPr bwMode="auto">
            <a:xfrm>
              <a:off x="5110" y="4109"/>
              <a:ext cx="36" cy="66"/>
            </a:xfrm>
            <a:custGeom>
              <a:avLst/>
              <a:gdLst>
                <a:gd name="T0" fmla="*/ 9 w 437"/>
                <a:gd name="T1" fmla="*/ 0 h 794"/>
                <a:gd name="T2" fmla="*/ 19 w 437"/>
                <a:gd name="T3" fmla="*/ 0 h 794"/>
                <a:gd name="T4" fmla="*/ 14 w 437"/>
                <a:gd name="T5" fmla="*/ 41 h 794"/>
                <a:gd name="T6" fmla="*/ 24 w 437"/>
                <a:gd name="T7" fmla="*/ 26 h 794"/>
                <a:gd name="T8" fmla="*/ 36 w 437"/>
                <a:gd name="T9" fmla="*/ 26 h 794"/>
                <a:gd name="T10" fmla="*/ 22 w 437"/>
                <a:gd name="T11" fmla="*/ 46 h 794"/>
                <a:gd name="T12" fmla="*/ 32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0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8" y="0"/>
                  </a:moveTo>
                  <a:lnTo>
                    <a:pt x="233" y="0"/>
                  </a:lnTo>
                  <a:lnTo>
                    <a:pt x="168" y="491"/>
                  </a:lnTo>
                  <a:lnTo>
                    <a:pt x="294" y="317"/>
                  </a:lnTo>
                  <a:lnTo>
                    <a:pt x="437" y="317"/>
                  </a:lnTo>
                  <a:lnTo>
                    <a:pt x="265" y="559"/>
                  </a:lnTo>
                  <a:lnTo>
                    <a:pt x="393" y="794"/>
                  </a:lnTo>
                  <a:lnTo>
                    <a:pt x="263" y="794"/>
                  </a:lnTo>
                  <a:lnTo>
                    <a:pt x="152" y="596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6" name="Freeform 127"/>
            <p:cNvSpPr>
              <a:spLocks noEditPoints="1"/>
            </p:cNvSpPr>
            <p:nvPr/>
          </p:nvSpPr>
          <p:spPr bwMode="auto">
            <a:xfrm>
              <a:off x="5148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8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7" name="Freeform 128"/>
            <p:cNvSpPr>
              <a:spLocks noEditPoints="1"/>
            </p:cNvSpPr>
            <p:nvPr/>
          </p:nvSpPr>
          <p:spPr bwMode="auto">
            <a:xfrm>
              <a:off x="5216" y="4113"/>
              <a:ext cx="35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0 w 430"/>
                <a:gd name="T7" fmla="*/ 48 h 756"/>
                <a:gd name="T8" fmla="*/ 11 w 430"/>
                <a:gd name="T9" fmla="*/ 49 h 756"/>
                <a:gd name="T10" fmla="*/ 11 w 430"/>
                <a:gd name="T11" fmla="*/ 50 h 756"/>
                <a:gd name="T12" fmla="*/ 12 w 430"/>
                <a:gd name="T13" fmla="*/ 51 h 756"/>
                <a:gd name="T14" fmla="*/ 13 w 430"/>
                <a:gd name="T15" fmla="*/ 51 h 756"/>
                <a:gd name="T16" fmla="*/ 14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49 h 756"/>
                <a:gd name="T28" fmla="*/ 21 w 430"/>
                <a:gd name="T29" fmla="*/ 48 h 756"/>
                <a:gd name="T30" fmla="*/ 21 w 430"/>
                <a:gd name="T31" fmla="*/ 47 h 756"/>
                <a:gd name="T32" fmla="*/ 22 w 430"/>
                <a:gd name="T33" fmla="*/ 45 h 756"/>
                <a:gd name="T34" fmla="*/ 22 w 430"/>
                <a:gd name="T35" fmla="*/ 44 h 756"/>
                <a:gd name="T36" fmla="*/ 35 w 430"/>
                <a:gd name="T37" fmla="*/ 23 h 756"/>
                <a:gd name="T38" fmla="*/ 33 w 430"/>
                <a:gd name="T39" fmla="*/ 41 h 756"/>
                <a:gd name="T40" fmla="*/ 32 w 430"/>
                <a:gd name="T41" fmla="*/ 45 h 756"/>
                <a:gd name="T42" fmla="*/ 31 w 430"/>
                <a:gd name="T43" fmla="*/ 49 h 756"/>
                <a:gd name="T44" fmla="*/ 31 w 430"/>
                <a:gd name="T45" fmla="*/ 52 h 756"/>
                <a:gd name="T46" fmla="*/ 30 w 430"/>
                <a:gd name="T47" fmla="*/ 54 h 756"/>
                <a:gd name="T48" fmla="*/ 29 w 430"/>
                <a:gd name="T49" fmla="*/ 56 h 756"/>
                <a:gd name="T50" fmla="*/ 28 w 430"/>
                <a:gd name="T51" fmla="*/ 58 h 756"/>
                <a:gd name="T52" fmla="*/ 26 w 430"/>
                <a:gd name="T53" fmla="*/ 59 h 756"/>
                <a:gd name="T54" fmla="*/ 24 w 430"/>
                <a:gd name="T55" fmla="*/ 61 h 756"/>
                <a:gd name="T56" fmla="*/ 22 w 430"/>
                <a:gd name="T57" fmla="*/ 62 h 756"/>
                <a:gd name="T58" fmla="*/ 20 w 430"/>
                <a:gd name="T59" fmla="*/ 63 h 756"/>
                <a:gd name="T60" fmla="*/ 17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8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2 w 430"/>
                <a:gd name="T89" fmla="*/ 23 h 756"/>
                <a:gd name="T90" fmla="*/ 34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0"/>
                  </a:moveTo>
                  <a:lnTo>
                    <a:pt x="157" y="270"/>
                  </a:lnTo>
                  <a:lnTo>
                    <a:pt x="124" y="523"/>
                  </a:lnTo>
                  <a:lnTo>
                    <a:pt x="123" y="540"/>
                  </a:lnTo>
                  <a:lnTo>
                    <a:pt x="123" y="548"/>
                  </a:lnTo>
                  <a:lnTo>
                    <a:pt x="124" y="557"/>
                  </a:lnTo>
                  <a:lnTo>
                    <a:pt x="125" y="564"/>
                  </a:lnTo>
                  <a:lnTo>
                    <a:pt x="127" y="573"/>
                  </a:lnTo>
                  <a:lnTo>
                    <a:pt x="130" y="580"/>
                  </a:lnTo>
                  <a:lnTo>
                    <a:pt x="133" y="586"/>
                  </a:lnTo>
                  <a:lnTo>
                    <a:pt x="137" y="592"/>
                  </a:lnTo>
                  <a:lnTo>
                    <a:pt x="141" y="597"/>
                  </a:lnTo>
                  <a:lnTo>
                    <a:pt x="146" y="602"/>
                  </a:lnTo>
                  <a:lnTo>
                    <a:pt x="151" y="607"/>
                  </a:lnTo>
                  <a:lnTo>
                    <a:pt x="157" y="611"/>
                  </a:lnTo>
                  <a:lnTo>
                    <a:pt x="164" y="614"/>
                  </a:lnTo>
                  <a:lnTo>
                    <a:pt x="170" y="616"/>
                  </a:lnTo>
                  <a:lnTo>
                    <a:pt x="177" y="618"/>
                  </a:lnTo>
                  <a:lnTo>
                    <a:pt x="184" y="619"/>
                  </a:lnTo>
                  <a:lnTo>
                    <a:pt x="191" y="619"/>
                  </a:lnTo>
                  <a:lnTo>
                    <a:pt x="198" y="619"/>
                  </a:lnTo>
                  <a:lnTo>
                    <a:pt x="207" y="618"/>
                  </a:lnTo>
                  <a:lnTo>
                    <a:pt x="213" y="616"/>
                  </a:lnTo>
                  <a:lnTo>
                    <a:pt x="220" y="613"/>
                  </a:lnTo>
                  <a:lnTo>
                    <a:pt x="226" y="610"/>
                  </a:lnTo>
                  <a:lnTo>
                    <a:pt x="232" y="604"/>
                  </a:lnTo>
                  <a:lnTo>
                    <a:pt x="238" y="599"/>
                  </a:lnTo>
                  <a:lnTo>
                    <a:pt x="245" y="593"/>
                  </a:lnTo>
                  <a:lnTo>
                    <a:pt x="250" y="586"/>
                  </a:lnTo>
                  <a:lnTo>
                    <a:pt x="255" y="579"/>
                  </a:lnTo>
                  <a:lnTo>
                    <a:pt x="259" y="571"/>
                  </a:lnTo>
                  <a:lnTo>
                    <a:pt x="263" y="562"/>
                  </a:lnTo>
                  <a:lnTo>
                    <a:pt x="266" y="554"/>
                  </a:lnTo>
                  <a:lnTo>
                    <a:pt x="269" y="544"/>
                  </a:lnTo>
                  <a:lnTo>
                    <a:pt x="271" y="534"/>
                  </a:lnTo>
                  <a:lnTo>
                    <a:pt x="272" y="523"/>
                  </a:lnTo>
                  <a:lnTo>
                    <a:pt x="305" y="270"/>
                  </a:lnTo>
                  <a:lnTo>
                    <a:pt x="430" y="270"/>
                  </a:lnTo>
                  <a:lnTo>
                    <a:pt x="406" y="466"/>
                  </a:lnTo>
                  <a:lnTo>
                    <a:pt x="402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4"/>
                  </a:lnTo>
                  <a:lnTo>
                    <a:pt x="385" y="584"/>
                  </a:lnTo>
                  <a:lnTo>
                    <a:pt x="381" y="602"/>
                  </a:lnTo>
                  <a:lnTo>
                    <a:pt x="377" y="619"/>
                  </a:lnTo>
                  <a:lnTo>
                    <a:pt x="373" y="633"/>
                  </a:lnTo>
                  <a:lnTo>
                    <a:pt x="368" y="646"/>
                  </a:lnTo>
                  <a:lnTo>
                    <a:pt x="362" y="659"/>
                  </a:lnTo>
                  <a:lnTo>
                    <a:pt x="355" y="671"/>
                  </a:lnTo>
                  <a:lnTo>
                    <a:pt x="348" y="682"/>
                  </a:lnTo>
                  <a:lnTo>
                    <a:pt x="340" y="693"/>
                  </a:lnTo>
                  <a:lnTo>
                    <a:pt x="331" y="703"/>
                  </a:lnTo>
                  <a:lnTo>
                    <a:pt x="321" y="712"/>
                  </a:lnTo>
                  <a:lnTo>
                    <a:pt x="310" y="722"/>
                  </a:lnTo>
                  <a:lnTo>
                    <a:pt x="299" y="730"/>
                  </a:lnTo>
                  <a:lnTo>
                    <a:pt x="286" y="737"/>
                  </a:lnTo>
                  <a:lnTo>
                    <a:pt x="273" y="742"/>
                  </a:lnTo>
                  <a:lnTo>
                    <a:pt x="259" y="747"/>
                  </a:lnTo>
                  <a:lnTo>
                    <a:pt x="244" y="751"/>
                  </a:lnTo>
                  <a:lnTo>
                    <a:pt x="228" y="754"/>
                  </a:lnTo>
                  <a:lnTo>
                    <a:pt x="211" y="755"/>
                  </a:lnTo>
                  <a:lnTo>
                    <a:pt x="193" y="756"/>
                  </a:lnTo>
                  <a:lnTo>
                    <a:pt x="171" y="755"/>
                  </a:lnTo>
                  <a:lnTo>
                    <a:pt x="150" y="752"/>
                  </a:lnTo>
                  <a:lnTo>
                    <a:pt x="130" y="748"/>
                  </a:lnTo>
                  <a:lnTo>
                    <a:pt x="111" y="742"/>
                  </a:lnTo>
                  <a:lnTo>
                    <a:pt x="102" y="739"/>
                  </a:lnTo>
                  <a:lnTo>
                    <a:pt x="94" y="735"/>
                  </a:lnTo>
                  <a:lnTo>
                    <a:pt x="86" y="730"/>
                  </a:lnTo>
                  <a:lnTo>
                    <a:pt x="78" y="725"/>
                  </a:lnTo>
                  <a:lnTo>
                    <a:pt x="71" y="719"/>
                  </a:lnTo>
                  <a:lnTo>
                    <a:pt x="64" y="713"/>
                  </a:lnTo>
                  <a:lnTo>
                    <a:pt x="57" y="707"/>
                  </a:lnTo>
                  <a:lnTo>
                    <a:pt x="51" y="701"/>
                  </a:lnTo>
                  <a:lnTo>
                    <a:pt x="45" y="694"/>
                  </a:lnTo>
                  <a:lnTo>
                    <a:pt x="38" y="686"/>
                  </a:lnTo>
                  <a:lnTo>
                    <a:pt x="33" y="678"/>
                  </a:lnTo>
                  <a:lnTo>
                    <a:pt x="29" y="670"/>
                  </a:lnTo>
                  <a:lnTo>
                    <a:pt x="20" y="652"/>
                  </a:lnTo>
                  <a:lnTo>
                    <a:pt x="13" y="633"/>
                  </a:lnTo>
                  <a:lnTo>
                    <a:pt x="8" y="612"/>
                  </a:lnTo>
                  <a:lnTo>
                    <a:pt x="4" y="590"/>
                  </a:lnTo>
                  <a:lnTo>
                    <a:pt x="1" y="566"/>
                  </a:lnTo>
                  <a:lnTo>
                    <a:pt x="0" y="541"/>
                  </a:lnTo>
                  <a:lnTo>
                    <a:pt x="1" y="520"/>
                  </a:lnTo>
                  <a:lnTo>
                    <a:pt x="1" y="502"/>
                  </a:lnTo>
                  <a:lnTo>
                    <a:pt x="4" y="483"/>
                  </a:lnTo>
                  <a:lnTo>
                    <a:pt x="5" y="467"/>
                  </a:lnTo>
                  <a:lnTo>
                    <a:pt x="30" y="270"/>
                  </a:lnTo>
                  <a:close/>
                  <a:moveTo>
                    <a:pt x="263" y="0"/>
                  </a:moveTo>
                  <a:lnTo>
                    <a:pt x="420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8" name="Freeform 129"/>
            <p:cNvSpPr>
              <a:spLocks/>
            </p:cNvSpPr>
            <p:nvPr/>
          </p:nvSpPr>
          <p:spPr bwMode="auto">
            <a:xfrm>
              <a:off x="5254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5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40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5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4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4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5" y="210"/>
                  </a:lnTo>
                  <a:lnTo>
                    <a:pt x="215" y="221"/>
                  </a:lnTo>
                  <a:lnTo>
                    <a:pt x="225" y="226"/>
                  </a:lnTo>
                  <a:lnTo>
                    <a:pt x="234" y="232"/>
                  </a:lnTo>
                  <a:lnTo>
                    <a:pt x="243" y="239"/>
                  </a:lnTo>
                  <a:lnTo>
                    <a:pt x="251" y="245"/>
                  </a:lnTo>
                  <a:lnTo>
                    <a:pt x="259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9" y="295"/>
                  </a:lnTo>
                  <a:lnTo>
                    <a:pt x="293" y="304"/>
                  </a:lnTo>
                  <a:lnTo>
                    <a:pt x="295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8" y="344"/>
                  </a:lnTo>
                  <a:lnTo>
                    <a:pt x="297" y="360"/>
                  </a:lnTo>
                  <a:lnTo>
                    <a:pt x="295" y="374"/>
                  </a:lnTo>
                  <a:lnTo>
                    <a:pt x="290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0" y="451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2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2" y="474"/>
                  </a:lnTo>
                  <a:lnTo>
                    <a:pt x="52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9" y="443"/>
                  </a:lnTo>
                  <a:lnTo>
                    <a:pt x="21" y="434"/>
                  </a:lnTo>
                  <a:lnTo>
                    <a:pt x="13" y="425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4"/>
                  </a:lnTo>
                  <a:lnTo>
                    <a:pt x="86" y="364"/>
                  </a:lnTo>
                  <a:lnTo>
                    <a:pt x="94" y="373"/>
                  </a:lnTo>
                  <a:lnTo>
                    <a:pt x="103" y="380"/>
                  </a:lnTo>
                  <a:lnTo>
                    <a:pt x="112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9" y="393"/>
                  </a:lnTo>
                  <a:lnTo>
                    <a:pt x="148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1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6" y="351"/>
                  </a:lnTo>
                  <a:lnTo>
                    <a:pt x="185" y="342"/>
                  </a:lnTo>
                  <a:lnTo>
                    <a:pt x="182" y="333"/>
                  </a:lnTo>
                  <a:lnTo>
                    <a:pt x="178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3"/>
                  </a:lnTo>
                  <a:lnTo>
                    <a:pt x="97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7"/>
                  </a:lnTo>
                  <a:lnTo>
                    <a:pt x="66" y="240"/>
                  </a:lnTo>
                  <a:lnTo>
                    <a:pt x="61" y="231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3" y="198"/>
                  </a:lnTo>
                  <a:lnTo>
                    <a:pt x="40" y="189"/>
                  </a:lnTo>
                  <a:lnTo>
                    <a:pt x="38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6" y="135"/>
                  </a:lnTo>
                  <a:lnTo>
                    <a:pt x="38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60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4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9" y="27"/>
                  </a:lnTo>
                  <a:lnTo>
                    <a:pt x="284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59" name="Freeform 130"/>
            <p:cNvSpPr>
              <a:spLocks/>
            </p:cNvSpPr>
            <p:nvPr/>
          </p:nvSpPr>
          <p:spPr bwMode="auto">
            <a:xfrm>
              <a:off x="5287" y="4121"/>
              <a:ext cx="21" cy="54"/>
            </a:xfrm>
            <a:custGeom>
              <a:avLst/>
              <a:gdLst>
                <a:gd name="T0" fmla="*/ 7 w 251"/>
                <a:gd name="T1" fmla="*/ 0 h 647"/>
                <a:gd name="T2" fmla="*/ 18 w 251"/>
                <a:gd name="T3" fmla="*/ 0 h 647"/>
                <a:gd name="T4" fmla="*/ 16 w 251"/>
                <a:gd name="T5" fmla="*/ 14 h 647"/>
                <a:gd name="T6" fmla="*/ 21 w 251"/>
                <a:gd name="T7" fmla="*/ 14 h 647"/>
                <a:gd name="T8" fmla="*/ 19 w 251"/>
                <a:gd name="T9" fmla="*/ 26 h 647"/>
                <a:gd name="T10" fmla="*/ 15 w 251"/>
                <a:gd name="T11" fmla="*/ 26 h 647"/>
                <a:gd name="T12" fmla="*/ 11 w 251"/>
                <a:gd name="T13" fmla="*/ 54 h 647"/>
                <a:gd name="T14" fmla="*/ 0 w 251"/>
                <a:gd name="T15" fmla="*/ 54 h 647"/>
                <a:gd name="T16" fmla="*/ 4 w 251"/>
                <a:gd name="T17" fmla="*/ 26 h 647"/>
                <a:gd name="T18" fmla="*/ 0 w 251"/>
                <a:gd name="T19" fmla="*/ 26 h 647"/>
                <a:gd name="T20" fmla="*/ 2 w 251"/>
                <a:gd name="T21" fmla="*/ 14 h 647"/>
                <a:gd name="T22" fmla="*/ 6 w 251"/>
                <a:gd name="T23" fmla="*/ 14 h 647"/>
                <a:gd name="T24" fmla="*/ 7 w 251"/>
                <a:gd name="T25" fmla="*/ 0 h 6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1" h="647">
                  <a:moveTo>
                    <a:pt x="89" y="0"/>
                  </a:moveTo>
                  <a:lnTo>
                    <a:pt x="216" y="0"/>
                  </a:lnTo>
                  <a:lnTo>
                    <a:pt x="193" y="170"/>
                  </a:lnTo>
                  <a:lnTo>
                    <a:pt x="251" y="170"/>
                  </a:lnTo>
                  <a:lnTo>
                    <a:pt x="233" y="308"/>
                  </a:lnTo>
                  <a:lnTo>
                    <a:pt x="176" y="308"/>
                  </a:lnTo>
                  <a:lnTo>
                    <a:pt x="128" y="647"/>
                  </a:lnTo>
                  <a:lnTo>
                    <a:pt x="3" y="647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9" y="170"/>
                  </a:lnTo>
                  <a:lnTo>
                    <a:pt x="67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0" name="Freeform 131"/>
            <p:cNvSpPr>
              <a:spLocks noEditPoints="1"/>
            </p:cNvSpPr>
            <p:nvPr/>
          </p:nvSpPr>
          <p:spPr bwMode="auto">
            <a:xfrm>
              <a:off x="5311" y="4135"/>
              <a:ext cx="40" cy="41"/>
            </a:xfrm>
            <a:custGeom>
              <a:avLst/>
              <a:gdLst>
                <a:gd name="T0" fmla="*/ 40 w 486"/>
                <a:gd name="T1" fmla="*/ 1 h 495"/>
                <a:gd name="T2" fmla="*/ 25 w 486"/>
                <a:gd name="T3" fmla="*/ 36 h 495"/>
                <a:gd name="T4" fmla="*/ 21 w 486"/>
                <a:gd name="T5" fmla="*/ 39 h 495"/>
                <a:gd name="T6" fmla="*/ 17 w 486"/>
                <a:gd name="T7" fmla="*/ 41 h 495"/>
                <a:gd name="T8" fmla="*/ 12 w 486"/>
                <a:gd name="T9" fmla="*/ 41 h 495"/>
                <a:gd name="T10" fmla="*/ 10 w 486"/>
                <a:gd name="T11" fmla="*/ 40 h 495"/>
                <a:gd name="T12" fmla="*/ 7 w 486"/>
                <a:gd name="T13" fmla="*/ 39 h 495"/>
                <a:gd name="T14" fmla="*/ 4 w 486"/>
                <a:gd name="T15" fmla="*/ 36 h 495"/>
                <a:gd name="T16" fmla="*/ 2 w 486"/>
                <a:gd name="T17" fmla="*/ 32 h 495"/>
                <a:gd name="T18" fmla="*/ 0 w 486"/>
                <a:gd name="T19" fmla="*/ 27 h 495"/>
                <a:gd name="T20" fmla="*/ 0 w 486"/>
                <a:gd name="T21" fmla="*/ 21 h 495"/>
                <a:gd name="T22" fmla="*/ 1 w 486"/>
                <a:gd name="T23" fmla="*/ 16 h 495"/>
                <a:gd name="T24" fmla="*/ 2 w 486"/>
                <a:gd name="T25" fmla="*/ 13 h 495"/>
                <a:gd name="T26" fmla="*/ 3 w 486"/>
                <a:gd name="T27" fmla="*/ 10 h 495"/>
                <a:gd name="T28" fmla="*/ 4 w 486"/>
                <a:gd name="T29" fmla="*/ 8 h 495"/>
                <a:gd name="T30" fmla="*/ 6 w 486"/>
                <a:gd name="T31" fmla="*/ 5 h 495"/>
                <a:gd name="T32" fmla="*/ 8 w 486"/>
                <a:gd name="T33" fmla="*/ 3 h 495"/>
                <a:gd name="T34" fmla="*/ 10 w 486"/>
                <a:gd name="T35" fmla="*/ 2 h 495"/>
                <a:gd name="T36" fmla="*/ 13 w 486"/>
                <a:gd name="T37" fmla="*/ 1 h 495"/>
                <a:gd name="T38" fmla="*/ 15 w 486"/>
                <a:gd name="T39" fmla="*/ 0 h 495"/>
                <a:gd name="T40" fmla="*/ 18 w 486"/>
                <a:gd name="T41" fmla="*/ 0 h 495"/>
                <a:gd name="T42" fmla="*/ 20 w 486"/>
                <a:gd name="T43" fmla="*/ 0 h 495"/>
                <a:gd name="T44" fmla="*/ 22 w 486"/>
                <a:gd name="T45" fmla="*/ 1 h 495"/>
                <a:gd name="T46" fmla="*/ 26 w 486"/>
                <a:gd name="T47" fmla="*/ 3 h 495"/>
                <a:gd name="T48" fmla="*/ 11 w 486"/>
                <a:gd name="T49" fmla="*/ 22 h 495"/>
                <a:gd name="T50" fmla="*/ 11 w 486"/>
                <a:gd name="T51" fmla="*/ 25 h 495"/>
                <a:gd name="T52" fmla="*/ 12 w 486"/>
                <a:gd name="T53" fmla="*/ 27 h 495"/>
                <a:gd name="T54" fmla="*/ 13 w 486"/>
                <a:gd name="T55" fmla="*/ 29 h 495"/>
                <a:gd name="T56" fmla="*/ 15 w 486"/>
                <a:gd name="T57" fmla="*/ 30 h 495"/>
                <a:gd name="T58" fmla="*/ 17 w 486"/>
                <a:gd name="T59" fmla="*/ 31 h 495"/>
                <a:gd name="T60" fmla="*/ 20 w 486"/>
                <a:gd name="T61" fmla="*/ 31 h 495"/>
                <a:gd name="T62" fmla="*/ 22 w 486"/>
                <a:gd name="T63" fmla="*/ 30 h 495"/>
                <a:gd name="T64" fmla="*/ 24 w 486"/>
                <a:gd name="T65" fmla="*/ 27 h 495"/>
                <a:gd name="T66" fmla="*/ 26 w 486"/>
                <a:gd name="T67" fmla="*/ 25 h 495"/>
                <a:gd name="T68" fmla="*/ 27 w 486"/>
                <a:gd name="T69" fmla="*/ 22 h 495"/>
                <a:gd name="T70" fmla="*/ 27 w 486"/>
                <a:gd name="T71" fmla="*/ 18 h 495"/>
                <a:gd name="T72" fmla="*/ 27 w 486"/>
                <a:gd name="T73" fmla="*/ 16 h 495"/>
                <a:gd name="T74" fmla="*/ 25 w 486"/>
                <a:gd name="T75" fmla="*/ 14 h 495"/>
                <a:gd name="T76" fmla="*/ 24 w 486"/>
                <a:gd name="T77" fmla="*/ 12 h 495"/>
                <a:gd name="T78" fmla="*/ 21 w 486"/>
                <a:gd name="T79" fmla="*/ 11 h 495"/>
                <a:gd name="T80" fmla="*/ 19 w 486"/>
                <a:gd name="T81" fmla="*/ 10 h 495"/>
                <a:gd name="T82" fmla="*/ 17 w 486"/>
                <a:gd name="T83" fmla="*/ 11 h 495"/>
                <a:gd name="T84" fmla="*/ 14 w 486"/>
                <a:gd name="T85" fmla="*/ 12 h 495"/>
                <a:gd name="T86" fmla="*/ 12 w 486"/>
                <a:gd name="T87" fmla="*/ 14 h 495"/>
                <a:gd name="T88" fmla="*/ 11 w 486"/>
                <a:gd name="T89" fmla="*/ 17 h 495"/>
                <a:gd name="T90" fmla="*/ 11 w 486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95">
                  <a:moveTo>
                    <a:pt x="350" y="71"/>
                  </a:moveTo>
                  <a:lnTo>
                    <a:pt x="359" y="9"/>
                  </a:lnTo>
                  <a:lnTo>
                    <a:pt x="486" y="9"/>
                  </a:lnTo>
                  <a:lnTo>
                    <a:pt x="421" y="486"/>
                  </a:lnTo>
                  <a:lnTo>
                    <a:pt x="296" y="486"/>
                  </a:lnTo>
                  <a:lnTo>
                    <a:pt x="302" y="437"/>
                  </a:lnTo>
                  <a:lnTo>
                    <a:pt x="286" y="450"/>
                  </a:lnTo>
                  <a:lnTo>
                    <a:pt x="269" y="463"/>
                  </a:lnTo>
                  <a:lnTo>
                    <a:pt x="253" y="472"/>
                  </a:lnTo>
                  <a:lnTo>
                    <a:pt x="235" y="480"/>
                  </a:lnTo>
                  <a:lnTo>
                    <a:pt x="219" y="487"/>
                  </a:lnTo>
                  <a:lnTo>
                    <a:pt x="203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4" y="491"/>
                  </a:lnTo>
                  <a:lnTo>
                    <a:pt x="126" y="489"/>
                  </a:lnTo>
                  <a:lnTo>
                    <a:pt x="117" y="486"/>
                  </a:lnTo>
                  <a:lnTo>
                    <a:pt x="109" y="483"/>
                  </a:lnTo>
                  <a:lnTo>
                    <a:pt x="102" y="480"/>
                  </a:lnTo>
                  <a:lnTo>
                    <a:pt x="88" y="471"/>
                  </a:lnTo>
                  <a:lnTo>
                    <a:pt x="73" y="461"/>
                  </a:lnTo>
                  <a:lnTo>
                    <a:pt x="61" y="448"/>
                  </a:lnTo>
                  <a:lnTo>
                    <a:pt x="49" y="434"/>
                  </a:lnTo>
                  <a:lnTo>
                    <a:pt x="37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4"/>
                  </a:lnTo>
                  <a:lnTo>
                    <a:pt x="8" y="344"/>
                  </a:lnTo>
                  <a:lnTo>
                    <a:pt x="4" y="323"/>
                  </a:lnTo>
                  <a:lnTo>
                    <a:pt x="2" y="301"/>
                  </a:lnTo>
                  <a:lnTo>
                    <a:pt x="0" y="279"/>
                  </a:lnTo>
                  <a:lnTo>
                    <a:pt x="2" y="250"/>
                  </a:lnTo>
                  <a:lnTo>
                    <a:pt x="5" y="222"/>
                  </a:lnTo>
                  <a:lnTo>
                    <a:pt x="7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1"/>
                  </a:lnTo>
                  <a:lnTo>
                    <a:pt x="20" y="158"/>
                  </a:lnTo>
                  <a:lnTo>
                    <a:pt x="24" y="146"/>
                  </a:lnTo>
                  <a:lnTo>
                    <a:pt x="29" y="135"/>
                  </a:lnTo>
                  <a:lnTo>
                    <a:pt x="34" y="123"/>
                  </a:lnTo>
                  <a:lnTo>
                    <a:pt x="40" y="112"/>
                  </a:lnTo>
                  <a:lnTo>
                    <a:pt x="47" y="102"/>
                  </a:lnTo>
                  <a:lnTo>
                    <a:pt x="54" y="91"/>
                  </a:lnTo>
                  <a:lnTo>
                    <a:pt x="61" y="80"/>
                  </a:lnTo>
                  <a:lnTo>
                    <a:pt x="68" y="71"/>
                  </a:lnTo>
                  <a:lnTo>
                    <a:pt x="76" y="62"/>
                  </a:lnTo>
                  <a:lnTo>
                    <a:pt x="84" y="54"/>
                  </a:lnTo>
                  <a:lnTo>
                    <a:pt x="92" y="45"/>
                  </a:lnTo>
                  <a:lnTo>
                    <a:pt x="101" y="38"/>
                  </a:lnTo>
                  <a:lnTo>
                    <a:pt x="109" y="31"/>
                  </a:lnTo>
                  <a:lnTo>
                    <a:pt x="118" y="25"/>
                  </a:lnTo>
                  <a:lnTo>
                    <a:pt x="127" y="20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5" y="7"/>
                  </a:lnTo>
                  <a:lnTo>
                    <a:pt x="165" y="4"/>
                  </a:lnTo>
                  <a:lnTo>
                    <a:pt x="175" y="2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5" y="1"/>
                  </a:lnTo>
                  <a:lnTo>
                    <a:pt x="234" y="2"/>
                  </a:lnTo>
                  <a:lnTo>
                    <a:pt x="244" y="4"/>
                  </a:lnTo>
                  <a:lnTo>
                    <a:pt x="253" y="6"/>
                  </a:lnTo>
                  <a:lnTo>
                    <a:pt x="262" y="9"/>
                  </a:lnTo>
                  <a:lnTo>
                    <a:pt x="270" y="13"/>
                  </a:lnTo>
                  <a:lnTo>
                    <a:pt x="280" y="18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1"/>
                  </a:lnTo>
                  <a:close/>
                  <a:moveTo>
                    <a:pt x="129" y="266"/>
                  </a:moveTo>
                  <a:lnTo>
                    <a:pt x="129" y="278"/>
                  </a:lnTo>
                  <a:lnTo>
                    <a:pt x="130" y="289"/>
                  </a:lnTo>
                  <a:lnTo>
                    <a:pt x="132" y="299"/>
                  </a:lnTo>
                  <a:lnTo>
                    <a:pt x="134" y="309"/>
                  </a:lnTo>
                  <a:lnTo>
                    <a:pt x="138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2" y="343"/>
                  </a:lnTo>
                  <a:lnTo>
                    <a:pt x="158" y="351"/>
                  </a:lnTo>
                  <a:lnTo>
                    <a:pt x="165" y="357"/>
                  </a:lnTo>
                  <a:lnTo>
                    <a:pt x="172" y="362"/>
                  </a:lnTo>
                  <a:lnTo>
                    <a:pt x="180" y="366"/>
                  </a:lnTo>
                  <a:lnTo>
                    <a:pt x="188" y="369"/>
                  </a:lnTo>
                  <a:lnTo>
                    <a:pt x="196" y="371"/>
                  </a:lnTo>
                  <a:lnTo>
                    <a:pt x="206" y="372"/>
                  </a:lnTo>
                  <a:lnTo>
                    <a:pt x="216" y="373"/>
                  </a:lnTo>
                  <a:lnTo>
                    <a:pt x="227" y="372"/>
                  </a:lnTo>
                  <a:lnTo>
                    <a:pt x="239" y="370"/>
                  </a:lnTo>
                  <a:lnTo>
                    <a:pt x="249" y="367"/>
                  </a:lnTo>
                  <a:lnTo>
                    <a:pt x="259" y="363"/>
                  </a:lnTo>
                  <a:lnTo>
                    <a:pt x="269" y="357"/>
                  </a:lnTo>
                  <a:lnTo>
                    <a:pt x="279" y="351"/>
                  </a:lnTo>
                  <a:lnTo>
                    <a:pt x="287" y="341"/>
                  </a:lnTo>
                  <a:lnTo>
                    <a:pt x="296" y="332"/>
                  </a:lnTo>
                  <a:lnTo>
                    <a:pt x="303" y="322"/>
                  </a:lnTo>
                  <a:lnTo>
                    <a:pt x="310" y="310"/>
                  </a:lnTo>
                  <a:lnTo>
                    <a:pt x="315" y="299"/>
                  </a:lnTo>
                  <a:lnTo>
                    <a:pt x="321" y="287"/>
                  </a:lnTo>
                  <a:lnTo>
                    <a:pt x="324" y="275"/>
                  </a:lnTo>
                  <a:lnTo>
                    <a:pt x="327" y="261"/>
                  </a:lnTo>
                  <a:lnTo>
                    <a:pt x="328" y="247"/>
                  </a:lnTo>
                  <a:lnTo>
                    <a:pt x="329" y="232"/>
                  </a:lnTo>
                  <a:lnTo>
                    <a:pt x="328" y="221"/>
                  </a:lnTo>
                  <a:lnTo>
                    <a:pt x="327" y="210"/>
                  </a:lnTo>
                  <a:lnTo>
                    <a:pt x="325" y="199"/>
                  </a:lnTo>
                  <a:lnTo>
                    <a:pt x="322" y="189"/>
                  </a:lnTo>
                  <a:lnTo>
                    <a:pt x="318" y="180"/>
                  </a:lnTo>
                  <a:lnTo>
                    <a:pt x="312" y="171"/>
                  </a:lnTo>
                  <a:lnTo>
                    <a:pt x="307" y="163"/>
                  </a:lnTo>
                  <a:lnTo>
                    <a:pt x="301" y="154"/>
                  </a:lnTo>
                  <a:lnTo>
                    <a:pt x="294" y="147"/>
                  </a:lnTo>
                  <a:lnTo>
                    <a:pt x="287" y="141"/>
                  </a:lnTo>
                  <a:lnTo>
                    <a:pt x="279" y="135"/>
                  </a:lnTo>
                  <a:lnTo>
                    <a:pt x="270" y="131"/>
                  </a:lnTo>
                  <a:lnTo>
                    <a:pt x="261" y="128"/>
                  </a:lnTo>
                  <a:lnTo>
                    <a:pt x="253" y="124"/>
                  </a:lnTo>
                  <a:lnTo>
                    <a:pt x="243" y="123"/>
                  </a:lnTo>
                  <a:lnTo>
                    <a:pt x="233" y="122"/>
                  </a:lnTo>
                  <a:lnTo>
                    <a:pt x="222" y="123"/>
                  </a:lnTo>
                  <a:lnTo>
                    <a:pt x="212" y="126"/>
                  </a:lnTo>
                  <a:lnTo>
                    <a:pt x="202" y="129"/>
                  </a:lnTo>
                  <a:lnTo>
                    <a:pt x="191" y="133"/>
                  </a:lnTo>
                  <a:lnTo>
                    <a:pt x="183" y="139"/>
                  </a:lnTo>
                  <a:lnTo>
                    <a:pt x="174" y="146"/>
                  </a:lnTo>
                  <a:lnTo>
                    <a:pt x="166" y="154"/>
                  </a:lnTo>
                  <a:lnTo>
                    <a:pt x="158" y="164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6"/>
                  </a:lnTo>
                  <a:lnTo>
                    <a:pt x="136" y="210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9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1" name="Freeform 132"/>
            <p:cNvSpPr>
              <a:spLocks/>
            </p:cNvSpPr>
            <p:nvPr/>
          </p:nvSpPr>
          <p:spPr bwMode="auto">
            <a:xfrm>
              <a:off x="5357" y="4135"/>
              <a:ext cx="38" cy="40"/>
            </a:xfrm>
            <a:custGeom>
              <a:avLst/>
              <a:gdLst>
                <a:gd name="T0" fmla="*/ 0 w 462"/>
                <a:gd name="T1" fmla="*/ 0 h 477"/>
                <a:gd name="T2" fmla="*/ 10 w 462"/>
                <a:gd name="T3" fmla="*/ 0 h 477"/>
                <a:gd name="T4" fmla="*/ 16 w 462"/>
                <a:gd name="T5" fmla="*/ 23 h 477"/>
                <a:gd name="T6" fmla="*/ 27 w 462"/>
                <a:gd name="T7" fmla="*/ 0 h 477"/>
                <a:gd name="T8" fmla="*/ 38 w 462"/>
                <a:gd name="T9" fmla="*/ 0 h 477"/>
                <a:gd name="T10" fmla="*/ 18 w 462"/>
                <a:gd name="T11" fmla="*/ 40 h 477"/>
                <a:gd name="T12" fmla="*/ 11 w 462"/>
                <a:gd name="T13" fmla="*/ 40 h 477"/>
                <a:gd name="T14" fmla="*/ 0 w 462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2" name="Freeform 133"/>
            <p:cNvSpPr>
              <a:spLocks/>
            </p:cNvSpPr>
            <p:nvPr/>
          </p:nvSpPr>
          <p:spPr bwMode="auto">
            <a:xfrm>
              <a:off x="5419" y="4135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6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5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3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69"/>
                  </a:moveTo>
                  <a:lnTo>
                    <a:pt x="248" y="140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3" y="117"/>
                  </a:lnTo>
                  <a:lnTo>
                    <a:pt x="215" y="112"/>
                  </a:lnTo>
                  <a:lnTo>
                    <a:pt x="206" y="108"/>
                  </a:lnTo>
                  <a:lnTo>
                    <a:pt x="198" y="106"/>
                  </a:lnTo>
                  <a:lnTo>
                    <a:pt x="191" y="104"/>
                  </a:lnTo>
                  <a:lnTo>
                    <a:pt x="184" y="103"/>
                  </a:lnTo>
                  <a:lnTo>
                    <a:pt x="178" y="104"/>
                  </a:lnTo>
                  <a:lnTo>
                    <a:pt x="170" y="106"/>
                  </a:lnTo>
                  <a:lnTo>
                    <a:pt x="163" y="109"/>
                  </a:lnTo>
                  <a:lnTo>
                    <a:pt x="157" y="114"/>
                  </a:lnTo>
                  <a:lnTo>
                    <a:pt x="151" y="120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3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9" y="199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6"/>
                  </a:lnTo>
                  <a:lnTo>
                    <a:pt x="234" y="232"/>
                  </a:lnTo>
                  <a:lnTo>
                    <a:pt x="242" y="239"/>
                  </a:lnTo>
                  <a:lnTo>
                    <a:pt x="251" y="245"/>
                  </a:lnTo>
                  <a:lnTo>
                    <a:pt x="258" y="251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6" y="271"/>
                  </a:lnTo>
                  <a:lnTo>
                    <a:pt x="281" y="280"/>
                  </a:lnTo>
                  <a:lnTo>
                    <a:pt x="285" y="287"/>
                  </a:lnTo>
                  <a:lnTo>
                    <a:pt x="288" y="295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3"/>
                  </a:lnTo>
                  <a:lnTo>
                    <a:pt x="297" y="333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1" y="389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2" y="440"/>
                  </a:lnTo>
                  <a:lnTo>
                    <a:pt x="251" y="451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4" y="479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2" y="494"/>
                  </a:lnTo>
                  <a:lnTo>
                    <a:pt x="156" y="496"/>
                  </a:lnTo>
                  <a:lnTo>
                    <a:pt x="141" y="498"/>
                  </a:lnTo>
                  <a:lnTo>
                    <a:pt x="130" y="496"/>
                  </a:lnTo>
                  <a:lnTo>
                    <a:pt x="119" y="495"/>
                  </a:lnTo>
                  <a:lnTo>
                    <a:pt x="109" y="494"/>
                  </a:lnTo>
                  <a:lnTo>
                    <a:pt x="99" y="491"/>
                  </a:lnTo>
                  <a:lnTo>
                    <a:pt x="89" y="488"/>
                  </a:lnTo>
                  <a:lnTo>
                    <a:pt x="79" y="484"/>
                  </a:lnTo>
                  <a:lnTo>
                    <a:pt x="70" y="479"/>
                  </a:lnTo>
                  <a:lnTo>
                    <a:pt x="62" y="474"/>
                  </a:lnTo>
                  <a:lnTo>
                    <a:pt x="53" y="467"/>
                  </a:lnTo>
                  <a:lnTo>
                    <a:pt x="44" y="459"/>
                  </a:lnTo>
                  <a:lnTo>
                    <a:pt x="36" y="452"/>
                  </a:lnTo>
                  <a:lnTo>
                    <a:pt x="28" y="443"/>
                  </a:lnTo>
                  <a:lnTo>
                    <a:pt x="21" y="434"/>
                  </a:lnTo>
                  <a:lnTo>
                    <a:pt x="14" y="425"/>
                  </a:lnTo>
                  <a:lnTo>
                    <a:pt x="6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4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5"/>
                  </a:lnTo>
                  <a:lnTo>
                    <a:pt x="120" y="390"/>
                  </a:lnTo>
                  <a:lnTo>
                    <a:pt x="129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5"/>
                  </a:lnTo>
                  <a:lnTo>
                    <a:pt x="172" y="380"/>
                  </a:lnTo>
                  <a:lnTo>
                    <a:pt x="178" y="374"/>
                  </a:lnTo>
                  <a:lnTo>
                    <a:pt x="182" y="367"/>
                  </a:lnTo>
                  <a:lnTo>
                    <a:pt x="185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3"/>
                  </a:lnTo>
                  <a:lnTo>
                    <a:pt x="177" y="325"/>
                  </a:lnTo>
                  <a:lnTo>
                    <a:pt x="170" y="318"/>
                  </a:lnTo>
                  <a:lnTo>
                    <a:pt x="161" y="309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1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39" y="189"/>
                  </a:lnTo>
                  <a:lnTo>
                    <a:pt x="37" y="180"/>
                  </a:lnTo>
                  <a:lnTo>
                    <a:pt x="36" y="171"/>
                  </a:lnTo>
                  <a:lnTo>
                    <a:pt x="35" y="160"/>
                  </a:lnTo>
                  <a:lnTo>
                    <a:pt x="35" y="150"/>
                  </a:lnTo>
                  <a:lnTo>
                    <a:pt x="35" y="135"/>
                  </a:lnTo>
                  <a:lnTo>
                    <a:pt x="37" y="119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7"/>
                  </a:lnTo>
                  <a:lnTo>
                    <a:pt x="59" y="65"/>
                  </a:lnTo>
                  <a:lnTo>
                    <a:pt x="68" y="54"/>
                  </a:lnTo>
                  <a:lnTo>
                    <a:pt x="78" y="42"/>
                  </a:lnTo>
                  <a:lnTo>
                    <a:pt x="89" y="32"/>
                  </a:lnTo>
                  <a:lnTo>
                    <a:pt x="101" y="24"/>
                  </a:lnTo>
                  <a:lnTo>
                    <a:pt x="113" y="17"/>
                  </a:lnTo>
                  <a:lnTo>
                    <a:pt x="126" y="10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6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3" y="2"/>
                  </a:lnTo>
                  <a:lnTo>
                    <a:pt x="221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2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3" y="38"/>
                  </a:lnTo>
                  <a:lnTo>
                    <a:pt x="299" y="53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3" name="Freeform 134"/>
            <p:cNvSpPr>
              <a:spLocks/>
            </p:cNvSpPr>
            <p:nvPr/>
          </p:nvSpPr>
          <p:spPr bwMode="auto">
            <a:xfrm>
              <a:off x="5449" y="4134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5 w 338"/>
                <a:gd name="T5" fmla="*/ 12 h 488"/>
                <a:gd name="T6" fmla="*/ 25 w 338"/>
                <a:gd name="T7" fmla="*/ 12 h 488"/>
                <a:gd name="T8" fmla="*/ 24 w 338"/>
                <a:gd name="T9" fmla="*/ 11 h 488"/>
                <a:gd name="T10" fmla="*/ 22 w 338"/>
                <a:gd name="T11" fmla="*/ 11 h 488"/>
                <a:gd name="T12" fmla="*/ 21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2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5"/>
                  </a:moveTo>
                  <a:lnTo>
                    <a:pt x="307" y="144"/>
                  </a:lnTo>
                  <a:lnTo>
                    <a:pt x="297" y="139"/>
                  </a:lnTo>
                  <a:lnTo>
                    <a:pt x="287" y="137"/>
                  </a:lnTo>
                  <a:lnTo>
                    <a:pt x="274" y="135"/>
                  </a:lnTo>
                  <a:lnTo>
                    <a:pt x="260" y="134"/>
                  </a:lnTo>
                  <a:lnTo>
                    <a:pt x="250" y="135"/>
                  </a:lnTo>
                  <a:lnTo>
                    <a:pt x="240" y="136"/>
                  </a:lnTo>
                  <a:lnTo>
                    <a:pt x="230" y="139"/>
                  </a:lnTo>
                  <a:lnTo>
                    <a:pt x="221" y="142"/>
                  </a:lnTo>
                  <a:lnTo>
                    <a:pt x="213" y="146"/>
                  </a:lnTo>
                  <a:lnTo>
                    <a:pt x="205" y="152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4"/>
                  </a:lnTo>
                  <a:lnTo>
                    <a:pt x="174" y="194"/>
                  </a:lnTo>
                  <a:lnTo>
                    <a:pt x="170" y="206"/>
                  </a:lnTo>
                  <a:lnTo>
                    <a:pt x="166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6" y="261"/>
                  </a:lnTo>
                  <a:lnTo>
                    <a:pt x="126" y="488"/>
                  </a:lnTo>
                  <a:lnTo>
                    <a:pt x="0" y="488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5" y="19"/>
                  </a:lnTo>
                  <a:lnTo>
                    <a:pt x="239" y="11"/>
                  </a:lnTo>
                  <a:lnTo>
                    <a:pt x="251" y="7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89" y="0"/>
                  </a:lnTo>
                  <a:lnTo>
                    <a:pt x="301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4" name="Freeform 135"/>
            <p:cNvSpPr>
              <a:spLocks noEditPoints="1"/>
            </p:cNvSpPr>
            <p:nvPr/>
          </p:nvSpPr>
          <p:spPr bwMode="auto">
            <a:xfrm>
              <a:off x="5479" y="4109"/>
              <a:ext cx="43" cy="67"/>
            </a:xfrm>
            <a:custGeom>
              <a:avLst/>
              <a:gdLst>
                <a:gd name="T0" fmla="*/ 34 w 523"/>
                <a:gd name="T1" fmla="*/ 66 h 804"/>
                <a:gd name="T2" fmla="*/ 23 w 523"/>
                <a:gd name="T3" fmla="*/ 64 h 804"/>
                <a:gd name="T4" fmla="*/ 19 w 523"/>
                <a:gd name="T5" fmla="*/ 66 h 804"/>
                <a:gd name="T6" fmla="*/ 15 w 523"/>
                <a:gd name="T7" fmla="*/ 67 h 804"/>
                <a:gd name="T8" fmla="*/ 11 w 523"/>
                <a:gd name="T9" fmla="*/ 67 h 804"/>
                <a:gd name="T10" fmla="*/ 9 w 523"/>
                <a:gd name="T11" fmla="*/ 66 h 804"/>
                <a:gd name="T12" fmla="*/ 6 w 523"/>
                <a:gd name="T13" fmla="*/ 64 h 804"/>
                <a:gd name="T14" fmla="*/ 3 w 523"/>
                <a:gd name="T15" fmla="*/ 61 h 804"/>
                <a:gd name="T16" fmla="*/ 1 w 523"/>
                <a:gd name="T17" fmla="*/ 56 h 804"/>
                <a:gd name="T18" fmla="*/ 0 w 523"/>
                <a:gd name="T19" fmla="*/ 51 h 804"/>
                <a:gd name="T20" fmla="*/ 0 w 523"/>
                <a:gd name="T21" fmla="*/ 44 h 804"/>
                <a:gd name="T22" fmla="*/ 1 w 523"/>
                <a:gd name="T23" fmla="*/ 41 h 804"/>
                <a:gd name="T24" fmla="*/ 2 w 523"/>
                <a:gd name="T25" fmla="*/ 38 h 804"/>
                <a:gd name="T26" fmla="*/ 3 w 523"/>
                <a:gd name="T27" fmla="*/ 35 h 804"/>
                <a:gd name="T28" fmla="*/ 5 w 523"/>
                <a:gd name="T29" fmla="*/ 32 h 804"/>
                <a:gd name="T30" fmla="*/ 7 w 523"/>
                <a:gd name="T31" fmla="*/ 30 h 804"/>
                <a:gd name="T32" fmla="*/ 9 w 523"/>
                <a:gd name="T33" fmla="*/ 28 h 804"/>
                <a:gd name="T34" fmla="*/ 11 w 523"/>
                <a:gd name="T35" fmla="*/ 27 h 804"/>
                <a:gd name="T36" fmla="*/ 14 w 523"/>
                <a:gd name="T37" fmla="*/ 26 h 804"/>
                <a:gd name="T38" fmla="*/ 16 w 523"/>
                <a:gd name="T39" fmla="*/ 26 h 804"/>
                <a:gd name="T40" fmla="*/ 20 w 523"/>
                <a:gd name="T41" fmla="*/ 26 h 804"/>
                <a:gd name="T42" fmla="*/ 23 w 523"/>
                <a:gd name="T43" fmla="*/ 27 h 804"/>
                <a:gd name="T44" fmla="*/ 26 w 523"/>
                <a:gd name="T45" fmla="*/ 29 h 804"/>
                <a:gd name="T46" fmla="*/ 33 w 523"/>
                <a:gd name="T47" fmla="*/ 0 h 804"/>
                <a:gd name="T48" fmla="*/ 11 w 523"/>
                <a:gd name="T49" fmla="*/ 50 h 804"/>
                <a:gd name="T50" fmla="*/ 11 w 523"/>
                <a:gd name="T51" fmla="*/ 52 h 804"/>
                <a:gd name="T52" fmla="*/ 12 w 523"/>
                <a:gd name="T53" fmla="*/ 54 h 804"/>
                <a:gd name="T54" fmla="*/ 14 w 523"/>
                <a:gd name="T55" fmla="*/ 56 h 804"/>
                <a:gd name="T56" fmla="*/ 16 w 523"/>
                <a:gd name="T57" fmla="*/ 57 h 804"/>
                <a:gd name="T58" fmla="*/ 19 w 523"/>
                <a:gd name="T59" fmla="*/ 57 h 804"/>
                <a:gd name="T60" fmla="*/ 21 w 523"/>
                <a:gd name="T61" fmla="*/ 56 h 804"/>
                <a:gd name="T62" fmla="*/ 23 w 523"/>
                <a:gd name="T63" fmla="*/ 54 h 804"/>
                <a:gd name="T64" fmla="*/ 25 w 523"/>
                <a:gd name="T65" fmla="*/ 52 h 804"/>
                <a:gd name="T66" fmla="*/ 27 w 523"/>
                <a:gd name="T67" fmla="*/ 49 h 804"/>
                <a:gd name="T68" fmla="*/ 27 w 523"/>
                <a:gd name="T69" fmla="*/ 46 h 804"/>
                <a:gd name="T70" fmla="*/ 27 w 523"/>
                <a:gd name="T71" fmla="*/ 43 h 804"/>
                <a:gd name="T72" fmla="*/ 26 w 523"/>
                <a:gd name="T73" fmla="*/ 40 h 804"/>
                <a:gd name="T74" fmla="*/ 24 w 523"/>
                <a:gd name="T75" fmla="*/ 38 h 804"/>
                <a:gd name="T76" fmla="*/ 22 w 523"/>
                <a:gd name="T77" fmla="*/ 37 h 804"/>
                <a:gd name="T78" fmla="*/ 20 w 523"/>
                <a:gd name="T79" fmla="*/ 36 h 804"/>
                <a:gd name="T80" fmla="*/ 18 w 523"/>
                <a:gd name="T81" fmla="*/ 36 h 804"/>
                <a:gd name="T82" fmla="*/ 15 w 523"/>
                <a:gd name="T83" fmla="*/ 38 h 804"/>
                <a:gd name="T84" fmla="*/ 13 w 523"/>
                <a:gd name="T85" fmla="*/ 40 h 804"/>
                <a:gd name="T86" fmla="*/ 11 w 523"/>
                <a:gd name="T87" fmla="*/ 42 h 804"/>
                <a:gd name="T88" fmla="*/ 11 w 523"/>
                <a:gd name="T89" fmla="*/ 45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3" h="804">
                  <a:moveTo>
                    <a:pt x="397" y="0"/>
                  </a:moveTo>
                  <a:lnTo>
                    <a:pt x="523" y="0"/>
                  </a:lnTo>
                  <a:lnTo>
                    <a:pt x="416" y="794"/>
                  </a:lnTo>
                  <a:lnTo>
                    <a:pt x="290" y="794"/>
                  </a:lnTo>
                  <a:lnTo>
                    <a:pt x="295" y="754"/>
                  </a:lnTo>
                  <a:lnTo>
                    <a:pt x="278" y="766"/>
                  </a:lnTo>
                  <a:lnTo>
                    <a:pt x="260" y="777"/>
                  </a:lnTo>
                  <a:lnTo>
                    <a:pt x="243" y="785"/>
                  </a:lnTo>
                  <a:lnTo>
                    <a:pt x="226" y="792"/>
                  </a:lnTo>
                  <a:lnTo>
                    <a:pt x="210" y="797"/>
                  </a:lnTo>
                  <a:lnTo>
                    <a:pt x="194" y="801"/>
                  </a:lnTo>
                  <a:lnTo>
                    <a:pt x="180" y="803"/>
                  </a:lnTo>
                  <a:lnTo>
                    <a:pt x="166" y="804"/>
                  </a:lnTo>
                  <a:lnTo>
                    <a:pt x="148" y="803"/>
                  </a:lnTo>
                  <a:lnTo>
                    <a:pt x="132" y="800"/>
                  </a:lnTo>
                  <a:lnTo>
                    <a:pt x="124" y="798"/>
                  </a:lnTo>
                  <a:lnTo>
                    <a:pt x="116" y="795"/>
                  </a:lnTo>
                  <a:lnTo>
                    <a:pt x="108" y="792"/>
                  </a:lnTo>
                  <a:lnTo>
                    <a:pt x="101" y="789"/>
                  </a:lnTo>
                  <a:lnTo>
                    <a:pt x="87" y="780"/>
                  </a:lnTo>
                  <a:lnTo>
                    <a:pt x="73" y="770"/>
                  </a:lnTo>
                  <a:lnTo>
                    <a:pt x="60" y="756"/>
                  </a:lnTo>
                  <a:lnTo>
                    <a:pt x="48" y="742"/>
                  </a:lnTo>
                  <a:lnTo>
                    <a:pt x="36" y="726"/>
                  </a:lnTo>
                  <a:lnTo>
                    <a:pt x="26" y="709"/>
                  </a:lnTo>
                  <a:lnTo>
                    <a:pt x="18" y="691"/>
                  </a:lnTo>
                  <a:lnTo>
                    <a:pt x="12" y="673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89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6" y="519"/>
                  </a:lnTo>
                  <a:lnTo>
                    <a:pt x="8" y="505"/>
                  </a:lnTo>
                  <a:lnTo>
                    <a:pt x="11" y="493"/>
                  </a:lnTo>
                  <a:lnTo>
                    <a:pt x="15" y="480"/>
                  </a:lnTo>
                  <a:lnTo>
                    <a:pt x="19" y="467"/>
                  </a:lnTo>
                  <a:lnTo>
                    <a:pt x="23" y="456"/>
                  </a:lnTo>
                  <a:lnTo>
                    <a:pt x="28" y="444"/>
                  </a:lnTo>
                  <a:lnTo>
                    <a:pt x="33" y="432"/>
                  </a:lnTo>
                  <a:lnTo>
                    <a:pt x="40" y="421"/>
                  </a:lnTo>
                  <a:lnTo>
                    <a:pt x="46" y="411"/>
                  </a:lnTo>
                  <a:lnTo>
                    <a:pt x="53" y="400"/>
                  </a:lnTo>
                  <a:lnTo>
                    <a:pt x="60" y="389"/>
                  </a:lnTo>
                  <a:lnTo>
                    <a:pt x="68" y="380"/>
                  </a:lnTo>
                  <a:lnTo>
                    <a:pt x="76" y="371"/>
                  </a:lnTo>
                  <a:lnTo>
                    <a:pt x="84" y="362"/>
                  </a:lnTo>
                  <a:lnTo>
                    <a:pt x="93" y="353"/>
                  </a:lnTo>
                  <a:lnTo>
                    <a:pt x="101" y="346"/>
                  </a:lnTo>
                  <a:lnTo>
                    <a:pt x="109" y="340"/>
                  </a:lnTo>
                  <a:lnTo>
                    <a:pt x="119" y="334"/>
                  </a:lnTo>
                  <a:lnTo>
                    <a:pt x="128" y="328"/>
                  </a:lnTo>
                  <a:lnTo>
                    <a:pt x="137" y="324"/>
                  </a:lnTo>
                  <a:lnTo>
                    <a:pt x="146" y="319"/>
                  </a:lnTo>
                  <a:lnTo>
                    <a:pt x="155" y="315"/>
                  </a:lnTo>
                  <a:lnTo>
                    <a:pt x="166" y="313"/>
                  </a:lnTo>
                  <a:lnTo>
                    <a:pt x="176" y="310"/>
                  </a:lnTo>
                  <a:lnTo>
                    <a:pt x="186" y="309"/>
                  </a:lnTo>
                  <a:lnTo>
                    <a:pt x="197" y="308"/>
                  </a:lnTo>
                  <a:lnTo>
                    <a:pt x="207" y="308"/>
                  </a:lnTo>
                  <a:lnTo>
                    <a:pt x="223" y="308"/>
                  </a:lnTo>
                  <a:lnTo>
                    <a:pt x="239" y="311"/>
                  </a:lnTo>
                  <a:lnTo>
                    <a:pt x="254" y="314"/>
                  </a:lnTo>
                  <a:lnTo>
                    <a:pt x="267" y="320"/>
                  </a:lnTo>
                  <a:lnTo>
                    <a:pt x="282" y="328"/>
                  </a:lnTo>
                  <a:lnTo>
                    <a:pt x="294" y="335"/>
                  </a:lnTo>
                  <a:lnTo>
                    <a:pt x="306" y="344"/>
                  </a:lnTo>
                  <a:lnTo>
                    <a:pt x="318" y="353"/>
                  </a:lnTo>
                  <a:lnTo>
                    <a:pt x="336" y="370"/>
                  </a:lnTo>
                  <a:lnTo>
                    <a:pt x="346" y="378"/>
                  </a:lnTo>
                  <a:lnTo>
                    <a:pt x="397" y="0"/>
                  </a:lnTo>
                  <a:close/>
                  <a:moveTo>
                    <a:pt x="126" y="569"/>
                  </a:moveTo>
                  <a:lnTo>
                    <a:pt x="127" y="583"/>
                  </a:lnTo>
                  <a:lnTo>
                    <a:pt x="128" y="594"/>
                  </a:lnTo>
                  <a:lnTo>
                    <a:pt x="130" y="605"/>
                  </a:lnTo>
                  <a:lnTo>
                    <a:pt x="133" y="616"/>
                  </a:lnTo>
                  <a:lnTo>
                    <a:pt x="136" y="627"/>
                  </a:lnTo>
                  <a:lnTo>
                    <a:pt x="141" y="636"/>
                  </a:lnTo>
                  <a:lnTo>
                    <a:pt x="146" y="645"/>
                  </a:lnTo>
                  <a:lnTo>
                    <a:pt x="152" y="653"/>
                  </a:lnTo>
                  <a:lnTo>
                    <a:pt x="159" y="661"/>
                  </a:lnTo>
                  <a:lnTo>
                    <a:pt x="166" y="668"/>
                  </a:lnTo>
                  <a:lnTo>
                    <a:pt x="174" y="673"/>
                  </a:lnTo>
                  <a:lnTo>
                    <a:pt x="182" y="677"/>
                  </a:lnTo>
                  <a:lnTo>
                    <a:pt x="190" y="681"/>
                  </a:lnTo>
                  <a:lnTo>
                    <a:pt x="200" y="683"/>
                  </a:lnTo>
                  <a:lnTo>
                    <a:pt x="210" y="685"/>
                  </a:lnTo>
                  <a:lnTo>
                    <a:pt x="219" y="685"/>
                  </a:lnTo>
                  <a:lnTo>
                    <a:pt x="229" y="685"/>
                  </a:lnTo>
                  <a:lnTo>
                    <a:pt x="239" y="683"/>
                  </a:lnTo>
                  <a:lnTo>
                    <a:pt x="248" y="679"/>
                  </a:lnTo>
                  <a:lnTo>
                    <a:pt x="257" y="675"/>
                  </a:lnTo>
                  <a:lnTo>
                    <a:pt x="266" y="669"/>
                  </a:lnTo>
                  <a:lnTo>
                    <a:pt x="276" y="662"/>
                  </a:lnTo>
                  <a:lnTo>
                    <a:pt x="285" y="652"/>
                  </a:lnTo>
                  <a:lnTo>
                    <a:pt x="293" y="643"/>
                  </a:lnTo>
                  <a:lnTo>
                    <a:pt x="301" y="632"/>
                  </a:lnTo>
                  <a:lnTo>
                    <a:pt x="308" y="621"/>
                  </a:lnTo>
                  <a:lnTo>
                    <a:pt x="313" y="609"/>
                  </a:lnTo>
                  <a:lnTo>
                    <a:pt x="319" y="598"/>
                  </a:lnTo>
                  <a:lnTo>
                    <a:pt x="323" y="586"/>
                  </a:lnTo>
                  <a:lnTo>
                    <a:pt x="325" y="573"/>
                  </a:lnTo>
                  <a:lnTo>
                    <a:pt x="327" y="561"/>
                  </a:lnTo>
                  <a:lnTo>
                    <a:pt x="327" y="548"/>
                  </a:lnTo>
                  <a:lnTo>
                    <a:pt x="327" y="535"/>
                  </a:lnTo>
                  <a:lnTo>
                    <a:pt x="326" y="524"/>
                  </a:lnTo>
                  <a:lnTo>
                    <a:pt x="324" y="513"/>
                  </a:lnTo>
                  <a:lnTo>
                    <a:pt x="321" y="502"/>
                  </a:lnTo>
                  <a:lnTo>
                    <a:pt x="317" y="492"/>
                  </a:lnTo>
                  <a:lnTo>
                    <a:pt x="312" y="483"/>
                  </a:lnTo>
                  <a:lnTo>
                    <a:pt x="307" y="475"/>
                  </a:lnTo>
                  <a:lnTo>
                    <a:pt x="301" y="466"/>
                  </a:lnTo>
                  <a:lnTo>
                    <a:pt x="295" y="458"/>
                  </a:lnTo>
                  <a:lnTo>
                    <a:pt x="288" y="452"/>
                  </a:lnTo>
                  <a:lnTo>
                    <a:pt x="281" y="447"/>
                  </a:lnTo>
                  <a:lnTo>
                    <a:pt x="272" y="442"/>
                  </a:lnTo>
                  <a:lnTo>
                    <a:pt x="264" y="439"/>
                  </a:lnTo>
                  <a:lnTo>
                    <a:pt x="255" y="437"/>
                  </a:lnTo>
                  <a:lnTo>
                    <a:pt x="246" y="435"/>
                  </a:lnTo>
                  <a:lnTo>
                    <a:pt x="237" y="435"/>
                  </a:lnTo>
                  <a:lnTo>
                    <a:pt x="225" y="435"/>
                  </a:lnTo>
                  <a:lnTo>
                    <a:pt x="214" y="437"/>
                  </a:lnTo>
                  <a:lnTo>
                    <a:pt x="204" y="440"/>
                  </a:lnTo>
                  <a:lnTo>
                    <a:pt x="193" y="444"/>
                  </a:lnTo>
                  <a:lnTo>
                    <a:pt x="184" y="450"/>
                  </a:lnTo>
                  <a:lnTo>
                    <a:pt x="175" y="456"/>
                  </a:lnTo>
                  <a:lnTo>
                    <a:pt x="167" y="464"/>
                  </a:lnTo>
                  <a:lnTo>
                    <a:pt x="159" y="474"/>
                  </a:lnTo>
                  <a:lnTo>
                    <a:pt x="150" y="484"/>
                  </a:lnTo>
                  <a:lnTo>
                    <a:pt x="144" y="494"/>
                  </a:lnTo>
                  <a:lnTo>
                    <a:pt x="139" y="505"/>
                  </a:lnTo>
                  <a:lnTo>
                    <a:pt x="134" y="518"/>
                  </a:lnTo>
                  <a:lnTo>
                    <a:pt x="131" y="530"/>
                  </a:lnTo>
                  <a:lnTo>
                    <a:pt x="128" y="542"/>
                  </a:lnTo>
                  <a:lnTo>
                    <a:pt x="127" y="556"/>
                  </a:lnTo>
                  <a:lnTo>
                    <a:pt x="126" y="5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5" name="Freeform 136"/>
            <p:cNvSpPr>
              <a:spLocks/>
            </p:cNvSpPr>
            <p:nvPr/>
          </p:nvSpPr>
          <p:spPr bwMode="auto">
            <a:xfrm>
              <a:off x="5525" y="4135"/>
              <a:ext cx="32" cy="41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0 h 496"/>
                <a:gd name="T14" fmla="*/ 16 w 383"/>
                <a:gd name="T15" fmla="*/ 11 h 496"/>
                <a:gd name="T16" fmla="*/ 14 w 383"/>
                <a:gd name="T17" fmla="*/ 13 h 496"/>
                <a:gd name="T18" fmla="*/ 13 w 383"/>
                <a:gd name="T19" fmla="*/ 14 h 496"/>
                <a:gd name="T20" fmla="*/ 12 w 383"/>
                <a:gd name="T21" fmla="*/ 16 h 496"/>
                <a:gd name="T22" fmla="*/ 11 w 383"/>
                <a:gd name="T23" fmla="*/ 19 h 496"/>
                <a:gd name="T24" fmla="*/ 11 w 383"/>
                <a:gd name="T25" fmla="*/ 21 h 496"/>
                <a:gd name="T26" fmla="*/ 11 w 383"/>
                <a:gd name="T27" fmla="*/ 23 h 496"/>
                <a:gd name="T28" fmla="*/ 11 w 383"/>
                <a:gd name="T29" fmla="*/ 25 h 496"/>
                <a:gd name="T30" fmla="*/ 11 w 383"/>
                <a:gd name="T31" fmla="*/ 27 h 496"/>
                <a:gd name="T32" fmla="*/ 12 w 383"/>
                <a:gd name="T33" fmla="*/ 28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1 h 496"/>
                <a:gd name="T40" fmla="*/ 19 w 383"/>
                <a:gd name="T41" fmla="*/ 31 h 496"/>
                <a:gd name="T42" fmla="*/ 21 w 383"/>
                <a:gd name="T43" fmla="*/ 31 h 496"/>
                <a:gd name="T44" fmla="*/ 22 w 383"/>
                <a:gd name="T45" fmla="*/ 31 h 496"/>
                <a:gd name="T46" fmla="*/ 25 w 383"/>
                <a:gd name="T47" fmla="*/ 31 h 496"/>
                <a:gd name="T48" fmla="*/ 27 w 383"/>
                <a:gd name="T49" fmla="*/ 30 h 496"/>
                <a:gd name="T50" fmla="*/ 27 w 383"/>
                <a:gd name="T51" fmla="*/ 39 h 496"/>
                <a:gd name="T52" fmla="*/ 22 w 383"/>
                <a:gd name="T53" fmla="*/ 41 h 496"/>
                <a:gd name="T54" fmla="*/ 17 w 383"/>
                <a:gd name="T55" fmla="*/ 41 h 496"/>
                <a:gd name="T56" fmla="*/ 16 w 383"/>
                <a:gd name="T57" fmla="*/ 41 h 496"/>
                <a:gd name="T58" fmla="*/ 14 w 383"/>
                <a:gd name="T59" fmla="*/ 41 h 496"/>
                <a:gd name="T60" fmla="*/ 12 w 383"/>
                <a:gd name="T61" fmla="*/ 40 h 496"/>
                <a:gd name="T62" fmla="*/ 11 w 383"/>
                <a:gd name="T63" fmla="*/ 40 h 496"/>
                <a:gd name="T64" fmla="*/ 9 w 383"/>
                <a:gd name="T65" fmla="*/ 39 h 496"/>
                <a:gd name="T66" fmla="*/ 8 w 383"/>
                <a:gd name="T67" fmla="*/ 38 h 496"/>
                <a:gd name="T68" fmla="*/ 6 w 383"/>
                <a:gd name="T69" fmla="*/ 37 h 496"/>
                <a:gd name="T70" fmla="*/ 5 w 383"/>
                <a:gd name="T71" fmla="*/ 36 h 496"/>
                <a:gd name="T72" fmla="*/ 4 w 383"/>
                <a:gd name="T73" fmla="*/ 34 h 496"/>
                <a:gd name="T74" fmla="*/ 3 w 383"/>
                <a:gd name="T75" fmla="*/ 33 h 496"/>
                <a:gd name="T76" fmla="*/ 2 w 383"/>
                <a:gd name="T77" fmla="*/ 31 h 496"/>
                <a:gd name="T78" fmla="*/ 1 w 383"/>
                <a:gd name="T79" fmla="*/ 29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4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5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3"/>
                  </a:moveTo>
                  <a:lnTo>
                    <a:pt x="367" y="157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2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4"/>
                  </a:lnTo>
                  <a:lnTo>
                    <a:pt x="203" y="130"/>
                  </a:lnTo>
                  <a:lnTo>
                    <a:pt x="191" y="136"/>
                  </a:lnTo>
                  <a:lnTo>
                    <a:pt x="181" y="143"/>
                  </a:lnTo>
                  <a:lnTo>
                    <a:pt x="171" y="152"/>
                  </a:lnTo>
                  <a:lnTo>
                    <a:pt x="162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5"/>
                  </a:lnTo>
                  <a:lnTo>
                    <a:pt x="128" y="240"/>
                  </a:lnTo>
                  <a:lnTo>
                    <a:pt x="126" y="255"/>
                  </a:lnTo>
                  <a:lnTo>
                    <a:pt x="126" y="270"/>
                  </a:lnTo>
                  <a:lnTo>
                    <a:pt x="126" y="283"/>
                  </a:lnTo>
                  <a:lnTo>
                    <a:pt x="128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0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79"/>
                  </a:lnTo>
                  <a:lnTo>
                    <a:pt x="269" y="377"/>
                  </a:lnTo>
                  <a:lnTo>
                    <a:pt x="282" y="374"/>
                  </a:lnTo>
                  <a:lnTo>
                    <a:pt x="295" y="371"/>
                  </a:lnTo>
                  <a:lnTo>
                    <a:pt x="309" y="366"/>
                  </a:lnTo>
                  <a:lnTo>
                    <a:pt x="324" y="361"/>
                  </a:lnTo>
                  <a:lnTo>
                    <a:pt x="340" y="355"/>
                  </a:lnTo>
                  <a:lnTo>
                    <a:pt x="324" y="477"/>
                  </a:lnTo>
                  <a:lnTo>
                    <a:pt x="290" y="485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5"/>
                  </a:lnTo>
                  <a:lnTo>
                    <a:pt x="187" y="495"/>
                  </a:lnTo>
                  <a:lnTo>
                    <a:pt x="176" y="493"/>
                  </a:lnTo>
                  <a:lnTo>
                    <a:pt x="166" y="492"/>
                  </a:lnTo>
                  <a:lnTo>
                    <a:pt x="155" y="489"/>
                  </a:lnTo>
                  <a:lnTo>
                    <a:pt x="145" y="487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4" y="446"/>
                  </a:lnTo>
                  <a:lnTo>
                    <a:pt x="67" y="438"/>
                  </a:lnTo>
                  <a:lnTo>
                    <a:pt x="59" y="431"/>
                  </a:lnTo>
                  <a:lnTo>
                    <a:pt x="52" y="421"/>
                  </a:lnTo>
                  <a:lnTo>
                    <a:pt x="46" y="413"/>
                  </a:lnTo>
                  <a:lnTo>
                    <a:pt x="39" y="404"/>
                  </a:lnTo>
                  <a:lnTo>
                    <a:pt x="33" y="395"/>
                  </a:lnTo>
                  <a:lnTo>
                    <a:pt x="28" y="385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4"/>
                  </a:lnTo>
                  <a:lnTo>
                    <a:pt x="6" y="323"/>
                  </a:lnTo>
                  <a:lnTo>
                    <a:pt x="4" y="312"/>
                  </a:lnTo>
                  <a:lnTo>
                    <a:pt x="1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5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0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80" y="65"/>
                  </a:lnTo>
                  <a:lnTo>
                    <a:pt x="89" y="56"/>
                  </a:lnTo>
                  <a:lnTo>
                    <a:pt x="98" y="47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9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2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60" y="0"/>
                  </a:lnTo>
                  <a:lnTo>
                    <a:pt x="277" y="2"/>
                  </a:lnTo>
                  <a:lnTo>
                    <a:pt x="296" y="6"/>
                  </a:lnTo>
                  <a:lnTo>
                    <a:pt x="313" y="10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3"/>
                  </a:lnTo>
                  <a:lnTo>
                    <a:pt x="383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6" name="Freeform 137"/>
            <p:cNvSpPr>
              <a:spLocks noEditPoints="1"/>
            </p:cNvSpPr>
            <p:nvPr/>
          </p:nvSpPr>
          <p:spPr bwMode="auto">
            <a:xfrm>
              <a:off x="5561" y="4135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1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7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5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4"/>
                  </a:moveTo>
                  <a:lnTo>
                    <a:pt x="471" y="257"/>
                  </a:lnTo>
                  <a:lnTo>
                    <a:pt x="470" y="269"/>
                  </a:lnTo>
                  <a:lnTo>
                    <a:pt x="469" y="282"/>
                  </a:lnTo>
                  <a:lnTo>
                    <a:pt x="467" y="294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29"/>
                  </a:lnTo>
                  <a:lnTo>
                    <a:pt x="454" y="340"/>
                  </a:lnTo>
                  <a:lnTo>
                    <a:pt x="449" y="352"/>
                  </a:lnTo>
                  <a:lnTo>
                    <a:pt x="444" y="362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3"/>
                  </a:lnTo>
                  <a:lnTo>
                    <a:pt x="417" y="403"/>
                  </a:lnTo>
                  <a:lnTo>
                    <a:pt x="409" y="412"/>
                  </a:lnTo>
                  <a:lnTo>
                    <a:pt x="401" y="421"/>
                  </a:lnTo>
                  <a:lnTo>
                    <a:pt x="391" y="431"/>
                  </a:lnTo>
                  <a:lnTo>
                    <a:pt x="382" y="439"/>
                  </a:lnTo>
                  <a:lnTo>
                    <a:pt x="372" y="446"/>
                  </a:lnTo>
                  <a:lnTo>
                    <a:pt x="363" y="453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2"/>
                  </a:lnTo>
                  <a:lnTo>
                    <a:pt x="322" y="477"/>
                  </a:lnTo>
                  <a:lnTo>
                    <a:pt x="310" y="481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4" y="492"/>
                  </a:lnTo>
                  <a:lnTo>
                    <a:pt x="252" y="493"/>
                  </a:lnTo>
                  <a:lnTo>
                    <a:pt x="239" y="494"/>
                  </a:lnTo>
                  <a:lnTo>
                    <a:pt x="227" y="495"/>
                  </a:lnTo>
                  <a:lnTo>
                    <a:pt x="216" y="494"/>
                  </a:lnTo>
                  <a:lnTo>
                    <a:pt x="205" y="494"/>
                  </a:lnTo>
                  <a:lnTo>
                    <a:pt x="193" y="492"/>
                  </a:lnTo>
                  <a:lnTo>
                    <a:pt x="182" y="490"/>
                  </a:lnTo>
                  <a:lnTo>
                    <a:pt x="171" y="488"/>
                  </a:lnTo>
                  <a:lnTo>
                    <a:pt x="160" y="485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3"/>
                  </a:lnTo>
                  <a:lnTo>
                    <a:pt x="120" y="468"/>
                  </a:lnTo>
                  <a:lnTo>
                    <a:pt x="110" y="463"/>
                  </a:lnTo>
                  <a:lnTo>
                    <a:pt x="101" y="456"/>
                  </a:lnTo>
                  <a:lnTo>
                    <a:pt x="93" y="449"/>
                  </a:lnTo>
                  <a:lnTo>
                    <a:pt x="84" y="442"/>
                  </a:lnTo>
                  <a:lnTo>
                    <a:pt x="75" y="435"/>
                  </a:lnTo>
                  <a:lnTo>
                    <a:pt x="66" y="426"/>
                  </a:lnTo>
                  <a:lnTo>
                    <a:pt x="59" y="417"/>
                  </a:lnTo>
                  <a:lnTo>
                    <a:pt x="51" y="408"/>
                  </a:lnTo>
                  <a:lnTo>
                    <a:pt x="43" y="399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0"/>
                  </a:lnTo>
                  <a:lnTo>
                    <a:pt x="21" y="360"/>
                  </a:lnTo>
                  <a:lnTo>
                    <a:pt x="17" y="350"/>
                  </a:lnTo>
                  <a:lnTo>
                    <a:pt x="13" y="339"/>
                  </a:lnTo>
                  <a:lnTo>
                    <a:pt x="10" y="329"/>
                  </a:lnTo>
                  <a:lnTo>
                    <a:pt x="7" y="318"/>
                  </a:lnTo>
                  <a:lnTo>
                    <a:pt x="4" y="306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59"/>
                  </a:lnTo>
                  <a:lnTo>
                    <a:pt x="0" y="246"/>
                  </a:lnTo>
                  <a:lnTo>
                    <a:pt x="1" y="233"/>
                  </a:lnTo>
                  <a:lnTo>
                    <a:pt x="2" y="221"/>
                  </a:lnTo>
                  <a:lnTo>
                    <a:pt x="4" y="209"/>
                  </a:lnTo>
                  <a:lnTo>
                    <a:pt x="7" y="196"/>
                  </a:lnTo>
                  <a:lnTo>
                    <a:pt x="10" y="185"/>
                  </a:lnTo>
                  <a:lnTo>
                    <a:pt x="14" y="173"/>
                  </a:lnTo>
                  <a:lnTo>
                    <a:pt x="18" y="161"/>
                  </a:lnTo>
                  <a:lnTo>
                    <a:pt x="23" y="150"/>
                  </a:lnTo>
                  <a:lnTo>
                    <a:pt x="28" y="139"/>
                  </a:lnTo>
                  <a:lnTo>
                    <a:pt x="33" y="129"/>
                  </a:lnTo>
                  <a:lnTo>
                    <a:pt x="40" y="118"/>
                  </a:lnTo>
                  <a:lnTo>
                    <a:pt x="47" y="107"/>
                  </a:lnTo>
                  <a:lnTo>
                    <a:pt x="55" y="97"/>
                  </a:lnTo>
                  <a:lnTo>
                    <a:pt x="62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9" y="50"/>
                  </a:lnTo>
                  <a:lnTo>
                    <a:pt x="108" y="43"/>
                  </a:lnTo>
                  <a:lnTo>
                    <a:pt x="117" y="36"/>
                  </a:lnTo>
                  <a:lnTo>
                    <a:pt x="128" y="30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69" y="10"/>
                  </a:lnTo>
                  <a:lnTo>
                    <a:pt x="180" y="7"/>
                  </a:lnTo>
                  <a:lnTo>
                    <a:pt x="191" y="4"/>
                  </a:lnTo>
                  <a:lnTo>
                    <a:pt x="201" y="2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2"/>
                  </a:lnTo>
                  <a:lnTo>
                    <a:pt x="287" y="4"/>
                  </a:lnTo>
                  <a:lnTo>
                    <a:pt x="298" y="6"/>
                  </a:lnTo>
                  <a:lnTo>
                    <a:pt x="309" y="9"/>
                  </a:lnTo>
                  <a:lnTo>
                    <a:pt x="321" y="12"/>
                  </a:lnTo>
                  <a:lnTo>
                    <a:pt x="331" y="17"/>
                  </a:lnTo>
                  <a:lnTo>
                    <a:pt x="341" y="22"/>
                  </a:lnTo>
                  <a:lnTo>
                    <a:pt x="351" y="26"/>
                  </a:lnTo>
                  <a:lnTo>
                    <a:pt x="362" y="32"/>
                  </a:lnTo>
                  <a:lnTo>
                    <a:pt x="371" y="38"/>
                  </a:lnTo>
                  <a:lnTo>
                    <a:pt x="380" y="44"/>
                  </a:lnTo>
                  <a:lnTo>
                    <a:pt x="389" y="52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6"/>
                  </a:lnTo>
                  <a:lnTo>
                    <a:pt x="421" y="85"/>
                  </a:lnTo>
                  <a:lnTo>
                    <a:pt x="428" y="95"/>
                  </a:lnTo>
                  <a:lnTo>
                    <a:pt x="434" y="104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5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0"/>
                  </a:lnTo>
                  <a:lnTo>
                    <a:pt x="467" y="192"/>
                  </a:lnTo>
                  <a:lnTo>
                    <a:pt x="469" y="205"/>
                  </a:lnTo>
                  <a:lnTo>
                    <a:pt x="470" y="218"/>
                  </a:lnTo>
                  <a:lnTo>
                    <a:pt x="471" y="230"/>
                  </a:lnTo>
                  <a:lnTo>
                    <a:pt x="471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5" y="277"/>
                  </a:lnTo>
                  <a:lnTo>
                    <a:pt x="137" y="288"/>
                  </a:lnTo>
                  <a:lnTo>
                    <a:pt x="140" y="298"/>
                  </a:lnTo>
                  <a:lnTo>
                    <a:pt x="144" y="308"/>
                  </a:lnTo>
                  <a:lnTo>
                    <a:pt x="149" y="318"/>
                  </a:lnTo>
                  <a:lnTo>
                    <a:pt x="155" y="327"/>
                  </a:lnTo>
                  <a:lnTo>
                    <a:pt x="163" y="335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6" y="356"/>
                  </a:lnTo>
                  <a:lnTo>
                    <a:pt x="195" y="360"/>
                  </a:lnTo>
                  <a:lnTo>
                    <a:pt x="205" y="364"/>
                  </a:lnTo>
                  <a:lnTo>
                    <a:pt x="215" y="366"/>
                  </a:lnTo>
                  <a:lnTo>
                    <a:pt x="225" y="368"/>
                  </a:lnTo>
                  <a:lnTo>
                    <a:pt x="235" y="368"/>
                  </a:lnTo>
                  <a:lnTo>
                    <a:pt x="247" y="368"/>
                  </a:lnTo>
                  <a:lnTo>
                    <a:pt x="256" y="366"/>
                  </a:lnTo>
                  <a:lnTo>
                    <a:pt x="266" y="363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0"/>
                  </a:lnTo>
                  <a:lnTo>
                    <a:pt x="309" y="332"/>
                  </a:lnTo>
                  <a:lnTo>
                    <a:pt x="316" y="323"/>
                  </a:lnTo>
                  <a:lnTo>
                    <a:pt x="323" y="314"/>
                  </a:lnTo>
                  <a:lnTo>
                    <a:pt x="328" y="303"/>
                  </a:lnTo>
                  <a:lnTo>
                    <a:pt x="333" y="293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59"/>
                  </a:lnTo>
                  <a:lnTo>
                    <a:pt x="340" y="248"/>
                  </a:lnTo>
                  <a:lnTo>
                    <a:pt x="340" y="234"/>
                  </a:lnTo>
                  <a:lnTo>
                    <a:pt x="338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79"/>
                  </a:lnTo>
                  <a:lnTo>
                    <a:pt x="317" y="170"/>
                  </a:lnTo>
                  <a:lnTo>
                    <a:pt x="311" y="161"/>
                  </a:lnTo>
                  <a:lnTo>
                    <a:pt x="303" y="154"/>
                  </a:lnTo>
                  <a:lnTo>
                    <a:pt x="296" y="147"/>
                  </a:lnTo>
                  <a:lnTo>
                    <a:pt x="287" y="142"/>
                  </a:lnTo>
                  <a:lnTo>
                    <a:pt x="277" y="137"/>
                  </a:lnTo>
                  <a:lnTo>
                    <a:pt x="268" y="134"/>
                  </a:lnTo>
                  <a:lnTo>
                    <a:pt x="258" y="131"/>
                  </a:lnTo>
                  <a:lnTo>
                    <a:pt x="247" y="130"/>
                  </a:lnTo>
                  <a:lnTo>
                    <a:pt x="235" y="129"/>
                  </a:lnTo>
                  <a:lnTo>
                    <a:pt x="225" y="130"/>
                  </a:lnTo>
                  <a:lnTo>
                    <a:pt x="215" y="131"/>
                  </a:lnTo>
                  <a:lnTo>
                    <a:pt x="206" y="134"/>
                  </a:lnTo>
                  <a:lnTo>
                    <a:pt x="196" y="138"/>
                  </a:lnTo>
                  <a:lnTo>
                    <a:pt x="187" y="143"/>
                  </a:lnTo>
                  <a:lnTo>
                    <a:pt x="179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5" y="174"/>
                  </a:lnTo>
                  <a:lnTo>
                    <a:pt x="149" y="184"/>
                  </a:lnTo>
                  <a:lnTo>
                    <a:pt x="144" y="194"/>
                  </a:lnTo>
                  <a:lnTo>
                    <a:pt x="140" y="205"/>
                  </a:lnTo>
                  <a:lnTo>
                    <a:pt x="137" y="216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7" name="Freeform 138"/>
            <p:cNvSpPr>
              <a:spLocks/>
            </p:cNvSpPr>
            <p:nvPr/>
          </p:nvSpPr>
          <p:spPr bwMode="auto">
            <a:xfrm>
              <a:off x="5603" y="4135"/>
              <a:ext cx="39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7 w 461"/>
                <a:gd name="T5" fmla="*/ 23 h 477"/>
                <a:gd name="T6" fmla="*/ 28 w 461"/>
                <a:gd name="T7" fmla="*/ 0 h 477"/>
                <a:gd name="T8" fmla="*/ 39 w 461"/>
                <a:gd name="T9" fmla="*/ 0 h 477"/>
                <a:gd name="T10" fmla="*/ 19 w 461"/>
                <a:gd name="T11" fmla="*/ 40 h 477"/>
                <a:gd name="T12" fmla="*/ 12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1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9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8" name="Freeform 139"/>
            <p:cNvSpPr>
              <a:spLocks noEditPoints="1"/>
            </p:cNvSpPr>
            <p:nvPr/>
          </p:nvSpPr>
          <p:spPr bwMode="auto">
            <a:xfrm>
              <a:off x="5644" y="4113"/>
              <a:ext cx="43" cy="80"/>
            </a:xfrm>
            <a:custGeom>
              <a:avLst/>
              <a:gdLst>
                <a:gd name="T0" fmla="*/ 4 w 514"/>
                <a:gd name="T1" fmla="*/ 23 h 960"/>
                <a:gd name="T2" fmla="*/ 13 w 514"/>
                <a:gd name="T3" fmla="*/ 23 h 960"/>
                <a:gd name="T4" fmla="*/ 20 w 514"/>
                <a:gd name="T5" fmla="*/ 44 h 960"/>
                <a:gd name="T6" fmla="*/ 31 w 514"/>
                <a:gd name="T7" fmla="*/ 23 h 960"/>
                <a:gd name="T8" fmla="*/ 42 w 514"/>
                <a:gd name="T9" fmla="*/ 23 h 960"/>
                <a:gd name="T10" fmla="*/ 11 w 514"/>
                <a:gd name="T11" fmla="*/ 80 h 960"/>
                <a:gd name="T12" fmla="*/ 0 w 514"/>
                <a:gd name="T13" fmla="*/ 80 h 960"/>
                <a:gd name="T14" fmla="*/ 13 w 514"/>
                <a:gd name="T15" fmla="*/ 56 h 960"/>
                <a:gd name="T16" fmla="*/ 4 w 514"/>
                <a:gd name="T17" fmla="*/ 23 h 960"/>
                <a:gd name="T18" fmla="*/ 30 w 514"/>
                <a:gd name="T19" fmla="*/ 0 h 960"/>
                <a:gd name="T20" fmla="*/ 43 w 514"/>
                <a:gd name="T21" fmla="*/ 0 h 960"/>
                <a:gd name="T22" fmla="*/ 29 w 514"/>
                <a:gd name="T23" fmla="*/ 14 h 960"/>
                <a:gd name="T24" fmla="*/ 21 w 514"/>
                <a:gd name="T25" fmla="*/ 14 h 960"/>
                <a:gd name="T26" fmla="*/ 30 w 514"/>
                <a:gd name="T27" fmla="*/ 0 h 9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4" h="960">
                  <a:moveTo>
                    <a:pt x="43" y="270"/>
                  </a:moveTo>
                  <a:lnTo>
                    <a:pt x="160" y="270"/>
                  </a:lnTo>
                  <a:lnTo>
                    <a:pt x="235" y="524"/>
                  </a:lnTo>
                  <a:lnTo>
                    <a:pt x="371" y="270"/>
                  </a:lnTo>
                  <a:lnTo>
                    <a:pt x="503" y="270"/>
                  </a:lnTo>
                  <a:lnTo>
                    <a:pt x="128" y="960"/>
                  </a:lnTo>
                  <a:lnTo>
                    <a:pt x="0" y="960"/>
                  </a:lnTo>
                  <a:lnTo>
                    <a:pt x="158" y="668"/>
                  </a:lnTo>
                  <a:lnTo>
                    <a:pt x="43" y="270"/>
                  </a:lnTo>
                  <a:close/>
                  <a:moveTo>
                    <a:pt x="358" y="0"/>
                  </a:moveTo>
                  <a:lnTo>
                    <a:pt x="514" y="0"/>
                  </a:lnTo>
                  <a:lnTo>
                    <a:pt x="347" y="170"/>
                  </a:lnTo>
                  <a:lnTo>
                    <a:pt x="250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69" name="Freeform 140"/>
            <p:cNvSpPr>
              <a:spLocks/>
            </p:cNvSpPr>
            <p:nvPr/>
          </p:nvSpPr>
          <p:spPr bwMode="auto">
            <a:xfrm>
              <a:off x="5689" y="4135"/>
              <a:ext cx="32" cy="41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0 h 496"/>
                <a:gd name="T14" fmla="*/ 16 w 381"/>
                <a:gd name="T15" fmla="*/ 11 h 496"/>
                <a:gd name="T16" fmla="*/ 14 w 381"/>
                <a:gd name="T17" fmla="*/ 13 h 496"/>
                <a:gd name="T18" fmla="*/ 13 w 381"/>
                <a:gd name="T19" fmla="*/ 14 h 496"/>
                <a:gd name="T20" fmla="*/ 12 w 381"/>
                <a:gd name="T21" fmla="*/ 16 h 496"/>
                <a:gd name="T22" fmla="*/ 11 w 381"/>
                <a:gd name="T23" fmla="*/ 19 h 496"/>
                <a:gd name="T24" fmla="*/ 10 w 381"/>
                <a:gd name="T25" fmla="*/ 21 h 496"/>
                <a:gd name="T26" fmla="*/ 10 w 381"/>
                <a:gd name="T27" fmla="*/ 23 h 496"/>
                <a:gd name="T28" fmla="*/ 11 w 381"/>
                <a:gd name="T29" fmla="*/ 25 h 496"/>
                <a:gd name="T30" fmla="*/ 11 w 381"/>
                <a:gd name="T31" fmla="*/ 27 h 496"/>
                <a:gd name="T32" fmla="*/ 12 w 381"/>
                <a:gd name="T33" fmla="*/ 28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1 h 496"/>
                <a:gd name="T40" fmla="*/ 19 w 381"/>
                <a:gd name="T41" fmla="*/ 31 h 496"/>
                <a:gd name="T42" fmla="*/ 21 w 381"/>
                <a:gd name="T43" fmla="*/ 31 h 496"/>
                <a:gd name="T44" fmla="*/ 23 w 381"/>
                <a:gd name="T45" fmla="*/ 31 h 496"/>
                <a:gd name="T46" fmla="*/ 25 w 381"/>
                <a:gd name="T47" fmla="*/ 31 h 496"/>
                <a:gd name="T48" fmla="*/ 27 w 381"/>
                <a:gd name="T49" fmla="*/ 30 h 496"/>
                <a:gd name="T50" fmla="*/ 27 w 381"/>
                <a:gd name="T51" fmla="*/ 39 h 496"/>
                <a:gd name="T52" fmla="*/ 22 w 381"/>
                <a:gd name="T53" fmla="*/ 41 h 496"/>
                <a:gd name="T54" fmla="*/ 17 w 381"/>
                <a:gd name="T55" fmla="*/ 41 h 496"/>
                <a:gd name="T56" fmla="*/ 16 w 381"/>
                <a:gd name="T57" fmla="*/ 41 h 496"/>
                <a:gd name="T58" fmla="*/ 14 w 381"/>
                <a:gd name="T59" fmla="*/ 41 h 496"/>
                <a:gd name="T60" fmla="*/ 12 w 381"/>
                <a:gd name="T61" fmla="*/ 40 h 496"/>
                <a:gd name="T62" fmla="*/ 10 w 381"/>
                <a:gd name="T63" fmla="*/ 40 h 496"/>
                <a:gd name="T64" fmla="*/ 9 w 381"/>
                <a:gd name="T65" fmla="*/ 39 h 496"/>
                <a:gd name="T66" fmla="*/ 8 w 381"/>
                <a:gd name="T67" fmla="*/ 38 h 496"/>
                <a:gd name="T68" fmla="*/ 6 w 381"/>
                <a:gd name="T69" fmla="*/ 37 h 496"/>
                <a:gd name="T70" fmla="*/ 5 w 381"/>
                <a:gd name="T71" fmla="*/ 36 h 496"/>
                <a:gd name="T72" fmla="*/ 4 w 381"/>
                <a:gd name="T73" fmla="*/ 34 h 496"/>
                <a:gd name="T74" fmla="*/ 3 w 381"/>
                <a:gd name="T75" fmla="*/ 33 h 496"/>
                <a:gd name="T76" fmla="*/ 2 w 381"/>
                <a:gd name="T77" fmla="*/ 31 h 496"/>
                <a:gd name="T78" fmla="*/ 1 w 381"/>
                <a:gd name="T79" fmla="*/ 29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4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5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3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8"/>
                  </a:lnTo>
                  <a:lnTo>
                    <a:pt x="318" y="132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5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4" y="121"/>
                  </a:lnTo>
                  <a:lnTo>
                    <a:pt x="212" y="124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3"/>
                  </a:lnTo>
                  <a:lnTo>
                    <a:pt x="170" y="152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8"/>
                  </a:lnTo>
                  <a:lnTo>
                    <a:pt x="134" y="212"/>
                  </a:lnTo>
                  <a:lnTo>
                    <a:pt x="130" y="225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1" y="336"/>
                  </a:lnTo>
                  <a:lnTo>
                    <a:pt x="147" y="344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3" y="380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7" y="379"/>
                  </a:lnTo>
                  <a:lnTo>
                    <a:pt x="268" y="377"/>
                  </a:lnTo>
                  <a:lnTo>
                    <a:pt x="281" y="374"/>
                  </a:lnTo>
                  <a:lnTo>
                    <a:pt x="294" y="371"/>
                  </a:lnTo>
                  <a:lnTo>
                    <a:pt x="308" y="366"/>
                  </a:lnTo>
                  <a:lnTo>
                    <a:pt x="323" y="361"/>
                  </a:lnTo>
                  <a:lnTo>
                    <a:pt x="338" y="355"/>
                  </a:lnTo>
                  <a:lnTo>
                    <a:pt x="323" y="477"/>
                  </a:lnTo>
                  <a:lnTo>
                    <a:pt x="289" y="485"/>
                  </a:lnTo>
                  <a:lnTo>
                    <a:pt x="258" y="491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5"/>
                  </a:lnTo>
                  <a:lnTo>
                    <a:pt x="185" y="495"/>
                  </a:lnTo>
                  <a:lnTo>
                    <a:pt x="175" y="493"/>
                  </a:lnTo>
                  <a:lnTo>
                    <a:pt x="165" y="492"/>
                  </a:lnTo>
                  <a:lnTo>
                    <a:pt x="154" y="489"/>
                  </a:lnTo>
                  <a:lnTo>
                    <a:pt x="144" y="487"/>
                  </a:lnTo>
                  <a:lnTo>
                    <a:pt x="135" y="483"/>
                  </a:lnTo>
                  <a:lnTo>
                    <a:pt x="125" y="480"/>
                  </a:lnTo>
                  <a:lnTo>
                    <a:pt x="115" y="475"/>
                  </a:lnTo>
                  <a:lnTo>
                    <a:pt x="107" y="471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2"/>
                  </a:lnTo>
                  <a:lnTo>
                    <a:pt x="73" y="446"/>
                  </a:lnTo>
                  <a:lnTo>
                    <a:pt x="65" y="438"/>
                  </a:lnTo>
                  <a:lnTo>
                    <a:pt x="58" y="431"/>
                  </a:lnTo>
                  <a:lnTo>
                    <a:pt x="51" y="421"/>
                  </a:lnTo>
                  <a:lnTo>
                    <a:pt x="45" y="413"/>
                  </a:lnTo>
                  <a:lnTo>
                    <a:pt x="39" y="404"/>
                  </a:lnTo>
                  <a:lnTo>
                    <a:pt x="32" y="395"/>
                  </a:lnTo>
                  <a:lnTo>
                    <a:pt x="27" y="385"/>
                  </a:lnTo>
                  <a:lnTo>
                    <a:pt x="22" y="376"/>
                  </a:lnTo>
                  <a:lnTo>
                    <a:pt x="18" y="366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4"/>
                  </a:lnTo>
                  <a:lnTo>
                    <a:pt x="5" y="323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263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0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5"/>
                  </a:lnTo>
                  <a:lnTo>
                    <a:pt x="88" y="56"/>
                  </a:lnTo>
                  <a:lnTo>
                    <a:pt x="97" y="47"/>
                  </a:lnTo>
                  <a:lnTo>
                    <a:pt x="107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1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2"/>
                  </a:lnTo>
                  <a:lnTo>
                    <a:pt x="213" y="1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9" y="0"/>
                  </a:lnTo>
                  <a:lnTo>
                    <a:pt x="277" y="2"/>
                  </a:lnTo>
                  <a:lnTo>
                    <a:pt x="295" y="6"/>
                  </a:lnTo>
                  <a:lnTo>
                    <a:pt x="312" y="10"/>
                  </a:lnTo>
                  <a:lnTo>
                    <a:pt x="330" y="17"/>
                  </a:lnTo>
                  <a:lnTo>
                    <a:pt x="347" y="25"/>
                  </a:lnTo>
                  <a:lnTo>
                    <a:pt x="365" y="33"/>
                  </a:lnTo>
                  <a:lnTo>
                    <a:pt x="381" y="4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0" name="Freeform 141"/>
            <p:cNvSpPr>
              <a:spLocks/>
            </p:cNvSpPr>
            <p:nvPr/>
          </p:nvSpPr>
          <p:spPr bwMode="auto">
            <a:xfrm>
              <a:off x="5725" y="4109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8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70"/>
                  </a:lnTo>
                  <a:lnTo>
                    <a:pt x="203" y="354"/>
                  </a:lnTo>
                  <a:lnTo>
                    <a:pt x="218" y="342"/>
                  </a:lnTo>
                  <a:lnTo>
                    <a:pt x="233" y="331"/>
                  </a:lnTo>
                  <a:lnTo>
                    <a:pt x="247" y="323"/>
                  </a:lnTo>
                  <a:lnTo>
                    <a:pt x="261" y="316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8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4"/>
                  </a:lnTo>
                  <a:lnTo>
                    <a:pt x="351" y="318"/>
                  </a:lnTo>
                  <a:lnTo>
                    <a:pt x="362" y="325"/>
                  </a:lnTo>
                  <a:lnTo>
                    <a:pt x="371" y="333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3"/>
                  </a:lnTo>
                  <a:lnTo>
                    <a:pt x="401" y="376"/>
                  </a:lnTo>
                  <a:lnTo>
                    <a:pt x="406" y="389"/>
                  </a:lnTo>
                  <a:lnTo>
                    <a:pt x="411" y="404"/>
                  </a:lnTo>
                  <a:lnTo>
                    <a:pt x="414" y="418"/>
                  </a:lnTo>
                  <a:lnTo>
                    <a:pt x="416" y="435"/>
                  </a:lnTo>
                  <a:lnTo>
                    <a:pt x="418" y="452"/>
                  </a:lnTo>
                  <a:lnTo>
                    <a:pt x="418" y="471"/>
                  </a:lnTo>
                  <a:lnTo>
                    <a:pt x="418" y="480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2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3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7"/>
                  </a:lnTo>
                  <a:lnTo>
                    <a:pt x="286" y="447"/>
                  </a:lnTo>
                  <a:lnTo>
                    <a:pt x="282" y="438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9" y="423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3" y="415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7" y="427"/>
                  </a:lnTo>
                  <a:lnTo>
                    <a:pt x="202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6" y="455"/>
                  </a:lnTo>
                  <a:lnTo>
                    <a:pt x="181" y="464"/>
                  </a:lnTo>
                  <a:lnTo>
                    <a:pt x="177" y="476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3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1" name="Freeform 142"/>
            <p:cNvSpPr>
              <a:spLocks noEditPoints="1"/>
            </p:cNvSpPr>
            <p:nvPr/>
          </p:nvSpPr>
          <p:spPr bwMode="auto">
            <a:xfrm>
              <a:off x="4776" y="4220"/>
              <a:ext cx="40" cy="42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7 h 495"/>
                <a:gd name="T4" fmla="*/ 21 w 484"/>
                <a:gd name="T5" fmla="*/ 40 h 495"/>
                <a:gd name="T6" fmla="*/ 17 w 484"/>
                <a:gd name="T7" fmla="*/ 42 h 495"/>
                <a:gd name="T8" fmla="*/ 12 w 484"/>
                <a:gd name="T9" fmla="*/ 42 h 495"/>
                <a:gd name="T10" fmla="*/ 10 w 484"/>
                <a:gd name="T11" fmla="*/ 41 h 495"/>
                <a:gd name="T12" fmla="*/ 7 w 484"/>
                <a:gd name="T13" fmla="*/ 40 h 495"/>
                <a:gd name="T14" fmla="*/ 4 w 484"/>
                <a:gd name="T15" fmla="*/ 37 h 495"/>
                <a:gd name="T16" fmla="*/ 1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7 h 495"/>
                <a:gd name="T24" fmla="*/ 1 w 484"/>
                <a:gd name="T25" fmla="*/ 13 h 495"/>
                <a:gd name="T26" fmla="*/ 3 w 484"/>
                <a:gd name="T27" fmla="*/ 11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3 h 495"/>
                <a:gd name="T50" fmla="*/ 11 w 484"/>
                <a:gd name="T51" fmla="*/ 25 h 495"/>
                <a:gd name="T52" fmla="*/ 12 w 484"/>
                <a:gd name="T53" fmla="*/ 28 h 495"/>
                <a:gd name="T54" fmla="*/ 13 w 484"/>
                <a:gd name="T55" fmla="*/ 30 h 495"/>
                <a:gd name="T56" fmla="*/ 15 w 484"/>
                <a:gd name="T57" fmla="*/ 31 h 495"/>
                <a:gd name="T58" fmla="*/ 17 w 484"/>
                <a:gd name="T59" fmla="*/ 32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9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1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5 h 495"/>
                <a:gd name="T88" fmla="*/ 11 w 484"/>
                <a:gd name="T89" fmla="*/ 18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49" y="72"/>
                  </a:moveTo>
                  <a:lnTo>
                    <a:pt x="357" y="10"/>
                  </a:lnTo>
                  <a:lnTo>
                    <a:pt x="484" y="10"/>
                  </a:lnTo>
                  <a:lnTo>
                    <a:pt x="419" y="487"/>
                  </a:lnTo>
                  <a:lnTo>
                    <a:pt x="294" y="487"/>
                  </a:lnTo>
                  <a:lnTo>
                    <a:pt x="300" y="437"/>
                  </a:lnTo>
                  <a:lnTo>
                    <a:pt x="284" y="451"/>
                  </a:lnTo>
                  <a:lnTo>
                    <a:pt x="267" y="462"/>
                  </a:lnTo>
                  <a:lnTo>
                    <a:pt x="251" y="473"/>
                  </a:lnTo>
                  <a:lnTo>
                    <a:pt x="235" y="481"/>
                  </a:lnTo>
                  <a:lnTo>
                    <a:pt x="217" y="487"/>
                  </a:lnTo>
                  <a:lnTo>
                    <a:pt x="201" y="492"/>
                  </a:lnTo>
                  <a:lnTo>
                    <a:pt x="183" y="494"/>
                  </a:lnTo>
                  <a:lnTo>
                    <a:pt x="166" y="495"/>
                  </a:lnTo>
                  <a:lnTo>
                    <a:pt x="148" y="494"/>
                  </a:lnTo>
                  <a:lnTo>
                    <a:pt x="132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86" y="471"/>
                  </a:lnTo>
                  <a:lnTo>
                    <a:pt x="73" y="461"/>
                  </a:lnTo>
                  <a:lnTo>
                    <a:pt x="59" y="449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1" y="365"/>
                  </a:lnTo>
                  <a:lnTo>
                    <a:pt x="6" y="345"/>
                  </a:lnTo>
                  <a:lnTo>
                    <a:pt x="2" y="324"/>
                  </a:lnTo>
                  <a:lnTo>
                    <a:pt x="0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4" y="171"/>
                  </a:lnTo>
                  <a:lnTo>
                    <a:pt x="18" y="159"/>
                  </a:lnTo>
                  <a:lnTo>
                    <a:pt x="22" y="147"/>
                  </a:lnTo>
                  <a:lnTo>
                    <a:pt x="27" y="135"/>
                  </a:lnTo>
                  <a:lnTo>
                    <a:pt x="32" y="124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1"/>
                  </a:lnTo>
                  <a:lnTo>
                    <a:pt x="59" y="81"/>
                  </a:lnTo>
                  <a:lnTo>
                    <a:pt x="66" y="72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99" y="39"/>
                  </a:lnTo>
                  <a:lnTo>
                    <a:pt x="107" y="32"/>
                  </a:lnTo>
                  <a:lnTo>
                    <a:pt x="117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3" y="3"/>
                  </a:lnTo>
                  <a:lnTo>
                    <a:pt x="183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4" y="1"/>
                  </a:lnTo>
                  <a:lnTo>
                    <a:pt x="223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1" y="7"/>
                  </a:lnTo>
                  <a:lnTo>
                    <a:pt x="260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6" y="28"/>
                  </a:lnTo>
                  <a:lnTo>
                    <a:pt x="314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7" y="266"/>
                  </a:moveTo>
                  <a:lnTo>
                    <a:pt x="127" y="278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3" y="310"/>
                  </a:lnTo>
                  <a:lnTo>
                    <a:pt x="136" y="319"/>
                  </a:lnTo>
                  <a:lnTo>
                    <a:pt x="140" y="329"/>
                  </a:lnTo>
                  <a:lnTo>
                    <a:pt x="144" y="337"/>
                  </a:lnTo>
                  <a:lnTo>
                    <a:pt x="150" y="344"/>
                  </a:lnTo>
                  <a:lnTo>
                    <a:pt x="157" y="351"/>
                  </a:lnTo>
                  <a:lnTo>
                    <a:pt x="163" y="356"/>
                  </a:lnTo>
                  <a:lnTo>
                    <a:pt x="170" y="362"/>
                  </a:lnTo>
                  <a:lnTo>
                    <a:pt x="178" y="366"/>
                  </a:lnTo>
                  <a:lnTo>
                    <a:pt x="186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4" y="373"/>
                  </a:lnTo>
                  <a:lnTo>
                    <a:pt x="225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7" y="364"/>
                  </a:lnTo>
                  <a:lnTo>
                    <a:pt x="267" y="357"/>
                  </a:lnTo>
                  <a:lnTo>
                    <a:pt x="277" y="350"/>
                  </a:lnTo>
                  <a:lnTo>
                    <a:pt x="286" y="342"/>
                  </a:lnTo>
                  <a:lnTo>
                    <a:pt x="294" y="333"/>
                  </a:lnTo>
                  <a:lnTo>
                    <a:pt x="301" y="322"/>
                  </a:lnTo>
                  <a:lnTo>
                    <a:pt x="308" y="311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4"/>
                  </a:lnTo>
                  <a:lnTo>
                    <a:pt x="325" y="261"/>
                  </a:lnTo>
                  <a:lnTo>
                    <a:pt x="326" y="247"/>
                  </a:lnTo>
                  <a:lnTo>
                    <a:pt x="327" y="233"/>
                  </a:lnTo>
                  <a:lnTo>
                    <a:pt x="326" y="222"/>
                  </a:lnTo>
                  <a:lnTo>
                    <a:pt x="325" y="210"/>
                  </a:lnTo>
                  <a:lnTo>
                    <a:pt x="323" y="200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1"/>
                  </a:lnTo>
                  <a:lnTo>
                    <a:pt x="305" y="163"/>
                  </a:lnTo>
                  <a:lnTo>
                    <a:pt x="299" y="155"/>
                  </a:lnTo>
                  <a:lnTo>
                    <a:pt x="292" y="148"/>
                  </a:lnTo>
                  <a:lnTo>
                    <a:pt x="285" y="141"/>
                  </a:lnTo>
                  <a:lnTo>
                    <a:pt x="277" y="135"/>
                  </a:lnTo>
                  <a:lnTo>
                    <a:pt x="268" y="131"/>
                  </a:lnTo>
                  <a:lnTo>
                    <a:pt x="260" y="127"/>
                  </a:lnTo>
                  <a:lnTo>
                    <a:pt x="251" y="125"/>
                  </a:lnTo>
                  <a:lnTo>
                    <a:pt x="242" y="124"/>
                  </a:lnTo>
                  <a:lnTo>
                    <a:pt x="232" y="123"/>
                  </a:lnTo>
                  <a:lnTo>
                    <a:pt x="220" y="124"/>
                  </a:lnTo>
                  <a:lnTo>
                    <a:pt x="210" y="126"/>
                  </a:lnTo>
                  <a:lnTo>
                    <a:pt x="200" y="129"/>
                  </a:lnTo>
                  <a:lnTo>
                    <a:pt x="190" y="133"/>
                  </a:lnTo>
                  <a:lnTo>
                    <a:pt x="181" y="140"/>
                  </a:lnTo>
                  <a:lnTo>
                    <a:pt x="172" y="146"/>
                  </a:lnTo>
                  <a:lnTo>
                    <a:pt x="164" y="154"/>
                  </a:lnTo>
                  <a:lnTo>
                    <a:pt x="157" y="164"/>
                  </a:lnTo>
                  <a:lnTo>
                    <a:pt x="149" y="174"/>
                  </a:lnTo>
                  <a:lnTo>
                    <a:pt x="143" y="186"/>
                  </a:lnTo>
                  <a:lnTo>
                    <a:pt x="138" y="197"/>
                  </a:lnTo>
                  <a:lnTo>
                    <a:pt x="134" y="209"/>
                  </a:lnTo>
                  <a:lnTo>
                    <a:pt x="131" y="223"/>
                  </a:lnTo>
                  <a:lnTo>
                    <a:pt x="129" y="236"/>
                  </a:lnTo>
                  <a:lnTo>
                    <a:pt x="127" y="252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2" name="Freeform 143"/>
            <p:cNvSpPr>
              <a:spLocks/>
            </p:cNvSpPr>
            <p:nvPr/>
          </p:nvSpPr>
          <p:spPr bwMode="auto">
            <a:xfrm>
              <a:off x="4844" y="4220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2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3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8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3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8"/>
                  </a:lnTo>
                  <a:lnTo>
                    <a:pt x="363" y="155"/>
                  </a:lnTo>
                  <a:lnTo>
                    <a:pt x="347" y="146"/>
                  </a:lnTo>
                  <a:lnTo>
                    <a:pt x="333" y="139"/>
                  </a:lnTo>
                  <a:lnTo>
                    <a:pt x="319" y="131"/>
                  </a:lnTo>
                  <a:lnTo>
                    <a:pt x="307" y="127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4" y="125"/>
                  </a:lnTo>
                  <a:lnTo>
                    <a:pt x="202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3"/>
                  </a:lnTo>
                  <a:lnTo>
                    <a:pt x="154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9" y="240"/>
                  </a:lnTo>
                  <a:lnTo>
                    <a:pt x="127" y="256"/>
                  </a:lnTo>
                  <a:lnTo>
                    <a:pt x="126" y="271"/>
                  </a:lnTo>
                  <a:lnTo>
                    <a:pt x="127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4" y="317"/>
                  </a:lnTo>
                  <a:lnTo>
                    <a:pt x="138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5" y="352"/>
                  </a:lnTo>
                  <a:lnTo>
                    <a:pt x="163" y="359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2"/>
                  </a:lnTo>
                  <a:lnTo>
                    <a:pt x="309" y="367"/>
                  </a:lnTo>
                  <a:lnTo>
                    <a:pt x="325" y="362"/>
                  </a:lnTo>
                  <a:lnTo>
                    <a:pt x="340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10" y="496"/>
                  </a:lnTo>
                  <a:lnTo>
                    <a:pt x="198" y="496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7" y="480"/>
                  </a:lnTo>
                  <a:lnTo>
                    <a:pt x="117" y="476"/>
                  </a:lnTo>
                  <a:lnTo>
                    <a:pt x="108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0"/>
                  </a:lnTo>
                  <a:lnTo>
                    <a:pt x="53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4" y="395"/>
                  </a:lnTo>
                  <a:lnTo>
                    <a:pt x="28" y="386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6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4" y="218"/>
                  </a:lnTo>
                  <a:lnTo>
                    <a:pt x="10" y="195"/>
                  </a:lnTo>
                  <a:lnTo>
                    <a:pt x="17" y="173"/>
                  </a:lnTo>
                  <a:lnTo>
                    <a:pt x="25" y="151"/>
                  </a:lnTo>
                  <a:lnTo>
                    <a:pt x="36" y="129"/>
                  </a:lnTo>
                  <a:lnTo>
                    <a:pt x="49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90" y="56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3" name="Freeform 144"/>
            <p:cNvSpPr>
              <a:spLocks noEditPoints="1"/>
            </p:cNvSpPr>
            <p:nvPr/>
          </p:nvSpPr>
          <p:spPr bwMode="auto">
            <a:xfrm>
              <a:off x="4880" y="4198"/>
              <a:ext cx="19" cy="63"/>
            </a:xfrm>
            <a:custGeom>
              <a:avLst/>
              <a:gdLst>
                <a:gd name="T0" fmla="*/ 12 w 234"/>
                <a:gd name="T1" fmla="*/ 15 h 760"/>
                <a:gd name="T2" fmla="*/ 11 w 234"/>
                <a:gd name="T3" fmla="*/ 15 h 760"/>
                <a:gd name="T4" fmla="*/ 9 w 234"/>
                <a:gd name="T5" fmla="*/ 14 h 760"/>
                <a:gd name="T6" fmla="*/ 8 w 234"/>
                <a:gd name="T7" fmla="*/ 13 h 760"/>
                <a:gd name="T8" fmla="*/ 7 w 234"/>
                <a:gd name="T9" fmla="*/ 12 h 760"/>
                <a:gd name="T10" fmla="*/ 7 w 234"/>
                <a:gd name="T11" fmla="*/ 11 h 760"/>
                <a:gd name="T12" fmla="*/ 6 w 234"/>
                <a:gd name="T13" fmla="*/ 9 h 760"/>
                <a:gd name="T14" fmla="*/ 6 w 234"/>
                <a:gd name="T15" fmla="*/ 8 h 760"/>
                <a:gd name="T16" fmla="*/ 6 w 234"/>
                <a:gd name="T17" fmla="*/ 7 h 760"/>
                <a:gd name="T18" fmla="*/ 6 w 234"/>
                <a:gd name="T19" fmla="*/ 5 h 760"/>
                <a:gd name="T20" fmla="*/ 7 w 234"/>
                <a:gd name="T21" fmla="*/ 4 h 760"/>
                <a:gd name="T22" fmla="*/ 7 w 234"/>
                <a:gd name="T23" fmla="*/ 3 h 760"/>
                <a:gd name="T24" fmla="*/ 8 w 234"/>
                <a:gd name="T25" fmla="*/ 2 h 760"/>
                <a:gd name="T26" fmla="*/ 9 w 234"/>
                <a:gd name="T27" fmla="*/ 1 h 760"/>
                <a:gd name="T28" fmla="*/ 11 w 234"/>
                <a:gd name="T29" fmla="*/ 0 h 760"/>
                <a:gd name="T30" fmla="*/ 12 w 234"/>
                <a:gd name="T31" fmla="*/ 0 h 760"/>
                <a:gd name="T32" fmla="*/ 13 w 234"/>
                <a:gd name="T33" fmla="*/ 0 h 760"/>
                <a:gd name="T34" fmla="*/ 14 w 234"/>
                <a:gd name="T35" fmla="*/ 0 h 760"/>
                <a:gd name="T36" fmla="*/ 16 w 234"/>
                <a:gd name="T37" fmla="*/ 1 h 760"/>
                <a:gd name="T38" fmla="*/ 17 w 234"/>
                <a:gd name="T39" fmla="*/ 2 h 760"/>
                <a:gd name="T40" fmla="*/ 18 w 234"/>
                <a:gd name="T41" fmla="*/ 3 h 760"/>
                <a:gd name="T42" fmla="*/ 18 w 234"/>
                <a:gd name="T43" fmla="*/ 4 h 760"/>
                <a:gd name="T44" fmla="*/ 19 w 234"/>
                <a:gd name="T45" fmla="*/ 5 h 760"/>
                <a:gd name="T46" fmla="*/ 19 w 234"/>
                <a:gd name="T47" fmla="*/ 7 h 760"/>
                <a:gd name="T48" fmla="*/ 19 w 234"/>
                <a:gd name="T49" fmla="*/ 8 h 760"/>
                <a:gd name="T50" fmla="*/ 19 w 234"/>
                <a:gd name="T51" fmla="*/ 10 h 760"/>
                <a:gd name="T52" fmla="*/ 18 w 234"/>
                <a:gd name="T53" fmla="*/ 11 h 760"/>
                <a:gd name="T54" fmla="*/ 18 w 234"/>
                <a:gd name="T55" fmla="*/ 12 h 760"/>
                <a:gd name="T56" fmla="*/ 17 w 234"/>
                <a:gd name="T57" fmla="*/ 13 h 760"/>
                <a:gd name="T58" fmla="*/ 16 w 234"/>
                <a:gd name="T59" fmla="*/ 14 h 760"/>
                <a:gd name="T60" fmla="*/ 15 w 234"/>
                <a:gd name="T61" fmla="*/ 15 h 760"/>
                <a:gd name="T62" fmla="*/ 13 w 234"/>
                <a:gd name="T63" fmla="*/ 15 h 760"/>
                <a:gd name="T64" fmla="*/ 12 w 234"/>
                <a:gd name="T65" fmla="*/ 15 h 760"/>
                <a:gd name="T66" fmla="*/ 16 w 234"/>
                <a:gd name="T67" fmla="*/ 23 h 760"/>
                <a:gd name="T68" fmla="*/ 0 w 234"/>
                <a:gd name="T69" fmla="*/ 63 h 7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4" h="760">
                  <a:moveTo>
                    <a:pt x="153" y="178"/>
                  </a:moveTo>
                  <a:lnTo>
                    <a:pt x="145" y="178"/>
                  </a:lnTo>
                  <a:lnTo>
                    <a:pt x="137" y="177"/>
                  </a:lnTo>
                  <a:lnTo>
                    <a:pt x="130" y="175"/>
                  </a:lnTo>
                  <a:lnTo>
                    <a:pt x="121" y="172"/>
                  </a:lnTo>
                  <a:lnTo>
                    <a:pt x="115" y="168"/>
                  </a:lnTo>
                  <a:lnTo>
                    <a:pt x="108" y="163"/>
                  </a:lnTo>
                  <a:lnTo>
                    <a:pt x="102" y="158"/>
                  </a:lnTo>
                  <a:lnTo>
                    <a:pt x="96" y="152"/>
                  </a:lnTo>
                  <a:lnTo>
                    <a:pt x="90" y="144"/>
                  </a:lnTo>
                  <a:lnTo>
                    <a:pt x="85" y="137"/>
                  </a:lnTo>
                  <a:lnTo>
                    <a:pt x="81" y="130"/>
                  </a:lnTo>
                  <a:lnTo>
                    <a:pt x="78" y="122"/>
                  </a:lnTo>
                  <a:lnTo>
                    <a:pt x="75" y="114"/>
                  </a:lnTo>
                  <a:lnTo>
                    <a:pt x="73" y="105"/>
                  </a:lnTo>
                  <a:lnTo>
                    <a:pt x="72" y="96"/>
                  </a:lnTo>
                  <a:lnTo>
                    <a:pt x="72" y="87"/>
                  </a:lnTo>
                  <a:lnTo>
                    <a:pt x="72" y="79"/>
                  </a:lnTo>
                  <a:lnTo>
                    <a:pt x="73" y="70"/>
                  </a:lnTo>
                  <a:lnTo>
                    <a:pt x="75" y="62"/>
                  </a:lnTo>
                  <a:lnTo>
                    <a:pt x="78" y="54"/>
                  </a:lnTo>
                  <a:lnTo>
                    <a:pt x="81" y="47"/>
                  </a:lnTo>
                  <a:lnTo>
                    <a:pt x="85" y="40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102" y="20"/>
                  </a:lnTo>
                  <a:lnTo>
                    <a:pt x="108" y="15"/>
                  </a:lnTo>
                  <a:lnTo>
                    <a:pt x="115" y="11"/>
                  </a:lnTo>
                  <a:lnTo>
                    <a:pt x="122" y="7"/>
                  </a:lnTo>
                  <a:lnTo>
                    <a:pt x="130" y="5"/>
                  </a:lnTo>
                  <a:lnTo>
                    <a:pt x="137" y="3"/>
                  </a:lnTo>
                  <a:lnTo>
                    <a:pt x="145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3"/>
                  </a:lnTo>
                  <a:lnTo>
                    <a:pt x="177" y="5"/>
                  </a:lnTo>
                  <a:lnTo>
                    <a:pt x="184" y="7"/>
                  </a:lnTo>
                  <a:lnTo>
                    <a:pt x="191" y="11"/>
                  </a:lnTo>
                  <a:lnTo>
                    <a:pt x="198" y="15"/>
                  </a:lnTo>
                  <a:lnTo>
                    <a:pt x="204" y="20"/>
                  </a:lnTo>
                  <a:lnTo>
                    <a:pt x="211" y="26"/>
                  </a:lnTo>
                  <a:lnTo>
                    <a:pt x="216" y="32"/>
                  </a:lnTo>
                  <a:lnTo>
                    <a:pt x="221" y="40"/>
                  </a:lnTo>
                  <a:lnTo>
                    <a:pt x="225" y="47"/>
                  </a:lnTo>
                  <a:lnTo>
                    <a:pt x="228" y="54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3" y="79"/>
                  </a:lnTo>
                  <a:lnTo>
                    <a:pt x="234" y="87"/>
                  </a:lnTo>
                  <a:lnTo>
                    <a:pt x="233" y="97"/>
                  </a:lnTo>
                  <a:lnTo>
                    <a:pt x="232" y="106"/>
                  </a:lnTo>
                  <a:lnTo>
                    <a:pt x="231" y="115"/>
                  </a:lnTo>
                  <a:lnTo>
                    <a:pt x="228" y="123"/>
                  </a:lnTo>
                  <a:lnTo>
                    <a:pt x="225" y="131"/>
                  </a:lnTo>
                  <a:lnTo>
                    <a:pt x="221" y="138"/>
                  </a:lnTo>
                  <a:lnTo>
                    <a:pt x="217" y="145"/>
                  </a:lnTo>
                  <a:lnTo>
                    <a:pt x="211" y="153"/>
                  </a:lnTo>
                  <a:lnTo>
                    <a:pt x="205" y="159"/>
                  </a:lnTo>
                  <a:lnTo>
                    <a:pt x="199" y="164"/>
                  </a:lnTo>
                  <a:lnTo>
                    <a:pt x="192" y="168"/>
                  </a:lnTo>
                  <a:lnTo>
                    <a:pt x="186" y="172"/>
                  </a:lnTo>
                  <a:lnTo>
                    <a:pt x="179" y="175"/>
                  </a:lnTo>
                  <a:lnTo>
                    <a:pt x="171" y="177"/>
                  </a:lnTo>
                  <a:lnTo>
                    <a:pt x="163" y="178"/>
                  </a:lnTo>
                  <a:lnTo>
                    <a:pt x="155" y="178"/>
                  </a:lnTo>
                  <a:lnTo>
                    <a:pt x="153" y="178"/>
                  </a:lnTo>
                  <a:close/>
                  <a:moveTo>
                    <a:pt x="65" y="283"/>
                  </a:moveTo>
                  <a:lnTo>
                    <a:pt x="191" y="283"/>
                  </a:lnTo>
                  <a:lnTo>
                    <a:pt x="125" y="760"/>
                  </a:lnTo>
                  <a:lnTo>
                    <a:pt x="0" y="760"/>
                  </a:lnTo>
                  <a:lnTo>
                    <a:pt x="65" y="28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4" name="Freeform 145"/>
            <p:cNvSpPr>
              <a:spLocks noEditPoints="1"/>
            </p:cNvSpPr>
            <p:nvPr/>
          </p:nvSpPr>
          <p:spPr bwMode="auto">
            <a:xfrm>
              <a:off x="4902" y="4220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9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1"/>
                  </a:moveTo>
                  <a:lnTo>
                    <a:pt x="134" y="281"/>
                  </a:lnTo>
                  <a:lnTo>
                    <a:pt x="136" y="294"/>
                  </a:lnTo>
                  <a:lnTo>
                    <a:pt x="138" y="305"/>
                  </a:lnTo>
                  <a:lnTo>
                    <a:pt x="142" y="316"/>
                  </a:lnTo>
                  <a:lnTo>
                    <a:pt x="145" y="326"/>
                  </a:lnTo>
                  <a:lnTo>
                    <a:pt x="149" y="335"/>
                  </a:lnTo>
                  <a:lnTo>
                    <a:pt x="153" y="344"/>
                  </a:lnTo>
                  <a:lnTo>
                    <a:pt x="158" y="351"/>
                  </a:lnTo>
                  <a:lnTo>
                    <a:pt x="164" y="358"/>
                  </a:lnTo>
                  <a:lnTo>
                    <a:pt x="170" y="365"/>
                  </a:lnTo>
                  <a:lnTo>
                    <a:pt x="176" y="370"/>
                  </a:lnTo>
                  <a:lnTo>
                    <a:pt x="184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8" y="382"/>
                  </a:lnTo>
                  <a:lnTo>
                    <a:pt x="219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8" y="376"/>
                  </a:lnTo>
                  <a:lnTo>
                    <a:pt x="280" y="370"/>
                  </a:lnTo>
                  <a:lnTo>
                    <a:pt x="291" y="362"/>
                  </a:lnTo>
                  <a:lnTo>
                    <a:pt x="303" y="351"/>
                  </a:lnTo>
                  <a:lnTo>
                    <a:pt x="314" y="340"/>
                  </a:lnTo>
                  <a:lnTo>
                    <a:pt x="324" y="326"/>
                  </a:lnTo>
                  <a:lnTo>
                    <a:pt x="413" y="377"/>
                  </a:lnTo>
                  <a:lnTo>
                    <a:pt x="402" y="391"/>
                  </a:lnTo>
                  <a:lnTo>
                    <a:pt x="391" y="405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6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19" y="465"/>
                  </a:lnTo>
                  <a:lnTo>
                    <a:pt x="307" y="473"/>
                  </a:lnTo>
                  <a:lnTo>
                    <a:pt x="293" y="479"/>
                  </a:lnTo>
                  <a:lnTo>
                    <a:pt x="280" y="484"/>
                  </a:lnTo>
                  <a:lnTo>
                    <a:pt x="267" y="488"/>
                  </a:lnTo>
                  <a:lnTo>
                    <a:pt x="253" y="491"/>
                  </a:lnTo>
                  <a:lnTo>
                    <a:pt x="240" y="494"/>
                  </a:lnTo>
                  <a:lnTo>
                    <a:pt x="226" y="495"/>
                  </a:lnTo>
                  <a:lnTo>
                    <a:pt x="211" y="495"/>
                  </a:lnTo>
                  <a:lnTo>
                    <a:pt x="200" y="495"/>
                  </a:lnTo>
                  <a:lnTo>
                    <a:pt x="189" y="494"/>
                  </a:lnTo>
                  <a:lnTo>
                    <a:pt x="177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6" y="483"/>
                  </a:lnTo>
                  <a:lnTo>
                    <a:pt x="127" y="480"/>
                  </a:lnTo>
                  <a:lnTo>
                    <a:pt x="117" y="475"/>
                  </a:lnTo>
                  <a:lnTo>
                    <a:pt x="109" y="470"/>
                  </a:lnTo>
                  <a:lnTo>
                    <a:pt x="100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5" y="325"/>
                  </a:lnTo>
                  <a:lnTo>
                    <a:pt x="3" y="313"/>
                  </a:lnTo>
                  <a:lnTo>
                    <a:pt x="0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6"/>
                  </a:lnTo>
                  <a:lnTo>
                    <a:pt x="4" y="213"/>
                  </a:lnTo>
                  <a:lnTo>
                    <a:pt x="6" y="200"/>
                  </a:lnTo>
                  <a:lnTo>
                    <a:pt x="9" y="188"/>
                  </a:lnTo>
                  <a:lnTo>
                    <a:pt x="12" y="176"/>
                  </a:lnTo>
                  <a:lnTo>
                    <a:pt x="16" y="164"/>
                  </a:lnTo>
                  <a:lnTo>
                    <a:pt x="22" y="152"/>
                  </a:lnTo>
                  <a:lnTo>
                    <a:pt x="26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4" y="109"/>
                  </a:lnTo>
                  <a:lnTo>
                    <a:pt x="51" y="98"/>
                  </a:lnTo>
                  <a:lnTo>
                    <a:pt x="59" y="88"/>
                  </a:lnTo>
                  <a:lnTo>
                    <a:pt x="68" y="78"/>
                  </a:lnTo>
                  <a:lnTo>
                    <a:pt x="76" y="69"/>
                  </a:lnTo>
                  <a:lnTo>
                    <a:pt x="84" y="59"/>
                  </a:lnTo>
                  <a:lnTo>
                    <a:pt x="93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1" y="24"/>
                  </a:lnTo>
                  <a:lnTo>
                    <a:pt x="142" y="19"/>
                  </a:lnTo>
                  <a:lnTo>
                    <a:pt x="152" y="15"/>
                  </a:lnTo>
                  <a:lnTo>
                    <a:pt x="162" y="11"/>
                  </a:lnTo>
                  <a:lnTo>
                    <a:pt x="172" y="8"/>
                  </a:lnTo>
                  <a:lnTo>
                    <a:pt x="184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1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2" y="1"/>
                  </a:lnTo>
                  <a:lnTo>
                    <a:pt x="263" y="3"/>
                  </a:lnTo>
                  <a:lnTo>
                    <a:pt x="274" y="4"/>
                  </a:lnTo>
                  <a:lnTo>
                    <a:pt x="284" y="7"/>
                  </a:lnTo>
                  <a:lnTo>
                    <a:pt x="294" y="10"/>
                  </a:lnTo>
                  <a:lnTo>
                    <a:pt x="305" y="13"/>
                  </a:lnTo>
                  <a:lnTo>
                    <a:pt x="314" y="17"/>
                  </a:lnTo>
                  <a:lnTo>
                    <a:pt x="323" y="22"/>
                  </a:lnTo>
                  <a:lnTo>
                    <a:pt x="332" y="28"/>
                  </a:lnTo>
                  <a:lnTo>
                    <a:pt x="341" y="33"/>
                  </a:lnTo>
                  <a:lnTo>
                    <a:pt x="349" y="39"/>
                  </a:lnTo>
                  <a:lnTo>
                    <a:pt x="357" y="46"/>
                  </a:lnTo>
                  <a:lnTo>
                    <a:pt x="365" y="53"/>
                  </a:lnTo>
                  <a:lnTo>
                    <a:pt x="372" y="61"/>
                  </a:lnTo>
                  <a:lnTo>
                    <a:pt x="380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8" y="98"/>
                  </a:lnTo>
                  <a:lnTo>
                    <a:pt x="404" y="109"/>
                  </a:lnTo>
                  <a:lnTo>
                    <a:pt x="408" y="120"/>
                  </a:lnTo>
                  <a:lnTo>
                    <a:pt x="413" y="132"/>
                  </a:lnTo>
                  <a:lnTo>
                    <a:pt x="418" y="145"/>
                  </a:lnTo>
                  <a:lnTo>
                    <a:pt x="421" y="157"/>
                  </a:lnTo>
                  <a:lnTo>
                    <a:pt x="424" y="171"/>
                  </a:lnTo>
                  <a:lnTo>
                    <a:pt x="427" y="185"/>
                  </a:lnTo>
                  <a:lnTo>
                    <a:pt x="429" y="199"/>
                  </a:lnTo>
                  <a:lnTo>
                    <a:pt x="431" y="215"/>
                  </a:lnTo>
                  <a:lnTo>
                    <a:pt x="433" y="246"/>
                  </a:lnTo>
                  <a:lnTo>
                    <a:pt x="434" y="281"/>
                  </a:lnTo>
                  <a:close/>
                  <a:moveTo>
                    <a:pt x="141" y="186"/>
                  </a:moveTo>
                  <a:lnTo>
                    <a:pt x="318" y="186"/>
                  </a:lnTo>
                  <a:lnTo>
                    <a:pt x="317" y="176"/>
                  </a:lnTo>
                  <a:lnTo>
                    <a:pt x="315" y="167"/>
                  </a:lnTo>
                  <a:lnTo>
                    <a:pt x="313" y="159"/>
                  </a:lnTo>
                  <a:lnTo>
                    <a:pt x="310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3"/>
                  </a:lnTo>
                  <a:lnTo>
                    <a:pt x="281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0" y="111"/>
                  </a:lnTo>
                  <a:lnTo>
                    <a:pt x="251" y="110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7" y="110"/>
                  </a:lnTo>
                  <a:lnTo>
                    <a:pt x="210" y="111"/>
                  </a:lnTo>
                  <a:lnTo>
                    <a:pt x="203" y="113"/>
                  </a:lnTo>
                  <a:lnTo>
                    <a:pt x="196" y="116"/>
                  </a:lnTo>
                  <a:lnTo>
                    <a:pt x="190" y="119"/>
                  </a:lnTo>
                  <a:lnTo>
                    <a:pt x="184" y="123"/>
                  </a:lnTo>
                  <a:lnTo>
                    <a:pt x="177" y="127"/>
                  </a:lnTo>
                  <a:lnTo>
                    <a:pt x="172" y="132"/>
                  </a:lnTo>
                  <a:lnTo>
                    <a:pt x="166" y="139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52" y="159"/>
                  </a:lnTo>
                  <a:lnTo>
                    <a:pt x="148" y="167"/>
                  </a:lnTo>
                  <a:lnTo>
                    <a:pt x="145" y="176"/>
                  </a:lnTo>
                  <a:lnTo>
                    <a:pt x="141" y="18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5" name="Freeform 146"/>
            <p:cNvSpPr>
              <a:spLocks/>
            </p:cNvSpPr>
            <p:nvPr/>
          </p:nvSpPr>
          <p:spPr bwMode="auto">
            <a:xfrm>
              <a:off x="4941" y="4221"/>
              <a:ext cx="38" cy="40"/>
            </a:xfrm>
            <a:custGeom>
              <a:avLst/>
              <a:gdLst>
                <a:gd name="T0" fmla="*/ 0 w 461"/>
                <a:gd name="T1" fmla="*/ 0 h 477"/>
                <a:gd name="T2" fmla="*/ 10 w 461"/>
                <a:gd name="T3" fmla="*/ 0 h 477"/>
                <a:gd name="T4" fmla="*/ 16 w 461"/>
                <a:gd name="T5" fmla="*/ 23 h 477"/>
                <a:gd name="T6" fmla="*/ 27 w 461"/>
                <a:gd name="T7" fmla="*/ 0 h 477"/>
                <a:gd name="T8" fmla="*/ 38 w 461"/>
                <a:gd name="T9" fmla="*/ 0 h 477"/>
                <a:gd name="T10" fmla="*/ 18 w 461"/>
                <a:gd name="T11" fmla="*/ 40 h 477"/>
                <a:gd name="T12" fmla="*/ 11 w 461"/>
                <a:gd name="T13" fmla="*/ 40 h 477"/>
                <a:gd name="T14" fmla="*/ 0 w 461"/>
                <a:gd name="T15" fmla="*/ 0 h 4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7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7"/>
                  </a:lnTo>
                  <a:lnTo>
                    <a:pt x="138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6" name="Freeform 147"/>
            <p:cNvSpPr>
              <a:spLocks/>
            </p:cNvSpPr>
            <p:nvPr/>
          </p:nvSpPr>
          <p:spPr bwMode="auto">
            <a:xfrm>
              <a:off x="4983" y="4220"/>
              <a:ext cx="34" cy="41"/>
            </a:xfrm>
            <a:custGeom>
              <a:avLst/>
              <a:gdLst>
                <a:gd name="T0" fmla="*/ 15 w 417"/>
                <a:gd name="T1" fmla="*/ 5 h 487"/>
                <a:gd name="T2" fmla="*/ 18 w 417"/>
                <a:gd name="T3" fmla="*/ 3 h 487"/>
                <a:gd name="T4" fmla="*/ 20 w 417"/>
                <a:gd name="T5" fmla="*/ 1 h 487"/>
                <a:gd name="T6" fmla="*/ 22 w 417"/>
                <a:gd name="T7" fmla="*/ 0 h 487"/>
                <a:gd name="T8" fmla="*/ 25 w 417"/>
                <a:gd name="T9" fmla="*/ 0 h 487"/>
                <a:gd name="T10" fmla="*/ 27 w 417"/>
                <a:gd name="T11" fmla="*/ 0 h 487"/>
                <a:gd name="T12" fmla="*/ 28 w 417"/>
                <a:gd name="T13" fmla="*/ 1 h 487"/>
                <a:gd name="T14" fmla="*/ 30 w 417"/>
                <a:gd name="T15" fmla="*/ 2 h 487"/>
                <a:gd name="T16" fmla="*/ 31 w 417"/>
                <a:gd name="T17" fmla="*/ 4 h 487"/>
                <a:gd name="T18" fmla="*/ 33 w 417"/>
                <a:gd name="T19" fmla="*/ 6 h 487"/>
                <a:gd name="T20" fmla="*/ 33 w 417"/>
                <a:gd name="T21" fmla="*/ 8 h 487"/>
                <a:gd name="T22" fmla="*/ 34 w 417"/>
                <a:gd name="T23" fmla="*/ 10 h 487"/>
                <a:gd name="T24" fmla="*/ 34 w 417"/>
                <a:gd name="T25" fmla="*/ 13 h 487"/>
                <a:gd name="T26" fmla="*/ 34 w 417"/>
                <a:gd name="T27" fmla="*/ 15 h 487"/>
                <a:gd name="T28" fmla="*/ 34 w 417"/>
                <a:gd name="T29" fmla="*/ 17 h 487"/>
                <a:gd name="T30" fmla="*/ 20 w 417"/>
                <a:gd name="T31" fmla="*/ 41 h 487"/>
                <a:gd name="T32" fmla="*/ 23 w 417"/>
                <a:gd name="T33" fmla="*/ 17 h 487"/>
                <a:gd name="T34" fmla="*/ 24 w 417"/>
                <a:gd name="T35" fmla="*/ 15 h 487"/>
                <a:gd name="T36" fmla="*/ 24 w 417"/>
                <a:gd name="T37" fmla="*/ 13 h 487"/>
                <a:gd name="T38" fmla="*/ 23 w 417"/>
                <a:gd name="T39" fmla="*/ 12 h 487"/>
                <a:gd name="T40" fmla="*/ 23 w 417"/>
                <a:gd name="T41" fmla="*/ 11 h 487"/>
                <a:gd name="T42" fmla="*/ 22 w 417"/>
                <a:gd name="T43" fmla="*/ 10 h 487"/>
                <a:gd name="T44" fmla="*/ 22 w 417"/>
                <a:gd name="T45" fmla="*/ 10 h 487"/>
                <a:gd name="T46" fmla="*/ 21 w 417"/>
                <a:gd name="T47" fmla="*/ 9 h 487"/>
                <a:gd name="T48" fmla="*/ 20 w 417"/>
                <a:gd name="T49" fmla="*/ 9 h 487"/>
                <a:gd name="T50" fmla="*/ 19 w 417"/>
                <a:gd name="T51" fmla="*/ 9 h 487"/>
                <a:gd name="T52" fmla="*/ 18 w 417"/>
                <a:gd name="T53" fmla="*/ 9 h 487"/>
                <a:gd name="T54" fmla="*/ 17 w 417"/>
                <a:gd name="T55" fmla="*/ 10 h 487"/>
                <a:gd name="T56" fmla="*/ 16 w 417"/>
                <a:gd name="T57" fmla="*/ 11 h 487"/>
                <a:gd name="T58" fmla="*/ 15 w 417"/>
                <a:gd name="T59" fmla="*/ 12 h 487"/>
                <a:gd name="T60" fmla="*/ 15 w 417"/>
                <a:gd name="T61" fmla="*/ 14 h 487"/>
                <a:gd name="T62" fmla="*/ 14 w 417"/>
                <a:gd name="T63" fmla="*/ 15 h 487"/>
                <a:gd name="T64" fmla="*/ 14 w 417"/>
                <a:gd name="T65" fmla="*/ 17 h 487"/>
                <a:gd name="T66" fmla="*/ 10 w 417"/>
                <a:gd name="T67" fmla="*/ 41 h 487"/>
                <a:gd name="T68" fmla="*/ 5 w 417"/>
                <a:gd name="T69" fmla="*/ 1 h 4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7">
                  <a:moveTo>
                    <a:pt x="192" y="10"/>
                  </a:moveTo>
                  <a:lnTo>
                    <a:pt x="184" y="60"/>
                  </a:lnTo>
                  <a:lnTo>
                    <a:pt x="203" y="46"/>
                  </a:lnTo>
                  <a:lnTo>
                    <a:pt x="219" y="33"/>
                  </a:lnTo>
                  <a:lnTo>
                    <a:pt x="235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4" y="4"/>
                  </a:lnTo>
                  <a:lnTo>
                    <a:pt x="287" y="1"/>
                  </a:lnTo>
                  <a:lnTo>
                    <a:pt x="302" y="0"/>
                  </a:lnTo>
                  <a:lnTo>
                    <a:pt x="315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8" y="11"/>
                  </a:lnTo>
                  <a:lnTo>
                    <a:pt x="359" y="17"/>
                  </a:lnTo>
                  <a:lnTo>
                    <a:pt x="368" y="24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7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2" y="108"/>
                  </a:lnTo>
                  <a:lnTo>
                    <a:pt x="415" y="124"/>
                  </a:lnTo>
                  <a:lnTo>
                    <a:pt x="416" y="141"/>
                  </a:lnTo>
                  <a:lnTo>
                    <a:pt x="417" y="158"/>
                  </a:lnTo>
                  <a:lnTo>
                    <a:pt x="417" y="168"/>
                  </a:lnTo>
                  <a:lnTo>
                    <a:pt x="416" y="179"/>
                  </a:lnTo>
                  <a:lnTo>
                    <a:pt x="415" y="188"/>
                  </a:lnTo>
                  <a:lnTo>
                    <a:pt x="414" y="196"/>
                  </a:lnTo>
                  <a:lnTo>
                    <a:pt x="375" y="487"/>
                  </a:lnTo>
                  <a:lnTo>
                    <a:pt x="249" y="487"/>
                  </a:lnTo>
                  <a:lnTo>
                    <a:pt x="288" y="211"/>
                  </a:lnTo>
                  <a:lnTo>
                    <a:pt x="288" y="203"/>
                  </a:lnTo>
                  <a:lnTo>
                    <a:pt x="289" y="194"/>
                  </a:lnTo>
                  <a:lnTo>
                    <a:pt x="289" y="184"/>
                  </a:lnTo>
                  <a:lnTo>
                    <a:pt x="290" y="171"/>
                  </a:lnTo>
                  <a:lnTo>
                    <a:pt x="289" y="157"/>
                  </a:lnTo>
                  <a:lnTo>
                    <a:pt x="287" y="144"/>
                  </a:lnTo>
                  <a:lnTo>
                    <a:pt x="285" y="138"/>
                  </a:lnTo>
                  <a:lnTo>
                    <a:pt x="283" y="132"/>
                  </a:lnTo>
                  <a:lnTo>
                    <a:pt x="281" y="127"/>
                  </a:lnTo>
                  <a:lnTo>
                    <a:pt x="278" y="123"/>
                  </a:lnTo>
                  <a:lnTo>
                    <a:pt x="275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3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1" y="111"/>
                  </a:lnTo>
                  <a:lnTo>
                    <a:pt x="215" y="115"/>
                  </a:lnTo>
                  <a:lnTo>
                    <a:pt x="209" y="119"/>
                  </a:lnTo>
                  <a:lnTo>
                    <a:pt x="203" y="124"/>
                  </a:lnTo>
                  <a:lnTo>
                    <a:pt x="198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4" y="173"/>
                  </a:lnTo>
                  <a:lnTo>
                    <a:pt x="171" y="184"/>
                  </a:lnTo>
                  <a:lnTo>
                    <a:pt x="168" y="194"/>
                  </a:lnTo>
                  <a:lnTo>
                    <a:pt x="166" y="206"/>
                  </a:lnTo>
                  <a:lnTo>
                    <a:pt x="164" y="218"/>
                  </a:lnTo>
                  <a:lnTo>
                    <a:pt x="127" y="487"/>
                  </a:lnTo>
                  <a:lnTo>
                    <a:pt x="0" y="487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7" name="Freeform 148"/>
            <p:cNvSpPr>
              <a:spLocks/>
            </p:cNvSpPr>
            <p:nvPr/>
          </p:nvSpPr>
          <p:spPr bwMode="auto">
            <a:xfrm>
              <a:off x="5020" y="4221"/>
              <a:ext cx="42" cy="58"/>
            </a:xfrm>
            <a:custGeom>
              <a:avLst/>
              <a:gdLst>
                <a:gd name="T0" fmla="*/ 4 w 504"/>
                <a:gd name="T1" fmla="*/ 0 h 690"/>
                <a:gd name="T2" fmla="*/ 13 w 504"/>
                <a:gd name="T3" fmla="*/ 0 h 690"/>
                <a:gd name="T4" fmla="*/ 20 w 504"/>
                <a:gd name="T5" fmla="*/ 21 h 690"/>
                <a:gd name="T6" fmla="*/ 31 w 504"/>
                <a:gd name="T7" fmla="*/ 0 h 690"/>
                <a:gd name="T8" fmla="*/ 42 w 504"/>
                <a:gd name="T9" fmla="*/ 0 h 690"/>
                <a:gd name="T10" fmla="*/ 11 w 504"/>
                <a:gd name="T11" fmla="*/ 58 h 690"/>
                <a:gd name="T12" fmla="*/ 0 w 504"/>
                <a:gd name="T13" fmla="*/ 58 h 690"/>
                <a:gd name="T14" fmla="*/ 13 w 504"/>
                <a:gd name="T15" fmla="*/ 33 h 690"/>
                <a:gd name="T16" fmla="*/ 4 w 504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4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2" y="0"/>
                  </a:lnTo>
                  <a:lnTo>
                    <a:pt x="504" y="0"/>
                  </a:lnTo>
                  <a:lnTo>
                    <a:pt x="129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8" name="Freeform 149"/>
            <p:cNvSpPr>
              <a:spLocks/>
            </p:cNvSpPr>
            <p:nvPr/>
          </p:nvSpPr>
          <p:spPr bwMode="auto">
            <a:xfrm>
              <a:off x="5064" y="4220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1 w 382"/>
                <a:gd name="T25" fmla="*/ 22 h 496"/>
                <a:gd name="T26" fmla="*/ 11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8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1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3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7" y="158"/>
                  </a:lnTo>
                  <a:lnTo>
                    <a:pt x="362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8" y="131"/>
                  </a:lnTo>
                  <a:lnTo>
                    <a:pt x="306" y="127"/>
                  </a:lnTo>
                  <a:lnTo>
                    <a:pt x="294" y="123"/>
                  </a:lnTo>
                  <a:lnTo>
                    <a:pt x="280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2"/>
                  </a:lnTo>
                  <a:lnTo>
                    <a:pt x="213" y="125"/>
                  </a:lnTo>
                  <a:lnTo>
                    <a:pt x="201" y="130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1" y="163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9"/>
                  </a:lnTo>
                  <a:lnTo>
                    <a:pt x="135" y="213"/>
                  </a:lnTo>
                  <a:lnTo>
                    <a:pt x="131" y="226"/>
                  </a:lnTo>
                  <a:lnTo>
                    <a:pt x="128" y="240"/>
                  </a:lnTo>
                  <a:lnTo>
                    <a:pt x="126" y="256"/>
                  </a:lnTo>
                  <a:lnTo>
                    <a:pt x="126" y="271"/>
                  </a:lnTo>
                  <a:lnTo>
                    <a:pt x="126" y="283"/>
                  </a:lnTo>
                  <a:lnTo>
                    <a:pt x="128" y="296"/>
                  </a:lnTo>
                  <a:lnTo>
                    <a:pt x="130" y="307"/>
                  </a:lnTo>
                  <a:lnTo>
                    <a:pt x="133" y="317"/>
                  </a:lnTo>
                  <a:lnTo>
                    <a:pt x="137" y="328"/>
                  </a:lnTo>
                  <a:lnTo>
                    <a:pt x="142" y="337"/>
                  </a:lnTo>
                  <a:lnTo>
                    <a:pt x="148" y="345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1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8"/>
                  </a:lnTo>
                  <a:lnTo>
                    <a:pt x="212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2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39" y="355"/>
                  </a:lnTo>
                  <a:lnTo>
                    <a:pt x="324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6" y="494"/>
                  </a:lnTo>
                  <a:lnTo>
                    <a:pt x="166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6" y="476"/>
                  </a:lnTo>
                  <a:lnTo>
                    <a:pt x="108" y="470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6" y="414"/>
                  </a:lnTo>
                  <a:lnTo>
                    <a:pt x="38" y="405"/>
                  </a:lnTo>
                  <a:lnTo>
                    <a:pt x="33" y="395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6"/>
                  </a:lnTo>
                  <a:lnTo>
                    <a:pt x="12" y="345"/>
                  </a:lnTo>
                  <a:lnTo>
                    <a:pt x="9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1" y="241"/>
                  </a:lnTo>
                  <a:lnTo>
                    <a:pt x="3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5" y="129"/>
                  </a:lnTo>
                  <a:lnTo>
                    <a:pt x="49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9" y="56"/>
                  </a:lnTo>
                  <a:lnTo>
                    <a:pt x="98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9" y="28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5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4" y="2"/>
                  </a:lnTo>
                  <a:lnTo>
                    <a:pt x="228" y="1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4"/>
                  </a:lnTo>
                  <a:lnTo>
                    <a:pt x="366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79" name="Freeform 150"/>
            <p:cNvSpPr>
              <a:spLocks/>
            </p:cNvSpPr>
            <p:nvPr/>
          </p:nvSpPr>
          <p:spPr bwMode="auto">
            <a:xfrm>
              <a:off x="5100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3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3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1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6" y="322"/>
                  </a:lnTo>
                  <a:lnTo>
                    <a:pt x="260" y="315"/>
                  </a:lnTo>
                  <a:lnTo>
                    <a:pt x="275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8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1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0" y="375"/>
                  </a:lnTo>
                  <a:lnTo>
                    <a:pt x="406" y="388"/>
                  </a:lnTo>
                  <a:lnTo>
                    <a:pt x="411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5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0" y="563"/>
                  </a:lnTo>
                  <a:lnTo>
                    <a:pt x="283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5" y="446"/>
                  </a:lnTo>
                  <a:lnTo>
                    <a:pt x="281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4" y="422"/>
                  </a:lnTo>
                  <a:lnTo>
                    <a:pt x="206" y="426"/>
                  </a:lnTo>
                  <a:lnTo>
                    <a:pt x="201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6" y="512"/>
                  </a:lnTo>
                  <a:lnTo>
                    <a:pt x="164" y="527"/>
                  </a:lnTo>
                  <a:lnTo>
                    <a:pt x="161" y="542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0" name="Freeform 151"/>
            <p:cNvSpPr>
              <a:spLocks/>
            </p:cNvSpPr>
            <p:nvPr/>
          </p:nvSpPr>
          <p:spPr bwMode="auto">
            <a:xfrm>
              <a:off x="5163" y="4220"/>
              <a:ext cx="32" cy="42"/>
            </a:xfrm>
            <a:custGeom>
              <a:avLst/>
              <a:gdLst>
                <a:gd name="T0" fmla="*/ 31 w 381"/>
                <a:gd name="T1" fmla="*/ 13 h 496"/>
                <a:gd name="T2" fmla="*/ 29 w 381"/>
                <a:gd name="T3" fmla="*/ 12 h 496"/>
                <a:gd name="T4" fmla="*/ 27 w 381"/>
                <a:gd name="T5" fmla="*/ 11 h 496"/>
                <a:gd name="T6" fmla="*/ 25 w 381"/>
                <a:gd name="T7" fmla="*/ 10 h 496"/>
                <a:gd name="T8" fmla="*/ 22 w 381"/>
                <a:gd name="T9" fmla="*/ 10 h 496"/>
                <a:gd name="T10" fmla="*/ 20 w 381"/>
                <a:gd name="T11" fmla="*/ 10 h 496"/>
                <a:gd name="T12" fmla="*/ 18 w 381"/>
                <a:gd name="T13" fmla="*/ 11 h 496"/>
                <a:gd name="T14" fmla="*/ 16 w 381"/>
                <a:gd name="T15" fmla="*/ 12 h 496"/>
                <a:gd name="T16" fmla="*/ 14 w 381"/>
                <a:gd name="T17" fmla="*/ 13 h 496"/>
                <a:gd name="T18" fmla="*/ 13 w 381"/>
                <a:gd name="T19" fmla="*/ 15 h 496"/>
                <a:gd name="T20" fmla="*/ 12 w 381"/>
                <a:gd name="T21" fmla="*/ 17 h 496"/>
                <a:gd name="T22" fmla="*/ 11 w 381"/>
                <a:gd name="T23" fmla="*/ 19 h 496"/>
                <a:gd name="T24" fmla="*/ 10 w 381"/>
                <a:gd name="T25" fmla="*/ 22 h 496"/>
                <a:gd name="T26" fmla="*/ 10 w 381"/>
                <a:gd name="T27" fmla="*/ 24 h 496"/>
                <a:gd name="T28" fmla="*/ 11 w 381"/>
                <a:gd name="T29" fmla="*/ 26 h 496"/>
                <a:gd name="T30" fmla="*/ 11 w 381"/>
                <a:gd name="T31" fmla="*/ 28 h 496"/>
                <a:gd name="T32" fmla="*/ 12 w 381"/>
                <a:gd name="T33" fmla="*/ 29 h 496"/>
                <a:gd name="T34" fmla="*/ 14 w 381"/>
                <a:gd name="T35" fmla="*/ 30 h 496"/>
                <a:gd name="T36" fmla="*/ 15 w 381"/>
                <a:gd name="T37" fmla="*/ 31 h 496"/>
                <a:gd name="T38" fmla="*/ 17 w 381"/>
                <a:gd name="T39" fmla="*/ 32 h 496"/>
                <a:gd name="T40" fmla="*/ 19 w 381"/>
                <a:gd name="T41" fmla="*/ 32 h 496"/>
                <a:gd name="T42" fmla="*/ 21 w 381"/>
                <a:gd name="T43" fmla="*/ 32 h 496"/>
                <a:gd name="T44" fmla="*/ 23 w 381"/>
                <a:gd name="T45" fmla="*/ 32 h 496"/>
                <a:gd name="T46" fmla="*/ 25 w 381"/>
                <a:gd name="T47" fmla="*/ 31 h 496"/>
                <a:gd name="T48" fmla="*/ 27 w 381"/>
                <a:gd name="T49" fmla="*/ 31 h 496"/>
                <a:gd name="T50" fmla="*/ 27 w 381"/>
                <a:gd name="T51" fmla="*/ 40 h 496"/>
                <a:gd name="T52" fmla="*/ 22 w 381"/>
                <a:gd name="T53" fmla="*/ 42 h 496"/>
                <a:gd name="T54" fmla="*/ 17 w 381"/>
                <a:gd name="T55" fmla="*/ 42 h 496"/>
                <a:gd name="T56" fmla="*/ 16 w 381"/>
                <a:gd name="T57" fmla="*/ 42 h 496"/>
                <a:gd name="T58" fmla="*/ 14 w 381"/>
                <a:gd name="T59" fmla="*/ 42 h 496"/>
                <a:gd name="T60" fmla="*/ 12 w 381"/>
                <a:gd name="T61" fmla="*/ 41 h 496"/>
                <a:gd name="T62" fmla="*/ 10 w 381"/>
                <a:gd name="T63" fmla="*/ 41 h 496"/>
                <a:gd name="T64" fmla="*/ 9 w 381"/>
                <a:gd name="T65" fmla="*/ 40 h 496"/>
                <a:gd name="T66" fmla="*/ 8 w 381"/>
                <a:gd name="T67" fmla="*/ 39 h 496"/>
                <a:gd name="T68" fmla="*/ 6 w 381"/>
                <a:gd name="T69" fmla="*/ 38 h 496"/>
                <a:gd name="T70" fmla="*/ 5 w 381"/>
                <a:gd name="T71" fmla="*/ 36 h 496"/>
                <a:gd name="T72" fmla="*/ 4 w 381"/>
                <a:gd name="T73" fmla="*/ 35 h 496"/>
                <a:gd name="T74" fmla="*/ 3 w 381"/>
                <a:gd name="T75" fmla="*/ 33 h 496"/>
                <a:gd name="T76" fmla="*/ 2 w 381"/>
                <a:gd name="T77" fmla="*/ 32 h 496"/>
                <a:gd name="T78" fmla="*/ 1 w 381"/>
                <a:gd name="T79" fmla="*/ 30 h 496"/>
                <a:gd name="T80" fmla="*/ 1 w 381"/>
                <a:gd name="T81" fmla="*/ 28 h 496"/>
                <a:gd name="T82" fmla="*/ 0 w 381"/>
                <a:gd name="T83" fmla="*/ 26 h 496"/>
                <a:gd name="T84" fmla="*/ 0 w 381"/>
                <a:gd name="T85" fmla="*/ 22 h 496"/>
                <a:gd name="T86" fmla="*/ 0 w 381"/>
                <a:gd name="T87" fmla="*/ 18 h 496"/>
                <a:gd name="T88" fmla="*/ 1 w 381"/>
                <a:gd name="T89" fmla="*/ 15 h 496"/>
                <a:gd name="T90" fmla="*/ 3 w 381"/>
                <a:gd name="T91" fmla="*/ 11 h 496"/>
                <a:gd name="T92" fmla="*/ 5 w 381"/>
                <a:gd name="T93" fmla="*/ 7 h 496"/>
                <a:gd name="T94" fmla="*/ 7 w 381"/>
                <a:gd name="T95" fmla="*/ 6 h 496"/>
                <a:gd name="T96" fmla="*/ 8 w 381"/>
                <a:gd name="T97" fmla="*/ 4 h 496"/>
                <a:gd name="T98" fmla="*/ 10 w 381"/>
                <a:gd name="T99" fmla="*/ 3 h 496"/>
                <a:gd name="T100" fmla="*/ 12 w 381"/>
                <a:gd name="T101" fmla="*/ 2 h 496"/>
                <a:gd name="T102" fmla="*/ 14 w 381"/>
                <a:gd name="T103" fmla="*/ 1 h 496"/>
                <a:gd name="T104" fmla="*/ 16 w 381"/>
                <a:gd name="T105" fmla="*/ 0 h 496"/>
                <a:gd name="T106" fmla="*/ 18 w 381"/>
                <a:gd name="T107" fmla="*/ 0 h 496"/>
                <a:gd name="T108" fmla="*/ 20 w 381"/>
                <a:gd name="T109" fmla="*/ 0 h 496"/>
                <a:gd name="T110" fmla="*/ 23 w 381"/>
                <a:gd name="T111" fmla="*/ 0 h 496"/>
                <a:gd name="T112" fmla="*/ 26 w 381"/>
                <a:gd name="T113" fmla="*/ 1 h 496"/>
                <a:gd name="T114" fmla="*/ 29 w 381"/>
                <a:gd name="T115" fmla="*/ 2 h 496"/>
                <a:gd name="T116" fmla="*/ 32 w 381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1" h="496">
                  <a:moveTo>
                    <a:pt x="381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5" y="146"/>
                  </a:lnTo>
                  <a:lnTo>
                    <a:pt x="331" y="139"/>
                  </a:lnTo>
                  <a:lnTo>
                    <a:pt x="318" y="131"/>
                  </a:lnTo>
                  <a:lnTo>
                    <a:pt x="305" y="127"/>
                  </a:lnTo>
                  <a:lnTo>
                    <a:pt x="293" y="123"/>
                  </a:lnTo>
                  <a:lnTo>
                    <a:pt x="280" y="121"/>
                  </a:lnTo>
                  <a:lnTo>
                    <a:pt x="265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4" y="122"/>
                  </a:lnTo>
                  <a:lnTo>
                    <a:pt x="212" y="125"/>
                  </a:lnTo>
                  <a:lnTo>
                    <a:pt x="201" y="130"/>
                  </a:lnTo>
                  <a:lnTo>
                    <a:pt x="190" y="136"/>
                  </a:lnTo>
                  <a:lnTo>
                    <a:pt x="180" y="144"/>
                  </a:lnTo>
                  <a:lnTo>
                    <a:pt x="170" y="153"/>
                  </a:lnTo>
                  <a:lnTo>
                    <a:pt x="161" y="163"/>
                  </a:lnTo>
                  <a:lnTo>
                    <a:pt x="152" y="174"/>
                  </a:lnTo>
                  <a:lnTo>
                    <a:pt x="145" y="186"/>
                  </a:lnTo>
                  <a:lnTo>
                    <a:pt x="139" y="199"/>
                  </a:lnTo>
                  <a:lnTo>
                    <a:pt x="134" y="213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6"/>
                  </a:lnTo>
                  <a:lnTo>
                    <a:pt x="125" y="271"/>
                  </a:lnTo>
                  <a:lnTo>
                    <a:pt x="125" y="283"/>
                  </a:lnTo>
                  <a:lnTo>
                    <a:pt x="126" y="296"/>
                  </a:lnTo>
                  <a:lnTo>
                    <a:pt x="129" y="307"/>
                  </a:lnTo>
                  <a:lnTo>
                    <a:pt x="132" y="317"/>
                  </a:lnTo>
                  <a:lnTo>
                    <a:pt x="136" y="328"/>
                  </a:lnTo>
                  <a:lnTo>
                    <a:pt x="141" y="337"/>
                  </a:lnTo>
                  <a:lnTo>
                    <a:pt x="147" y="345"/>
                  </a:lnTo>
                  <a:lnTo>
                    <a:pt x="153" y="352"/>
                  </a:lnTo>
                  <a:lnTo>
                    <a:pt x="162" y="359"/>
                  </a:lnTo>
                  <a:lnTo>
                    <a:pt x="170" y="366"/>
                  </a:lnTo>
                  <a:lnTo>
                    <a:pt x="179" y="370"/>
                  </a:lnTo>
                  <a:lnTo>
                    <a:pt x="189" y="374"/>
                  </a:lnTo>
                  <a:lnTo>
                    <a:pt x="200" y="378"/>
                  </a:lnTo>
                  <a:lnTo>
                    <a:pt x="211" y="380"/>
                  </a:lnTo>
                  <a:lnTo>
                    <a:pt x="223" y="381"/>
                  </a:lnTo>
                  <a:lnTo>
                    <a:pt x="236" y="382"/>
                  </a:lnTo>
                  <a:lnTo>
                    <a:pt x="246" y="381"/>
                  </a:lnTo>
                  <a:lnTo>
                    <a:pt x="257" y="380"/>
                  </a:lnTo>
                  <a:lnTo>
                    <a:pt x="268" y="378"/>
                  </a:lnTo>
                  <a:lnTo>
                    <a:pt x="281" y="375"/>
                  </a:lnTo>
                  <a:lnTo>
                    <a:pt x="294" y="372"/>
                  </a:lnTo>
                  <a:lnTo>
                    <a:pt x="308" y="367"/>
                  </a:lnTo>
                  <a:lnTo>
                    <a:pt x="323" y="362"/>
                  </a:lnTo>
                  <a:lnTo>
                    <a:pt x="338" y="355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58" y="492"/>
                  </a:lnTo>
                  <a:lnTo>
                    <a:pt x="231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5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4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7" y="470"/>
                  </a:lnTo>
                  <a:lnTo>
                    <a:pt x="98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3" y="446"/>
                  </a:lnTo>
                  <a:lnTo>
                    <a:pt x="65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4"/>
                  </a:lnTo>
                  <a:lnTo>
                    <a:pt x="38" y="405"/>
                  </a:lnTo>
                  <a:lnTo>
                    <a:pt x="32" y="395"/>
                  </a:lnTo>
                  <a:lnTo>
                    <a:pt x="27" y="386"/>
                  </a:lnTo>
                  <a:lnTo>
                    <a:pt x="22" y="376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0" y="289"/>
                  </a:lnTo>
                  <a:lnTo>
                    <a:pt x="0" y="264"/>
                  </a:lnTo>
                  <a:lnTo>
                    <a:pt x="0" y="241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8" y="107"/>
                  </a:lnTo>
                  <a:lnTo>
                    <a:pt x="62" y="85"/>
                  </a:lnTo>
                  <a:lnTo>
                    <a:pt x="70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7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39" y="21"/>
                  </a:lnTo>
                  <a:lnTo>
                    <a:pt x="150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6" y="5"/>
                  </a:lnTo>
                  <a:lnTo>
                    <a:pt x="200" y="3"/>
                  </a:lnTo>
                  <a:lnTo>
                    <a:pt x="213" y="2"/>
                  </a:lnTo>
                  <a:lnTo>
                    <a:pt x="227" y="1"/>
                  </a:lnTo>
                  <a:lnTo>
                    <a:pt x="241" y="0"/>
                  </a:lnTo>
                  <a:lnTo>
                    <a:pt x="259" y="1"/>
                  </a:lnTo>
                  <a:lnTo>
                    <a:pt x="277" y="3"/>
                  </a:lnTo>
                  <a:lnTo>
                    <a:pt x="294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7" y="24"/>
                  </a:lnTo>
                  <a:lnTo>
                    <a:pt x="365" y="34"/>
                  </a:lnTo>
                  <a:lnTo>
                    <a:pt x="381" y="4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1" name="Freeform 152"/>
            <p:cNvSpPr>
              <a:spLocks/>
            </p:cNvSpPr>
            <p:nvPr/>
          </p:nvSpPr>
          <p:spPr bwMode="auto">
            <a:xfrm>
              <a:off x="5199" y="4195"/>
              <a:ext cx="35" cy="66"/>
            </a:xfrm>
            <a:custGeom>
              <a:avLst/>
              <a:gdLst>
                <a:gd name="T0" fmla="*/ 20 w 418"/>
                <a:gd name="T1" fmla="*/ 0 h 794"/>
                <a:gd name="T2" fmla="*/ 17 w 418"/>
                <a:gd name="T3" fmla="*/ 29 h 794"/>
                <a:gd name="T4" fmla="*/ 20 w 418"/>
                <a:gd name="T5" fmla="*/ 27 h 794"/>
                <a:gd name="T6" fmla="*/ 22 w 418"/>
                <a:gd name="T7" fmla="*/ 26 h 794"/>
                <a:gd name="T8" fmla="*/ 24 w 418"/>
                <a:gd name="T9" fmla="*/ 26 h 794"/>
                <a:gd name="T10" fmla="*/ 27 w 418"/>
                <a:gd name="T11" fmla="*/ 26 h 794"/>
                <a:gd name="T12" fmla="*/ 29 w 418"/>
                <a:gd name="T13" fmla="*/ 26 h 794"/>
                <a:gd name="T14" fmla="*/ 30 w 418"/>
                <a:gd name="T15" fmla="*/ 27 h 794"/>
                <a:gd name="T16" fmla="*/ 32 w 418"/>
                <a:gd name="T17" fmla="*/ 28 h 794"/>
                <a:gd name="T18" fmla="*/ 33 w 418"/>
                <a:gd name="T19" fmla="*/ 30 h 794"/>
                <a:gd name="T20" fmla="*/ 34 w 418"/>
                <a:gd name="T21" fmla="*/ 32 h 794"/>
                <a:gd name="T22" fmla="*/ 35 w 418"/>
                <a:gd name="T23" fmla="*/ 35 h 794"/>
                <a:gd name="T24" fmla="*/ 35 w 418"/>
                <a:gd name="T25" fmla="*/ 38 h 794"/>
                <a:gd name="T26" fmla="*/ 35 w 418"/>
                <a:gd name="T27" fmla="*/ 40 h 794"/>
                <a:gd name="T28" fmla="*/ 35 w 418"/>
                <a:gd name="T29" fmla="*/ 42 h 794"/>
                <a:gd name="T30" fmla="*/ 31 w 418"/>
                <a:gd name="T31" fmla="*/ 66 h 794"/>
                <a:gd name="T32" fmla="*/ 24 w 418"/>
                <a:gd name="T33" fmla="*/ 47 h 794"/>
                <a:gd name="T34" fmla="*/ 24 w 418"/>
                <a:gd name="T35" fmla="*/ 43 h 794"/>
                <a:gd name="T36" fmla="*/ 24 w 418"/>
                <a:gd name="T37" fmla="*/ 39 h 794"/>
                <a:gd name="T38" fmla="*/ 24 w 418"/>
                <a:gd name="T39" fmla="*/ 37 h 794"/>
                <a:gd name="T40" fmla="*/ 23 w 418"/>
                <a:gd name="T41" fmla="*/ 36 h 794"/>
                <a:gd name="T42" fmla="*/ 23 w 418"/>
                <a:gd name="T43" fmla="*/ 35 h 794"/>
                <a:gd name="T44" fmla="*/ 22 w 418"/>
                <a:gd name="T45" fmla="*/ 35 h 794"/>
                <a:gd name="T46" fmla="*/ 20 w 418"/>
                <a:gd name="T47" fmla="*/ 34 h 794"/>
                <a:gd name="T48" fmla="*/ 19 w 418"/>
                <a:gd name="T49" fmla="*/ 35 h 794"/>
                <a:gd name="T50" fmla="*/ 18 w 418"/>
                <a:gd name="T51" fmla="*/ 35 h 794"/>
                <a:gd name="T52" fmla="*/ 17 w 418"/>
                <a:gd name="T53" fmla="*/ 36 h 794"/>
                <a:gd name="T54" fmla="*/ 16 w 418"/>
                <a:gd name="T55" fmla="*/ 37 h 794"/>
                <a:gd name="T56" fmla="*/ 15 w 418"/>
                <a:gd name="T57" fmla="*/ 39 h 794"/>
                <a:gd name="T58" fmla="*/ 14 w 418"/>
                <a:gd name="T59" fmla="*/ 40 h 794"/>
                <a:gd name="T60" fmla="*/ 14 w 418"/>
                <a:gd name="T61" fmla="*/ 43 h 794"/>
                <a:gd name="T62" fmla="*/ 14 w 418"/>
                <a:gd name="T63" fmla="*/ 45 h 794"/>
                <a:gd name="T64" fmla="*/ 0 w 418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8" h="794">
                  <a:moveTo>
                    <a:pt x="109" y="0"/>
                  </a:moveTo>
                  <a:lnTo>
                    <a:pt x="234" y="0"/>
                  </a:lnTo>
                  <a:lnTo>
                    <a:pt x="185" y="368"/>
                  </a:lnTo>
                  <a:lnTo>
                    <a:pt x="202" y="354"/>
                  </a:lnTo>
                  <a:lnTo>
                    <a:pt x="218" y="341"/>
                  </a:lnTo>
                  <a:lnTo>
                    <a:pt x="233" y="330"/>
                  </a:lnTo>
                  <a:lnTo>
                    <a:pt x="247" y="322"/>
                  </a:lnTo>
                  <a:lnTo>
                    <a:pt x="260" y="315"/>
                  </a:lnTo>
                  <a:lnTo>
                    <a:pt x="274" y="311"/>
                  </a:lnTo>
                  <a:lnTo>
                    <a:pt x="290" y="308"/>
                  </a:lnTo>
                  <a:lnTo>
                    <a:pt x="306" y="307"/>
                  </a:lnTo>
                  <a:lnTo>
                    <a:pt x="319" y="308"/>
                  </a:lnTo>
                  <a:lnTo>
                    <a:pt x="330" y="310"/>
                  </a:lnTo>
                  <a:lnTo>
                    <a:pt x="341" y="313"/>
                  </a:lnTo>
                  <a:lnTo>
                    <a:pt x="351" y="318"/>
                  </a:lnTo>
                  <a:lnTo>
                    <a:pt x="362" y="324"/>
                  </a:lnTo>
                  <a:lnTo>
                    <a:pt x="371" y="331"/>
                  </a:lnTo>
                  <a:lnTo>
                    <a:pt x="379" y="341"/>
                  </a:lnTo>
                  <a:lnTo>
                    <a:pt x="387" y="351"/>
                  </a:lnTo>
                  <a:lnTo>
                    <a:pt x="394" y="362"/>
                  </a:lnTo>
                  <a:lnTo>
                    <a:pt x="401" y="375"/>
                  </a:lnTo>
                  <a:lnTo>
                    <a:pt x="406" y="388"/>
                  </a:lnTo>
                  <a:lnTo>
                    <a:pt x="410" y="402"/>
                  </a:lnTo>
                  <a:lnTo>
                    <a:pt x="414" y="418"/>
                  </a:lnTo>
                  <a:lnTo>
                    <a:pt x="416" y="434"/>
                  </a:lnTo>
                  <a:lnTo>
                    <a:pt x="417" y="452"/>
                  </a:lnTo>
                  <a:lnTo>
                    <a:pt x="418" y="469"/>
                  </a:lnTo>
                  <a:lnTo>
                    <a:pt x="418" y="479"/>
                  </a:lnTo>
                  <a:lnTo>
                    <a:pt x="417" y="490"/>
                  </a:lnTo>
                  <a:lnTo>
                    <a:pt x="416" y="500"/>
                  </a:lnTo>
                  <a:lnTo>
                    <a:pt x="414" y="510"/>
                  </a:lnTo>
                  <a:lnTo>
                    <a:pt x="376" y="794"/>
                  </a:lnTo>
                  <a:lnTo>
                    <a:pt x="251" y="794"/>
                  </a:lnTo>
                  <a:lnTo>
                    <a:pt x="281" y="563"/>
                  </a:lnTo>
                  <a:lnTo>
                    <a:pt x="284" y="537"/>
                  </a:lnTo>
                  <a:lnTo>
                    <a:pt x="287" y="512"/>
                  </a:lnTo>
                  <a:lnTo>
                    <a:pt x="288" y="490"/>
                  </a:lnTo>
                  <a:lnTo>
                    <a:pt x="289" y="468"/>
                  </a:lnTo>
                  <a:lnTo>
                    <a:pt x="288" y="456"/>
                  </a:lnTo>
                  <a:lnTo>
                    <a:pt x="286" y="446"/>
                  </a:lnTo>
                  <a:lnTo>
                    <a:pt x="282" y="436"/>
                  </a:lnTo>
                  <a:lnTo>
                    <a:pt x="275" y="429"/>
                  </a:lnTo>
                  <a:lnTo>
                    <a:pt x="272" y="425"/>
                  </a:lnTo>
                  <a:lnTo>
                    <a:pt x="269" y="422"/>
                  </a:lnTo>
                  <a:lnTo>
                    <a:pt x="265" y="420"/>
                  </a:lnTo>
                  <a:lnTo>
                    <a:pt x="261" y="418"/>
                  </a:lnTo>
                  <a:lnTo>
                    <a:pt x="252" y="415"/>
                  </a:lnTo>
                  <a:lnTo>
                    <a:pt x="242" y="414"/>
                  </a:lnTo>
                  <a:lnTo>
                    <a:pt x="234" y="415"/>
                  </a:lnTo>
                  <a:lnTo>
                    <a:pt x="227" y="416"/>
                  </a:lnTo>
                  <a:lnTo>
                    <a:pt x="220" y="419"/>
                  </a:lnTo>
                  <a:lnTo>
                    <a:pt x="213" y="422"/>
                  </a:lnTo>
                  <a:lnTo>
                    <a:pt x="207" y="426"/>
                  </a:lnTo>
                  <a:lnTo>
                    <a:pt x="202" y="432"/>
                  </a:lnTo>
                  <a:lnTo>
                    <a:pt x="195" y="438"/>
                  </a:lnTo>
                  <a:lnTo>
                    <a:pt x="190" y="446"/>
                  </a:lnTo>
                  <a:lnTo>
                    <a:pt x="185" y="455"/>
                  </a:lnTo>
                  <a:lnTo>
                    <a:pt x="181" y="464"/>
                  </a:lnTo>
                  <a:lnTo>
                    <a:pt x="177" y="474"/>
                  </a:lnTo>
                  <a:lnTo>
                    <a:pt x="173" y="487"/>
                  </a:lnTo>
                  <a:lnTo>
                    <a:pt x="170" y="499"/>
                  </a:lnTo>
                  <a:lnTo>
                    <a:pt x="167" y="512"/>
                  </a:lnTo>
                  <a:lnTo>
                    <a:pt x="165" y="527"/>
                  </a:lnTo>
                  <a:lnTo>
                    <a:pt x="162" y="542"/>
                  </a:lnTo>
                  <a:lnTo>
                    <a:pt x="128" y="794"/>
                  </a:lnTo>
                  <a:lnTo>
                    <a:pt x="0" y="79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2" name="Freeform 153"/>
            <p:cNvSpPr>
              <a:spLocks noEditPoints="1"/>
            </p:cNvSpPr>
            <p:nvPr/>
          </p:nvSpPr>
          <p:spPr bwMode="auto">
            <a:xfrm>
              <a:off x="5238" y="4220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0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20 h 495"/>
                <a:gd name="T64" fmla="*/ 11 w 472"/>
                <a:gd name="T65" fmla="*/ 24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3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1" y="257"/>
                  </a:lnTo>
                  <a:lnTo>
                    <a:pt x="471" y="270"/>
                  </a:lnTo>
                  <a:lnTo>
                    <a:pt x="469" y="282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8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50" y="352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5" y="393"/>
                  </a:lnTo>
                  <a:lnTo>
                    <a:pt x="417" y="404"/>
                  </a:lnTo>
                  <a:lnTo>
                    <a:pt x="409" y="413"/>
                  </a:lnTo>
                  <a:lnTo>
                    <a:pt x="400" y="422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2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2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9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3"/>
                  </a:lnTo>
                  <a:lnTo>
                    <a:pt x="102" y="457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4"/>
                  </a:lnTo>
                  <a:lnTo>
                    <a:pt x="67" y="426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0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0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3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09"/>
                  </a:lnTo>
                  <a:lnTo>
                    <a:pt x="7" y="197"/>
                  </a:lnTo>
                  <a:lnTo>
                    <a:pt x="11" y="185"/>
                  </a:lnTo>
                  <a:lnTo>
                    <a:pt x="14" y="173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9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5" y="97"/>
                  </a:lnTo>
                  <a:lnTo>
                    <a:pt x="63" y="87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59"/>
                  </a:lnTo>
                  <a:lnTo>
                    <a:pt x="99" y="51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8" y="31"/>
                  </a:lnTo>
                  <a:lnTo>
                    <a:pt x="138" y="24"/>
                  </a:lnTo>
                  <a:lnTo>
                    <a:pt x="148" y="19"/>
                  </a:lnTo>
                  <a:lnTo>
                    <a:pt x="158" y="15"/>
                  </a:lnTo>
                  <a:lnTo>
                    <a:pt x="170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1"/>
                  </a:lnTo>
                  <a:lnTo>
                    <a:pt x="237" y="0"/>
                  </a:lnTo>
                  <a:lnTo>
                    <a:pt x="250" y="1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3"/>
                  </a:lnTo>
                  <a:lnTo>
                    <a:pt x="331" y="17"/>
                  </a:lnTo>
                  <a:lnTo>
                    <a:pt x="342" y="21"/>
                  </a:lnTo>
                  <a:lnTo>
                    <a:pt x="351" y="27"/>
                  </a:lnTo>
                  <a:lnTo>
                    <a:pt x="361" y="33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2"/>
                  </a:lnTo>
                  <a:lnTo>
                    <a:pt x="398" y="59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5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5"/>
                  </a:lnTo>
                  <a:lnTo>
                    <a:pt x="451" y="135"/>
                  </a:lnTo>
                  <a:lnTo>
                    <a:pt x="456" y="147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5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4"/>
                  </a:lnTo>
                  <a:close/>
                  <a:moveTo>
                    <a:pt x="133" y="254"/>
                  </a:moveTo>
                  <a:lnTo>
                    <a:pt x="134" y="266"/>
                  </a:lnTo>
                  <a:lnTo>
                    <a:pt x="135" y="277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5" y="309"/>
                  </a:lnTo>
                  <a:lnTo>
                    <a:pt x="149" y="318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7" y="369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59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4"/>
                  </a:lnTo>
                  <a:lnTo>
                    <a:pt x="329" y="304"/>
                  </a:lnTo>
                  <a:lnTo>
                    <a:pt x="333" y="294"/>
                  </a:lnTo>
                  <a:lnTo>
                    <a:pt x="336" y="282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7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0"/>
                  </a:lnTo>
                  <a:lnTo>
                    <a:pt x="333" y="200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8" y="170"/>
                  </a:lnTo>
                  <a:lnTo>
                    <a:pt x="311" y="162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3"/>
                  </a:lnTo>
                  <a:lnTo>
                    <a:pt x="258" y="131"/>
                  </a:lnTo>
                  <a:lnTo>
                    <a:pt x="248" y="129"/>
                  </a:lnTo>
                  <a:lnTo>
                    <a:pt x="236" y="129"/>
                  </a:lnTo>
                  <a:lnTo>
                    <a:pt x="225" y="129"/>
                  </a:lnTo>
                  <a:lnTo>
                    <a:pt x="216" y="131"/>
                  </a:lnTo>
                  <a:lnTo>
                    <a:pt x="205" y="134"/>
                  </a:lnTo>
                  <a:lnTo>
                    <a:pt x="196" y="139"/>
                  </a:lnTo>
                  <a:lnTo>
                    <a:pt x="187" y="144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3" y="165"/>
                  </a:lnTo>
                  <a:lnTo>
                    <a:pt x="156" y="174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0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3" name="Freeform 154"/>
            <p:cNvSpPr>
              <a:spLocks/>
            </p:cNvSpPr>
            <p:nvPr/>
          </p:nvSpPr>
          <p:spPr bwMode="auto">
            <a:xfrm>
              <a:off x="5281" y="4220"/>
              <a:ext cx="29" cy="41"/>
            </a:xfrm>
            <a:custGeom>
              <a:avLst/>
              <a:gdLst>
                <a:gd name="T0" fmla="*/ 29 w 338"/>
                <a:gd name="T1" fmla="*/ 1 h 488"/>
                <a:gd name="T2" fmla="*/ 26 w 338"/>
                <a:gd name="T3" fmla="*/ 12 h 488"/>
                <a:gd name="T4" fmla="*/ 26 w 338"/>
                <a:gd name="T5" fmla="*/ 12 h 488"/>
                <a:gd name="T6" fmla="*/ 25 w 338"/>
                <a:gd name="T7" fmla="*/ 11 h 488"/>
                <a:gd name="T8" fmla="*/ 24 w 338"/>
                <a:gd name="T9" fmla="*/ 11 h 488"/>
                <a:gd name="T10" fmla="*/ 22 w 338"/>
                <a:gd name="T11" fmla="*/ 11 h 488"/>
                <a:gd name="T12" fmla="*/ 22 w 338"/>
                <a:gd name="T13" fmla="*/ 11 h 488"/>
                <a:gd name="T14" fmla="*/ 21 w 338"/>
                <a:gd name="T15" fmla="*/ 11 h 488"/>
                <a:gd name="T16" fmla="*/ 20 w 338"/>
                <a:gd name="T17" fmla="*/ 12 h 488"/>
                <a:gd name="T18" fmla="*/ 19 w 338"/>
                <a:gd name="T19" fmla="*/ 12 h 488"/>
                <a:gd name="T20" fmla="*/ 18 w 338"/>
                <a:gd name="T21" fmla="*/ 12 h 488"/>
                <a:gd name="T22" fmla="*/ 18 w 338"/>
                <a:gd name="T23" fmla="*/ 13 h 488"/>
                <a:gd name="T24" fmla="*/ 17 w 338"/>
                <a:gd name="T25" fmla="*/ 13 h 488"/>
                <a:gd name="T26" fmla="*/ 16 w 338"/>
                <a:gd name="T27" fmla="*/ 14 h 488"/>
                <a:gd name="T28" fmla="*/ 16 w 338"/>
                <a:gd name="T29" fmla="*/ 15 h 488"/>
                <a:gd name="T30" fmla="*/ 15 w 338"/>
                <a:gd name="T31" fmla="*/ 15 h 488"/>
                <a:gd name="T32" fmla="*/ 15 w 338"/>
                <a:gd name="T33" fmla="*/ 16 h 488"/>
                <a:gd name="T34" fmla="*/ 15 w 338"/>
                <a:gd name="T35" fmla="*/ 17 h 488"/>
                <a:gd name="T36" fmla="*/ 14 w 338"/>
                <a:gd name="T37" fmla="*/ 18 h 488"/>
                <a:gd name="T38" fmla="*/ 14 w 338"/>
                <a:gd name="T39" fmla="*/ 19 h 488"/>
                <a:gd name="T40" fmla="*/ 14 w 338"/>
                <a:gd name="T41" fmla="*/ 21 h 488"/>
                <a:gd name="T42" fmla="*/ 13 w 338"/>
                <a:gd name="T43" fmla="*/ 22 h 488"/>
                <a:gd name="T44" fmla="*/ 11 w 338"/>
                <a:gd name="T45" fmla="*/ 41 h 488"/>
                <a:gd name="T46" fmla="*/ 0 w 338"/>
                <a:gd name="T47" fmla="*/ 41 h 488"/>
                <a:gd name="T48" fmla="*/ 6 w 338"/>
                <a:gd name="T49" fmla="*/ 1 h 488"/>
                <a:gd name="T50" fmla="*/ 16 w 338"/>
                <a:gd name="T51" fmla="*/ 1 h 488"/>
                <a:gd name="T52" fmla="*/ 16 w 338"/>
                <a:gd name="T53" fmla="*/ 4 h 488"/>
                <a:gd name="T54" fmla="*/ 17 w 338"/>
                <a:gd name="T55" fmla="*/ 3 h 488"/>
                <a:gd name="T56" fmla="*/ 18 w 338"/>
                <a:gd name="T57" fmla="*/ 2 h 488"/>
                <a:gd name="T58" fmla="*/ 19 w 338"/>
                <a:gd name="T59" fmla="*/ 1 h 488"/>
                <a:gd name="T60" fmla="*/ 21 w 338"/>
                <a:gd name="T61" fmla="*/ 1 h 488"/>
                <a:gd name="T62" fmla="*/ 22 w 338"/>
                <a:gd name="T63" fmla="*/ 1 h 488"/>
                <a:gd name="T64" fmla="*/ 23 w 338"/>
                <a:gd name="T65" fmla="*/ 0 h 488"/>
                <a:gd name="T66" fmla="*/ 24 w 338"/>
                <a:gd name="T67" fmla="*/ 0 h 488"/>
                <a:gd name="T68" fmla="*/ 25 w 338"/>
                <a:gd name="T69" fmla="*/ 0 h 488"/>
                <a:gd name="T70" fmla="*/ 26 w 338"/>
                <a:gd name="T71" fmla="*/ 0 h 488"/>
                <a:gd name="T72" fmla="*/ 27 w 338"/>
                <a:gd name="T73" fmla="*/ 0 h 488"/>
                <a:gd name="T74" fmla="*/ 28 w 338"/>
                <a:gd name="T75" fmla="*/ 1 h 488"/>
                <a:gd name="T76" fmla="*/ 29 w 338"/>
                <a:gd name="T77" fmla="*/ 1 h 4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8">
                  <a:moveTo>
                    <a:pt x="338" y="14"/>
                  </a:moveTo>
                  <a:lnTo>
                    <a:pt x="308" y="143"/>
                  </a:lnTo>
                  <a:lnTo>
                    <a:pt x="298" y="139"/>
                  </a:lnTo>
                  <a:lnTo>
                    <a:pt x="287" y="135"/>
                  </a:lnTo>
                  <a:lnTo>
                    <a:pt x="274" y="134"/>
                  </a:lnTo>
                  <a:lnTo>
                    <a:pt x="261" y="133"/>
                  </a:lnTo>
                  <a:lnTo>
                    <a:pt x="251" y="133"/>
                  </a:lnTo>
                  <a:lnTo>
                    <a:pt x="241" y="135"/>
                  </a:lnTo>
                  <a:lnTo>
                    <a:pt x="231" y="137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8" y="158"/>
                  </a:lnTo>
                  <a:lnTo>
                    <a:pt x="192" y="165"/>
                  </a:lnTo>
                  <a:lnTo>
                    <a:pt x="185" y="173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5"/>
                  </a:lnTo>
                  <a:lnTo>
                    <a:pt x="167" y="218"/>
                  </a:lnTo>
                  <a:lnTo>
                    <a:pt x="163" y="231"/>
                  </a:lnTo>
                  <a:lnTo>
                    <a:pt x="159" y="245"/>
                  </a:lnTo>
                  <a:lnTo>
                    <a:pt x="157" y="261"/>
                  </a:lnTo>
                  <a:lnTo>
                    <a:pt x="127" y="488"/>
                  </a:lnTo>
                  <a:lnTo>
                    <a:pt x="0" y="488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5"/>
                  </a:lnTo>
                  <a:lnTo>
                    <a:pt x="214" y="25"/>
                  </a:lnTo>
                  <a:lnTo>
                    <a:pt x="226" y="17"/>
                  </a:lnTo>
                  <a:lnTo>
                    <a:pt x="240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4" y="4"/>
                  </a:lnTo>
                  <a:lnTo>
                    <a:pt x="327" y="8"/>
                  </a:lnTo>
                  <a:lnTo>
                    <a:pt x="338" y="14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4" name="Freeform 155"/>
            <p:cNvSpPr>
              <a:spLocks noEditPoints="1"/>
            </p:cNvSpPr>
            <p:nvPr/>
          </p:nvSpPr>
          <p:spPr bwMode="auto">
            <a:xfrm>
              <a:off x="5310" y="4199"/>
              <a:ext cx="40" cy="63"/>
            </a:xfrm>
            <a:custGeom>
              <a:avLst/>
              <a:gdLst>
                <a:gd name="T0" fmla="*/ 40 w 472"/>
                <a:gd name="T1" fmla="*/ 45 h 755"/>
                <a:gd name="T2" fmla="*/ 39 w 472"/>
                <a:gd name="T3" fmla="*/ 49 h 755"/>
                <a:gd name="T4" fmla="*/ 37 w 472"/>
                <a:gd name="T5" fmla="*/ 53 h 755"/>
                <a:gd name="T6" fmla="*/ 35 w 472"/>
                <a:gd name="T7" fmla="*/ 56 h 755"/>
                <a:gd name="T8" fmla="*/ 32 w 472"/>
                <a:gd name="T9" fmla="*/ 59 h 755"/>
                <a:gd name="T10" fmla="*/ 28 w 472"/>
                <a:gd name="T11" fmla="*/ 61 h 755"/>
                <a:gd name="T12" fmla="*/ 24 w 472"/>
                <a:gd name="T13" fmla="*/ 62 h 755"/>
                <a:gd name="T14" fmla="*/ 20 w 472"/>
                <a:gd name="T15" fmla="*/ 63 h 755"/>
                <a:gd name="T16" fmla="*/ 16 w 472"/>
                <a:gd name="T17" fmla="*/ 63 h 755"/>
                <a:gd name="T18" fmla="*/ 13 w 472"/>
                <a:gd name="T19" fmla="*/ 62 h 755"/>
                <a:gd name="T20" fmla="*/ 9 w 472"/>
                <a:gd name="T21" fmla="*/ 60 h 755"/>
                <a:gd name="T22" fmla="*/ 6 w 472"/>
                <a:gd name="T23" fmla="*/ 58 h 755"/>
                <a:gd name="T24" fmla="*/ 4 w 472"/>
                <a:gd name="T25" fmla="*/ 55 h 755"/>
                <a:gd name="T26" fmla="*/ 2 w 472"/>
                <a:gd name="T27" fmla="*/ 52 h 755"/>
                <a:gd name="T28" fmla="*/ 1 w 472"/>
                <a:gd name="T29" fmla="*/ 48 h 755"/>
                <a:gd name="T30" fmla="*/ 0 w 472"/>
                <a:gd name="T31" fmla="*/ 44 h 755"/>
                <a:gd name="T32" fmla="*/ 0 w 472"/>
                <a:gd name="T33" fmla="*/ 40 h 755"/>
                <a:gd name="T34" fmla="*/ 1 w 472"/>
                <a:gd name="T35" fmla="*/ 36 h 755"/>
                <a:gd name="T36" fmla="*/ 3 w 472"/>
                <a:gd name="T37" fmla="*/ 32 h 755"/>
                <a:gd name="T38" fmla="*/ 5 w 472"/>
                <a:gd name="T39" fmla="*/ 29 h 755"/>
                <a:gd name="T40" fmla="*/ 8 w 472"/>
                <a:gd name="T41" fmla="*/ 26 h 755"/>
                <a:gd name="T42" fmla="*/ 12 w 472"/>
                <a:gd name="T43" fmla="*/ 24 h 755"/>
                <a:gd name="T44" fmla="*/ 15 w 472"/>
                <a:gd name="T45" fmla="*/ 22 h 755"/>
                <a:gd name="T46" fmla="*/ 19 w 472"/>
                <a:gd name="T47" fmla="*/ 22 h 755"/>
                <a:gd name="T48" fmla="*/ 23 w 472"/>
                <a:gd name="T49" fmla="*/ 22 h 755"/>
                <a:gd name="T50" fmla="*/ 27 w 472"/>
                <a:gd name="T51" fmla="*/ 23 h 755"/>
                <a:gd name="T52" fmla="*/ 31 w 472"/>
                <a:gd name="T53" fmla="*/ 24 h 755"/>
                <a:gd name="T54" fmla="*/ 34 w 472"/>
                <a:gd name="T55" fmla="*/ 27 h 755"/>
                <a:gd name="T56" fmla="*/ 36 w 472"/>
                <a:gd name="T57" fmla="*/ 30 h 755"/>
                <a:gd name="T58" fmla="*/ 38 w 472"/>
                <a:gd name="T59" fmla="*/ 33 h 755"/>
                <a:gd name="T60" fmla="*/ 39 w 472"/>
                <a:gd name="T61" fmla="*/ 37 h 755"/>
                <a:gd name="T62" fmla="*/ 40 w 472"/>
                <a:gd name="T63" fmla="*/ 41 h 755"/>
                <a:gd name="T64" fmla="*/ 11 w 472"/>
                <a:gd name="T65" fmla="*/ 45 h 755"/>
                <a:gd name="T66" fmla="*/ 13 w 472"/>
                <a:gd name="T67" fmla="*/ 48 h 755"/>
                <a:gd name="T68" fmla="*/ 15 w 472"/>
                <a:gd name="T69" fmla="*/ 51 h 755"/>
                <a:gd name="T70" fmla="*/ 18 w 472"/>
                <a:gd name="T71" fmla="*/ 52 h 755"/>
                <a:gd name="T72" fmla="*/ 22 w 472"/>
                <a:gd name="T73" fmla="*/ 52 h 755"/>
                <a:gd name="T74" fmla="*/ 25 w 472"/>
                <a:gd name="T75" fmla="*/ 51 h 755"/>
                <a:gd name="T76" fmla="*/ 27 w 472"/>
                <a:gd name="T77" fmla="*/ 48 h 755"/>
                <a:gd name="T78" fmla="*/ 29 w 472"/>
                <a:gd name="T79" fmla="*/ 44 h 755"/>
                <a:gd name="T80" fmla="*/ 29 w 472"/>
                <a:gd name="T81" fmla="*/ 40 h 755"/>
                <a:gd name="T82" fmla="*/ 27 w 472"/>
                <a:gd name="T83" fmla="*/ 37 h 755"/>
                <a:gd name="T84" fmla="*/ 25 w 472"/>
                <a:gd name="T85" fmla="*/ 34 h 755"/>
                <a:gd name="T86" fmla="*/ 22 w 472"/>
                <a:gd name="T87" fmla="*/ 33 h 755"/>
                <a:gd name="T88" fmla="*/ 18 w 472"/>
                <a:gd name="T89" fmla="*/ 33 h 755"/>
                <a:gd name="T90" fmla="*/ 15 w 472"/>
                <a:gd name="T91" fmla="*/ 34 h 755"/>
                <a:gd name="T92" fmla="*/ 13 w 472"/>
                <a:gd name="T93" fmla="*/ 37 h 755"/>
                <a:gd name="T94" fmla="*/ 11 w 472"/>
                <a:gd name="T95" fmla="*/ 41 h 755"/>
                <a:gd name="T96" fmla="*/ 19 w 472"/>
                <a:gd name="T97" fmla="*/ 14 h 755"/>
                <a:gd name="T98" fmla="*/ 38 w 472"/>
                <a:gd name="T99" fmla="*/ 14 h 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5">
                  <a:moveTo>
                    <a:pt x="472" y="504"/>
                  </a:moveTo>
                  <a:lnTo>
                    <a:pt x="471" y="517"/>
                  </a:lnTo>
                  <a:lnTo>
                    <a:pt x="470" y="530"/>
                  </a:lnTo>
                  <a:lnTo>
                    <a:pt x="469" y="542"/>
                  </a:lnTo>
                  <a:lnTo>
                    <a:pt x="467" y="555"/>
                  </a:lnTo>
                  <a:lnTo>
                    <a:pt x="465" y="566"/>
                  </a:lnTo>
                  <a:lnTo>
                    <a:pt x="462" y="578"/>
                  </a:lnTo>
                  <a:lnTo>
                    <a:pt x="458" y="590"/>
                  </a:lnTo>
                  <a:lnTo>
                    <a:pt x="454" y="601"/>
                  </a:lnTo>
                  <a:lnTo>
                    <a:pt x="449" y="612"/>
                  </a:lnTo>
                  <a:lnTo>
                    <a:pt x="444" y="623"/>
                  </a:lnTo>
                  <a:lnTo>
                    <a:pt x="438" y="633"/>
                  </a:lnTo>
                  <a:lnTo>
                    <a:pt x="431" y="643"/>
                  </a:lnTo>
                  <a:lnTo>
                    <a:pt x="424" y="653"/>
                  </a:lnTo>
                  <a:lnTo>
                    <a:pt x="417" y="664"/>
                  </a:lnTo>
                  <a:lnTo>
                    <a:pt x="409" y="673"/>
                  </a:lnTo>
                  <a:lnTo>
                    <a:pt x="400" y="682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3" y="707"/>
                  </a:lnTo>
                  <a:lnTo>
                    <a:pt x="362" y="714"/>
                  </a:lnTo>
                  <a:lnTo>
                    <a:pt x="352" y="720"/>
                  </a:lnTo>
                  <a:lnTo>
                    <a:pt x="342" y="726"/>
                  </a:lnTo>
                  <a:lnTo>
                    <a:pt x="332" y="733"/>
                  </a:lnTo>
                  <a:lnTo>
                    <a:pt x="321" y="737"/>
                  </a:lnTo>
                  <a:lnTo>
                    <a:pt x="310" y="742"/>
                  </a:lnTo>
                  <a:lnTo>
                    <a:pt x="299" y="745"/>
                  </a:lnTo>
                  <a:lnTo>
                    <a:pt x="288" y="748"/>
                  </a:lnTo>
                  <a:lnTo>
                    <a:pt x="276" y="751"/>
                  </a:lnTo>
                  <a:lnTo>
                    <a:pt x="264" y="753"/>
                  </a:lnTo>
                  <a:lnTo>
                    <a:pt x="253" y="754"/>
                  </a:lnTo>
                  <a:lnTo>
                    <a:pt x="240" y="755"/>
                  </a:lnTo>
                  <a:lnTo>
                    <a:pt x="227" y="755"/>
                  </a:lnTo>
                  <a:lnTo>
                    <a:pt x="216" y="755"/>
                  </a:lnTo>
                  <a:lnTo>
                    <a:pt x="204" y="754"/>
                  </a:lnTo>
                  <a:lnTo>
                    <a:pt x="193" y="753"/>
                  </a:lnTo>
                  <a:lnTo>
                    <a:pt x="182" y="751"/>
                  </a:lnTo>
                  <a:lnTo>
                    <a:pt x="171" y="749"/>
                  </a:lnTo>
                  <a:lnTo>
                    <a:pt x="160" y="746"/>
                  </a:lnTo>
                  <a:lnTo>
                    <a:pt x="150" y="742"/>
                  </a:lnTo>
                  <a:lnTo>
                    <a:pt x="140" y="739"/>
                  </a:lnTo>
                  <a:lnTo>
                    <a:pt x="130" y="734"/>
                  </a:lnTo>
                  <a:lnTo>
                    <a:pt x="120" y="728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3" y="710"/>
                  </a:lnTo>
                  <a:lnTo>
                    <a:pt x="83" y="703"/>
                  </a:lnTo>
                  <a:lnTo>
                    <a:pt x="75" y="694"/>
                  </a:lnTo>
                  <a:lnTo>
                    <a:pt x="66" y="686"/>
                  </a:lnTo>
                  <a:lnTo>
                    <a:pt x="59" y="678"/>
                  </a:lnTo>
                  <a:lnTo>
                    <a:pt x="51" y="669"/>
                  </a:lnTo>
                  <a:lnTo>
                    <a:pt x="43" y="660"/>
                  </a:lnTo>
                  <a:lnTo>
                    <a:pt x="37" y="650"/>
                  </a:lnTo>
                  <a:lnTo>
                    <a:pt x="31" y="640"/>
                  </a:lnTo>
                  <a:lnTo>
                    <a:pt x="26" y="631"/>
                  </a:lnTo>
                  <a:lnTo>
                    <a:pt x="21" y="621"/>
                  </a:lnTo>
                  <a:lnTo>
                    <a:pt x="17" y="610"/>
                  </a:lnTo>
                  <a:lnTo>
                    <a:pt x="13" y="600"/>
                  </a:lnTo>
                  <a:lnTo>
                    <a:pt x="10" y="589"/>
                  </a:lnTo>
                  <a:lnTo>
                    <a:pt x="6" y="578"/>
                  </a:lnTo>
                  <a:lnTo>
                    <a:pt x="4" y="567"/>
                  </a:lnTo>
                  <a:lnTo>
                    <a:pt x="2" y="555"/>
                  </a:lnTo>
                  <a:lnTo>
                    <a:pt x="1" y="543"/>
                  </a:lnTo>
                  <a:lnTo>
                    <a:pt x="0" y="531"/>
                  </a:lnTo>
                  <a:lnTo>
                    <a:pt x="0" y="520"/>
                  </a:lnTo>
                  <a:lnTo>
                    <a:pt x="0" y="506"/>
                  </a:lnTo>
                  <a:lnTo>
                    <a:pt x="1" y="494"/>
                  </a:lnTo>
                  <a:lnTo>
                    <a:pt x="2" y="482"/>
                  </a:lnTo>
                  <a:lnTo>
                    <a:pt x="4" y="469"/>
                  </a:lnTo>
                  <a:lnTo>
                    <a:pt x="7" y="457"/>
                  </a:lnTo>
                  <a:lnTo>
                    <a:pt x="11" y="445"/>
                  </a:lnTo>
                  <a:lnTo>
                    <a:pt x="14" y="433"/>
                  </a:lnTo>
                  <a:lnTo>
                    <a:pt x="18" y="422"/>
                  </a:lnTo>
                  <a:lnTo>
                    <a:pt x="23" y="411"/>
                  </a:lnTo>
                  <a:lnTo>
                    <a:pt x="28" y="400"/>
                  </a:lnTo>
                  <a:lnTo>
                    <a:pt x="33" y="389"/>
                  </a:lnTo>
                  <a:lnTo>
                    <a:pt x="40" y="378"/>
                  </a:lnTo>
                  <a:lnTo>
                    <a:pt x="46" y="368"/>
                  </a:lnTo>
                  <a:lnTo>
                    <a:pt x="55" y="357"/>
                  </a:lnTo>
                  <a:lnTo>
                    <a:pt x="63" y="347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90" y="319"/>
                  </a:lnTo>
                  <a:lnTo>
                    <a:pt x="99" y="311"/>
                  </a:lnTo>
                  <a:lnTo>
                    <a:pt x="108" y="304"/>
                  </a:lnTo>
                  <a:lnTo>
                    <a:pt x="117" y="297"/>
                  </a:lnTo>
                  <a:lnTo>
                    <a:pt x="128" y="291"/>
                  </a:lnTo>
                  <a:lnTo>
                    <a:pt x="138" y="284"/>
                  </a:lnTo>
                  <a:lnTo>
                    <a:pt x="148" y="279"/>
                  </a:lnTo>
                  <a:lnTo>
                    <a:pt x="158" y="275"/>
                  </a:lnTo>
                  <a:lnTo>
                    <a:pt x="169" y="271"/>
                  </a:lnTo>
                  <a:lnTo>
                    <a:pt x="180" y="268"/>
                  </a:lnTo>
                  <a:lnTo>
                    <a:pt x="191" y="265"/>
                  </a:lnTo>
                  <a:lnTo>
                    <a:pt x="202" y="263"/>
                  </a:lnTo>
                  <a:lnTo>
                    <a:pt x="214" y="261"/>
                  </a:lnTo>
                  <a:lnTo>
                    <a:pt x="225" y="261"/>
                  </a:lnTo>
                  <a:lnTo>
                    <a:pt x="236" y="260"/>
                  </a:lnTo>
                  <a:lnTo>
                    <a:pt x="250" y="261"/>
                  </a:lnTo>
                  <a:lnTo>
                    <a:pt x="262" y="261"/>
                  </a:lnTo>
                  <a:lnTo>
                    <a:pt x="274" y="263"/>
                  </a:lnTo>
                  <a:lnTo>
                    <a:pt x="287" y="264"/>
                  </a:lnTo>
                  <a:lnTo>
                    <a:pt x="298" y="267"/>
                  </a:lnTo>
                  <a:lnTo>
                    <a:pt x="309" y="270"/>
                  </a:lnTo>
                  <a:lnTo>
                    <a:pt x="320" y="273"/>
                  </a:lnTo>
                  <a:lnTo>
                    <a:pt x="331" y="277"/>
                  </a:lnTo>
                  <a:lnTo>
                    <a:pt x="341" y="281"/>
                  </a:lnTo>
                  <a:lnTo>
                    <a:pt x="351" y="287"/>
                  </a:lnTo>
                  <a:lnTo>
                    <a:pt x="361" y="293"/>
                  </a:lnTo>
                  <a:lnTo>
                    <a:pt x="371" y="298"/>
                  </a:lnTo>
                  <a:lnTo>
                    <a:pt x="380" y="305"/>
                  </a:lnTo>
                  <a:lnTo>
                    <a:pt x="389" y="312"/>
                  </a:lnTo>
                  <a:lnTo>
                    <a:pt x="397" y="319"/>
                  </a:lnTo>
                  <a:lnTo>
                    <a:pt x="407" y="328"/>
                  </a:lnTo>
                  <a:lnTo>
                    <a:pt x="414" y="337"/>
                  </a:lnTo>
                  <a:lnTo>
                    <a:pt x="422" y="346"/>
                  </a:lnTo>
                  <a:lnTo>
                    <a:pt x="428" y="355"/>
                  </a:lnTo>
                  <a:lnTo>
                    <a:pt x="435" y="365"/>
                  </a:lnTo>
                  <a:lnTo>
                    <a:pt x="440" y="375"/>
                  </a:lnTo>
                  <a:lnTo>
                    <a:pt x="447" y="385"/>
                  </a:lnTo>
                  <a:lnTo>
                    <a:pt x="451" y="395"/>
                  </a:lnTo>
                  <a:lnTo>
                    <a:pt x="456" y="407"/>
                  </a:lnTo>
                  <a:lnTo>
                    <a:pt x="459" y="417"/>
                  </a:lnTo>
                  <a:lnTo>
                    <a:pt x="463" y="429"/>
                  </a:lnTo>
                  <a:lnTo>
                    <a:pt x="465" y="441"/>
                  </a:lnTo>
                  <a:lnTo>
                    <a:pt x="468" y="453"/>
                  </a:lnTo>
                  <a:lnTo>
                    <a:pt x="469" y="465"/>
                  </a:lnTo>
                  <a:lnTo>
                    <a:pt x="471" y="478"/>
                  </a:lnTo>
                  <a:lnTo>
                    <a:pt x="471" y="491"/>
                  </a:lnTo>
                  <a:lnTo>
                    <a:pt x="472" y="504"/>
                  </a:lnTo>
                  <a:close/>
                  <a:moveTo>
                    <a:pt x="133" y="514"/>
                  </a:moveTo>
                  <a:lnTo>
                    <a:pt x="134" y="526"/>
                  </a:lnTo>
                  <a:lnTo>
                    <a:pt x="135" y="537"/>
                  </a:lnTo>
                  <a:lnTo>
                    <a:pt x="137" y="549"/>
                  </a:lnTo>
                  <a:lnTo>
                    <a:pt x="140" y="559"/>
                  </a:lnTo>
                  <a:lnTo>
                    <a:pt x="144" y="569"/>
                  </a:lnTo>
                  <a:lnTo>
                    <a:pt x="149" y="578"/>
                  </a:lnTo>
                  <a:lnTo>
                    <a:pt x="155" y="588"/>
                  </a:lnTo>
                  <a:lnTo>
                    <a:pt x="162" y="596"/>
                  </a:lnTo>
                  <a:lnTo>
                    <a:pt x="170" y="603"/>
                  </a:lnTo>
                  <a:lnTo>
                    <a:pt x="178" y="610"/>
                  </a:lnTo>
                  <a:lnTo>
                    <a:pt x="187" y="616"/>
                  </a:lnTo>
                  <a:lnTo>
                    <a:pt x="195" y="621"/>
                  </a:lnTo>
                  <a:lnTo>
                    <a:pt x="204" y="625"/>
                  </a:lnTo>
                  <a:lnTo>
                    <a:pt x="215" y="627"/>
                  </a:lnTo>
                  <a:lnTo>
                    <a:pt x="225" y="629"/>
                  </a:lnTo>
                  <a:lnTo>
                    <a:pt x="235" y="629"/>
                  </a:lnTo>
                  <a:lnTo>
                    <a:pt x="247" y="629"/>
                  </a:lnTo>
                  <a:lnTo>
                    <a:pt x="256" y="627"/>
                  </a:lnTo>
                  <a:lnTo>
                    <a:pt x="266" y="624"/>
                  </a:lnTo>
                  <a:lnTo>
                    <a:pt x="275" y="619"/>
                  </a:lnTo>
                  <a:lnTo>
                    <a:pt x="284" y="614"/>
                  </a:lnTo>
                  <a:lnTo>
                    <a:pt x="293" y="608"/>
                  </a:lnTo>
                  <a:lnTo>
                    <a:pt x="301" y="601"/>
                  </a:lnTo>
                  <a:lnTo>
                    <a:pt x="309" y="593"/>
                  </a:lnTo>
                  <a:lnTo>
                    <a:pt x="316" y="584"/>
                  </a:lnTo>
                  <a:lnTo>
                    <a:pt x="322" y="574"/>
                  </a:lnTo>
                  <a:lnTo>
                    <a:pt x="328" y="564"/>
                  </a:lnTo>
                  <a:lnTo>
                    <a:pt x="333" y="554"/>
                  </a:lnTo>
                  <a:lnTo>
                    <a:pt x="336" y="542"/>
                  </a:lnTo>
                  <a:lnTo>
                    <a:pt x="338" y="531"/>
                  </a:lnTo>
                  <a:lnTo>
                    <a:pt x="340" y="520"/>
                  </a:lnTo>
                  <a:lnTo>
                    <a:pt x="340" y="507"/>
                  </a:lnTo>
                  <a:lnTo>
                    <a:pt x="340" y="495"/>
                  </a:lnTo>
                  <a:lnTo>
                    <a:pt x="338" y="483"/>
                  </a:lnTo>
                  <a:lnTo>
                    <a:pt x="336" y="470"/>
                  </a:lnTo>
                  <a:lnTo>
                    <a:pt x="333" y="460"/>
                  </a:lnTo>
                  <a:lnTo>
                    <a:pt x="329" y="449"/>
                  </a:lnTo>
                  <a:lnTo>
                    <a:pt x="323" y="440"/>
                  </a:lnTo>
                  <a:lnTo>
                    <a:pt x="317" y="430"/>
                  </a:lnTo>
                  <a:lnTo>
                    <a:pt x="311" y="422"/>
                  </a:lnTo>
                  <a:lnTo>
                    <a:pt x="303" y="414"/>
                  </a:lnTo>
                  <a:lnTo>
                    <a:pt x="296" y="408"/>
                  </a:lnTo>
                  <a:lnTo>
                    <a:pt x="287" y="402"/>
                  </a:lnTo>
                  <a:lnTo>
                    <a:pt x="277" y="398"/>
                  </a:lnTo>
                  <a:lnTo>
                    <a:pt x="268" y="393"/>
                  </a:lnTo>
                  <a:lnTo>
                    <a:pt x="258" y="391"/>
                  </a:lnTo>
                  <a:lnTo>
                    <a:pt x="247" y="389"/>
                  </a:lnTo>
                  <a:lnTo>
                    <a:pt x="235" y="389"/>
                  </a:lnTo>
                  <a:lnTo>
                    <a:pt x="225" y="389"/>
                  </a:lnTo>
                  <a:lnTo>
                    <a:pt x="215" y="391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7" y="404"/>
                  </a:lnTo>
                  <a:lnTo>
                    <a:pt x="179" y="410"/>
                  </a:lnTo>
                  <a:lnTo>
                    <a:pt x="171" y="417"/>
                  </a:lnTo>
                  <a:lnTo>
                    <a:pt x="162" y="425"/>
                  </a:lnTo>
                  <a:lnTo>
                    <a:pt x="156" y="434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0" y="465"/>
                  </a:lnTo>
                  <a:lnTo>
                    <a:pt x="137" y="477"/>
                  </a:lnTo>
                  <a:lnTo>
                    <a:pt x="135" y="488"/>
                  </a:lnTo>
                  <a:lnTo>
                    <a:pt x="134" y="500"/>
                  </a:lnTo>
                  <a:lnTo>
                    <a:pt x="133" y="514"/>
                  </a:lnTo>
                  <a:close/>
                  <a:moveTo>
                    <a:pt x="308" y="69"/>
                  </a:moveTo>
                  <a:lnTo>
                    <a:pt x="219" y="167"/>
                  </a:lnTo>
                  <a:lnTo>
                    <a:pt x="97" y="167"/>
                  </a:lnTo>
                  <a:lnTo>
                    <a:pt x="250" y="0"/>
                  </a:lnTo>
                  <a:lnTo>
                    <a:pt x="387" y="0"/>
                  </a:lnTo>
                  <a:lnTo>
                    <a:pt x="451" y="167"/>
                  </a:lnTo>
                  <a:lnTo>
                    <a:pt x="348" y="167"/>
                  </a:lnTo>
                  <a:lnTo>
                    <a:pt x="308" y="69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5" name="Freeform 156"/>
            <p:cNvSpPr>
              <a:spLocks noEditPoints="1"/>
            </p:cNvSpPr>
            <p:nvPr/>
          </p:nvSpPr>
          <p:spPr bwMode="auto">
            <a:xfrm>
              <a:off x="5353" y="4195"/>
              <a:ext cx="41" cy="67"/>
            </a:xfrm>
            <a:custGeom>
              <a:avLst/>
              <a:gdLst>
                <a:gd name="T0" fmla="*/ 16 w 483"/>
                <a:gd name="T1" fmla="*/ 30 h 803"/>
                <a:gd name="T2" fmla="*/ 20 w 483"/>
                <a:gd name="T3" fmla="*/ 27 h 803"/>
                <a:gd name="T4" fmla="*/ 24 w 483"/>
                <a:gd name="T5" fmla="*/ 26 h 803"/>
                <a:gd name="T6" fmla="*/ 28 w 483"/>
                <a:gd name="T7" fmla="*/ 26 h 803"/>
                <a:gd name="T8" fmla="*/ 32 w 483"/>
                <a:gd name="T9" fmla="*/ 27 h 803"/>
                <a:gd name="T10" fmla="*/ 36 w 483"/>
                <a:gd name="T11" fmla="*/ 30 h 803"/>
                <a:gd name="T12" fmla="*/ 39 w 483"/>
                <a:gd name="T13" fmla="*/ 34 h 803"/>
                <a:gd name="T14" fmla="*/ 40 w 483"/>
                <a:gd name="T15" fmla="*/ 38 h 803"/>
                <a:gd name="T16" fmla="*/ 41 w 483"/>
                <a:gd name="T17" fmla="*/ 44 h 803"/>
                <a:gd name="T18" fmla="*/ 40 w 483"/>
                <a:gd name="T19" fmla="*/ 50 h 803"/>
                <a:gd name="T20" fmla="*/ 40 w 483"/>
                <a:gd name="T21" fmla="*/ 53 h 803"/>
                <a:gd name="T22" fmla="*/ 38 w 483"/>
                <a:gd name="T23" fmla="*/ 56 h 803"/>
                <a:gd name="T24" fmla="*/ 37 w 483"/>
                <a:gd name="T25" fmla="*/ 58 h 803"/>
                <a:gd name="T26" fmla="*/ 35 w 483"/>
                <a:gd name="T27" fmla="*/ 61 h 803"/>
                <a:gd name="T28" fmla="*/ 33 w 483"/>
                <a:gd name="T29" fmla="*/ 63 h 803"/>
                <a:gd name="T30" fmla="*/ 31 w 483"/>
                <a:gd name="T31" fmla="*/ 65 h 803"/>
                <a:gd name="T32" fmla="*/ 28 w 483"/>
                <a:gd name="T33" fmla="*/ 66 h 803"/>
                <a:gd name="T34" fmla="*/ 26 w 483"/>
                <a:gd name="T35" fmla="*/ 67 h 803"/>
                <a:gd name="T36" fmla="*/ 23 w 483"/>
                <a:gd name="T37" fmla="*/ 67 h 803"/>
                <a:gd name="T38" fmla="*/ 21 w 483"/>
                <a:gd name="T39" fmla="*/ 67 h 803"/>
                <a:gd name="T40" fmla="*/ 17 w 483"/>
                <a:gd name="T41" fmla="*/ 66 h 803"/>
                <a:gd name="T42" fmla="*/ 13 w 483"/>
                <a:gd name="T43" fmla="*/ 63 h 803"/>
                <a:gd name="T44" fmla="*/ 0 w 483"/>
                <a:gd name="T45" fmla="*/ 66 h 803"/>
                <a:gd name="T46" fmla="*/ 13 w 483"/>
                <a:gd name="T47" fmla="*/ 48 h 803"/>
                <a:gd name="T48" fmla="*/ 14 w 483"/>
                <a:gd name="T49" fmla="*/ 51 h 803"/>
                <a:gd name="T50" fmla="*/ 15 w 483"/>
                <a:gd name="T51" fmla="*/ 53 h 803"/>
                <a:gd name="T52" fmla="*/ 17 w 483"/>
                <a:gd name="T53" fmla="*/ 55 h 803"/>
                <a:gd name="T54" fmla="*/ 19 w 483"/>
                <a:gd name="T55" fmla="*/ 56 h 803"/>
                <a:gd name="T56" fmla="*/ 21 w 483"/>
                <a:gd name="T57" fmla="*/ 57 h 803"/>
                <a:gd name="T58" fmla="*/ 24 w 483"/>
                <a:gd name="T59" fmla="*/ 56 h 803"/>
                <a:gd name="T60" fmla="*/ 26 w 483"/>
                <a:gd name="T61" fmla="*/ 55 h 803"/>
                <a:gd name="T62" fmla="*/ 28 w 483"/>
                <a:gd name="T63" fmla="*/ 53 h 803"/>
                <a:gd name="T64" fmla="*/ 29 w 483"/>
                <a:gd name="T65" fmla="*/ 50 h 803"/>
                <a:gd name="T66" fmla="*/ 30 w 483"/>
                <a:gd name="T67" fmla="*/ 47 h 803"/>
                <a:gd name="T68" fmla="*/ 30 w 483"/>
                <a:gd name="T69" fmla="*/ 43 h 803"/>
                <a:gd name="T70" fmla="*/ 29 w 483"/>
                <a:gd name="T71" fmla="*/ 41 h 803"/>
                <a:gd name="T72" fmla="*/ 28 w 483"/>
                <a:gd name="T73" fmla="*/ 38 h 803"/>
                <a:gd name="T74" fmla="*/ 26 w 483"/>
                <a:gd name="T75" fmla="*/ 37 h 803"/>
                <a:gd name="T76" fmla="*/ 24 w 483"/>
                <a:gd name="T77" fmla="*/ 36 h 803"/>
                <a:gd name="T78" fmla="*/ 21 w 483"/>
                <a:gd name="T79" fmla="*/ 36 h 803"/>
                <a:gd name="T80" fmla="*/ 19 w 483"/>
                <a:gd name="T81" fmla="*/ 37 h 803"/>
                <a:gd name="T82" fmla="*/ 17 w 483"/>
                <a:gd name="T83" fmla="*/ 39 h 803"/>
                <a:gd name="T84" fmla="*/ 15 w 483"/>
                <a:gd name="T85" fmla="*/ 41 h 803"/>
                <a:gd name="T86" fmla="*/ 13 w 483"/>
                <a:gd name="T87" fmla="*/ 44 h 803"/>
                <a:gd name="T88" fmla="*/ 13 w 483"/>
                <a:gd name="T89" fmla="*/ 48 h 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3" h="803">
                  <a:moveTo>
                    <a:pt x="107" y="0"/>
                  </a:moveTo>
                  <a:lnTo>
                    <a:pt x="235" y="0"/>
                  </a:lnTo>
                  <a:lnTo>
                    <a:pt x="185" y="359"/>
                  </a:lnTo>
                  <a:lnTo>
                    <a:pt x="202" y="347"/>
                  </a:lnTo>
                  <a:lnTo>
                    <a:pt x="219" y="337"/>
                  </a:lnTo>
                  <a:lnTo>
                    <a:pt x="235" y="328"/>
                  </a:lnTo>
                  <a:lnTo>
                    <a:pt x="252" y="321"/>
                  </a:lnTo>
                  <a:lnTo>
                    <a:pt x="268" y="315"/>
                  </a:lnTo>
                  <a:lnTo>
                    <a:pt x="285" y="311"/>
                  </a:lnTo>
                  <a:lnTo>
                    <a:pt x="301" y="309"/>
                  </a:lnTo>
                  <a:lnTo>
                    <a:pt x="317" y="308"/>
                  </a:lnTo>
                  <a:lnTo>
                    <a:pt x="335" y="309"/>
                  </a:lnTo>
                  <a:lnTo>
                    <a:pt x="351" y="312"/>
                  </a:lnTo>
                  <a:lnTo>
                    <a:pt x="367" y="317"/>
                  </a:lnTo>
                  <a:lnTo>
                    <a:pt x="382" y="324"/>
                  </a:lnTo>
                  <a:lnTo>
                    <a:pt x="396" y="332"/>
                  </a:lnTo>
                  <a:lnTo>
                    <a:pt x="410" y="343"/>
                  </a:lnTo>
                  <a:lnTo>
                    <a:pt x="423" y="356"/>
                  </a:lnTo>
                  <a:lnTo>
                    <a:pt x="435" y="371"/>
                  </a:lnTo>
                  <a:lnTo>
                    <a:pt x="446" y="386"/>
                  </a:lnTo>
                  <a:lnTo>
                    <a:pt x="456" y="403"/>
                  </a:lnTo>
                  <a:lnTo>
                    <a:pt x="464" y="421"/>
                  </a:lnTo>
                  <a:lnTo>
                    <a:pt x="470" y="440"/>
                  </a:lnTo>
                  <a:lnTo>
                    <a:pt x="475" y="460"/>
                  </a:lnTo>
                  <a:lnTo>
                    <a:pt x="479" y="481"/>
                  </a:lnTo>
                  <a:lnTo>
                    <a:pt x="482" y="503"/>
                  </a:lnTo>
                  <a:lnTo>
                    <a:pt x="483" y="526"/>
                  </a:lnTo>
                  <a:lnTo>
                    <a:pt x="482" y="553"/>
                  </a:lnTo>
                  <a:lnTo>
                    <a:pt x="478" y="581"/>
                  </a:lnTo>
                  <a:lnTo>
                    <a:pt x="476" y="594"/>
                  </a:lnTo>
                  <a:lnTo>
                    <a:pt x="473" y="607"/>
                  </a:lnTo>
                  <a:lnTo>
                    <a:pt x="470" y="619"/>
                  </a:lnTo>
                  <a:lnTo>
                    <a:pt x="466" y="632"/>
                  </a:lnTo>
                  <a:lnTo>
                    <a:pt x="462" y="644"/>
                  </a:lnTo>
                  <a:lnTo>
                    <a:pt x="458" y="655"/>
                  </a:lnTo>
                  <a:lnTo>
                    <a:pt x="453" y="668"/>
                  </a:lnTo>
                  <a:lnTo>
                    <a:pt x="448" y="679"/>
                  </a:lnTo>
                  <a:lnTo>
                    <a:pt x="442" y="690"/>
                  </a:lnTo>
                  <a:lnTo>
                    <a:pt x="434" y="700"/>
                  </a:lnTo>
                  <a:lnTo>
                    <a:pt x="427" y="712"/>
                  </a:lnTo>
                  <a:lnTo>
                    <a:pt x="420" y="722"/>
                  </a:lnTo>
                  <a:lnTo>
                    <a:pt x="412" y="731"/>
                  </a:lnTo>
                  <a:lnTo>
                    <a:pt x="405" y="740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9" y="765"/>
                  </a:lnTo>
                  <a:lnTo>
                    <a:pt x="370" y="771"/>
                  </a:lnTo>
                  <a:lnTo>
                    <a:pt x="361" y="777"/>
                  </a:lnTo>
                  <a:lnTo>
                    <a:pt x="352" y="783"/>
                  </a:lnTo>
                  <a:lnTo>
                    <a:pt x="343" y="788"/>
                  </a:lnTo>
                  <a:lnTo>
                    <a:pt x="334" y="792"/>
                  </a:lnTo>
                  <a:lnTo>
                    <a:pt x="324" y="796"/>
                  </a:lnTo>
                  <a:lnTo>
                    <a:pt x="314" y="798"/>
                  </a:lnTo>
                  <a:lnTo>
                    <a:pt x="304" y="801"/>
                  </a:lnTo>
                  <a:lnTo>
                    <a:pt x="294" y="802"/>
                  </a:lnTo>
                  <a:lnTo>
                    <a:pt x="284" y="803"/>
                  </a:lnTo>
                  <a:lnTo>
                    <a:pt x="273" y="803"/>
                  </a:lnTo>
                  <a:lnTo>
                    <a:pt x="264" y="803"/>
                  </a:lnTo>
                  <a:lnTo>
                    <a:pt x="256" y="802"/>
                  </a:lnTo>
                  <a:lnTo>
                    <a:pt x="248" y="801"/>
                  </a:lnTo>
                  <a:lnTo>
                    <a:pt x="239" y="799"/>
                  </a:lnTo>
                  <a:lnTo>
                    <a:pt x="222" y="794"/>
                  </a:lnTo>
                  <a:lnTo>
                    <a:pt x="205" y="786"/>
                  </a:lnTo>
                  <a:lnTo>
                    <a:pt x="188" y="776"/>
                  </a:lnTo>
                  <a:lnTo>
                    <a:pt x="171" y="764"/>
                  </a:lnTo>
                  <a:lnTo>
                    <a:pt x="153" y="750"/>
                  </a:lnTo>
                  <a:lnTo>
                    <a:pt x="136" y="73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0"/>
                  </a:moveTo>
                  <a:lnTo>
                    <a:pt x="155" y="581"/>
                  </a:lnTo>
                  <a:lnTo>
                    <a:pt x="156" y="592"/>
                  </a:lnTo>
                  <a:lnTo>
                    <a:pt x="158" y="603"/>
                  </a:lnTo>
                  <a:lnTo>
                    <a:pt x="161" y="613"/>
                  </a:lnTo>
                  <a:lnTo>
                    <a:pt x="166" y="622"/>
                  </a:lnTo>
                  <a:lnTo>
                    <a:pt x="170" y="632"/>
                  </a:lnTo>
                  <a:lnTo>
                    <a:pt x="176" y="640"/>
                  </a:lnTo>
                  <a:lnTo>
                    <a:pt x="182" y="648"/>
                  </a:lnTo>
                  <a:lnTo>
                    <a:pt x="188" y="655"/>
                  </a:lnTo>
                  <a:lnTo>
                    <a:pt x="196" y="661"/>
                  </a:lnTo>
                  <a:lnTo>
                    <a:pt x="203" y="666"/>
                  </a:lnTo>
                  <a:lnTo>
                    <a:pt x="212" y="672"/>
                  </a:lnTo>
                  <a:lnTo>
                    <a:pt x="221" y="675"/>
                  </a:lnTo>
                  <a:lnTo>
                    <a:pt x="229" y="677"/>
                  </a:lnTo>
                  <a:lnTo>
                    <a:pt x="239" y="679"/>
                  </a:lnTo>
                  <a:lnTo>
                    <a:pt x="249" y="679"/>
                  </a:lnTo>
                  <a:lnTo>
                    <a:pt x="259" y="679"/>
                  </a:lnTo>
                  <a:lnTo>
                    <a:pt x="269" y="677"/>
                  </a:lnTo>
                  <a:lnTo>
                    <a:pt x="279" y="674"/>
                  </a:lnTo>
                  <a:lnTo>
                    <a:pt x="289" y="670"/>
                  </a:lnTo>
                  <a:lnTo>
                    <a:pt x="298" y="663"/>
                  </a:lnTo>
                  <a:lnTo>
                    <a:pt x="307" y="657"/>
                  </a:lnTo>
                  <a:lnTo>
                    <a:pt x="315" y="649"/>
                  </a:lnTo>
                  <a:lnTo>
                    <a:pt x="324" y="640"/>
                  </a:lnTo>
                  <a:lnTo>
                    <a:pt x="331" y="631"/>
                  </a:lnTo>
                  <a:lnTo>
                    <a:pt x="337" y="619"/>
                  </a:lnTo>
                  <a:lnTo>
                    <a:pt x="343" y="609"/>
                  </a:lnTo>
                  <a:lnTo>
                    <a:pt x="347" y="598"/>
                  </a:lnTo>
                  <a:lnTo>
                    <a:pt x="350" y="585"/>
                  </a:lnTo>
                  <a:lnTo>
                    <a:pt x="353" y="574"/>
                  </a:lnTo>
                  <a:lnTo>
                    <a:pt x="354" y="561"/>
                  </a:lnTo>
                  <a:lnTo>
                    <a:pt x="355" y="548"/>
                  </a:lnTo>
                  <a:lnTo>
                    <a:pt x="354" y="534"/>
                  </a:lnTo>
                  <a:lnTo>
                    <a:pt x="353" y="521"/>
                  </a:lnTo>
                  <a:lnTo>
                    <a:pt x="352" y="508"/>
                  </a:lnTo>
                  <a:lnTo>
                    <a:pt x="349" y="497"/>
                  </a:lnTo>
                  <a:lnTo>
                    <a:pt x="346" y="487"/>
                  </a:lnTo>
                  <a:lnTo>
                    <a:pt x="342" y="477"/>
                  </a:lnTo>
                  <a:lnTo>
                    <a:pt x="337" y="468"/>
                  </a:lnTo>
                  <a:lnTo>
                    <a:pt x="331" y="460"/>
                  </a:lnTo>
                  <a:lnTo>
                    <a:pt x="325" y="453"/>
                  </a:lnTo>
                  <a:lnTo>
                    <a:pt x="318" y="447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4" y="433"/>
                  </a:lnTo>
                  <a:lnTo>
                    <a:pt x="284" y="431"/>
                  </a:lnTo>
                  <a:lnTo>
                    <a:pt x="274" y="429"/>
                  </a:lnTo>
                  <a:lnTo>
                    <a:pt x="263" y="429"/>
                  </a:lnTo>
                  <a:lnTo>
                    <a:pt x="253" y="430"/>
                  </a:lnTo>
                  <a:lnTo>
                    <a:pt x="242" y="432"/>
                  </a:lnTo>
                  <a:lnTo>
                    <a:pt x="233" y="435"/>
                  </a:lnTo>
                  <a:lnTo>
                    <a:pt x="223" y="439"/>
                  </a:lnTo>
                  <a:lnTo>
                    <a:pt x="214" y="446"/>
                  </a:lnTo>
                  <a:lnTo>
                    <a:pt x="205" y="454"/>
                  </a:lnTo>
                  <a:lnTo>
                    <a:pt x="196" y="462"/>
                  </a:lnTo>
                  <a:lnTo>
                    <a:pt x="188" y="472"/>
                  </a:lnTo>
                  <a:lnTo>
                    <a:pt x="180" y="483"/>
                  </a:lnTo>
                  <a:lnTo>
                    <a:pt x="174" y="494"/>
                  </a:lnTo>
                  <a:lnTo>
                    <a:pt x="168" y="506"/>
                  </a:lnTo>
                  <a:lnTo>
                    <a:pt x="162" y="517"/>
                  </a:lnTo>
                  <a:lnTo>
                    <a:pt x="159" y="530"/>
                  </a:lnTo>
                  <a:lnTo>
                    <a:pt x="156" y="543"/>
                  </a:lnTo>
                  <a:lnTo>
                    <a:pt x="155" y="557"/>
                  </a:lnTo>
                  <a:lnTo>
                    <a:pt x="154" y="5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6" name="Freeform 157"/>
            <p:cNvSpPr>
              <a:spLocks/>
            </p:cNvSpPr>
            <p:nvPr/>
          </p:nvSpPr>
          <p:spPr bwMode="auto">
            <a:xfrm>
              <a:off x="5392" y="4242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6" y="0"/>
                  </a:moveTo>
                  <a:lnTo>
                    <a:pt x="223" y="54"/>
                  </a:lnTo>
                  <a:lnTo>
                    <a:pt x="85" y="363"/>
                  </a:lnTo>
                  <a:lnTo>
                    <a:pt x="0" y="3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7" name="Freeform 158"/>
            <p:cNvSpPr>
              <a:spLocks noEditPoints="1"/>
            </p:cNvSpPr>
            <p:nvPr/>
          </p:nvSpPr>
          <p:spPr bwMode="auto">
            <a:xfrm>
              <a:off x="5436" y="4220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1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1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49" y="72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7"/>
                  </a:lnTo>
                  <a:lnTo>
                    <a:pt x="295" y="487"/>
                  </a:lnTo>
                  <a:lnTo>
                    <a:pt x="301" y="437"/>
                  </a:lnTo>
                  <a:lnTo>
                    <a:pt x="285" y="451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2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5" y="489"/>
                  </a:lnTo>
                  <a:lnTo>
                    <a:pt x="117" y="487"/>
                  </a:lnTo>
                  <a:lnTo>
                    <a:pt x="108" y="484"/>
                  </a:lnTo>
                  <a:lnTo>
                    <a:pt x="101" y="480"/>
                  </a:lnTo>
                  <a:lnTo>
                    <a:pt x="87" y="471"/>
                  </a:lnTo>
                  <a:lnTo>
                    <a:pt x="72" y="461"/>
                  </a:lnTo>
                  <a:lnTo>
                    <a:pt x="60" y="449"/>
                  </a:lnTo>
                  <a:lnTo>
                    <a:pt x="48" y="434"/>
                  </a:lnTo>
                  <a:lnTo>
                    <a:pt x="37" y="418"/>
                  </a:lnTo>
                  <a:lnTo>
                    <a:pt x="26" y="402"/>
                  </a:lnTo>
                  <a:lnTo>
                    <a:pt x="18" y="383"/>
                  </a:lnTo>
                  <a:lnTo>
                    <a:pt x="12" y="365"/>
                  </a:lnTo>
                  <a:lnTo>
                    <a:pt x="7" y="345"/>
                  </a:lnTo>
                  <a:lnTo>
                    <a:pt x="3" y="324"/>
                  </a:lnTo>
                  <a:lnTo>
                    <a:pt x="1" y="302"/>
                  </a:lnTo>
                  <a:lnTo>
                    <a:pt x="0" y="278"/>
                  </a:lnTo>
                  <a:lnTo>
                    <a:pt x="1" y="251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1" y="184"/>
                  </a:lnTo>
                  <a:lnTo>
                    <a:pt x="15" y="171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5"/>
                  </a:lnTo>
                  <a:lnTo>
                    <a:pt x="33" y="124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6" y="62"/>
                  </a:lnTo>
                  <a:lnTo>
                    <a:pt x="83" y="53"/>
                  </a:lnTo>
                  <a:lnTo>
                    <a:pt x="91" y="46"/>
                  </a:lnTo>
                  <a:lnTo>
                    <a:pt x="100" y="39"/>
                  </a:lnTo>
                  <a:lnTo>
                    <a:pt x="108" y="32"/>
                  </a:lnTo>
                  <a:lnTo>
                    <a:pt x="118" y="25"/>
                  </a:lnTo>
                  <a:lnTo>
                    <a:pt x="126" y="20"/>
                  </a:lnTo>
                  <a:lnTo>
                    <a:pt x="135" y="15"/>
                  </a:lnTo>
                  <a:lnTo>
                    <a:pt x="144" y="11"/>
                  </a:lnTo>
                  <a:lnTo>
                    <a:pt x="155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5" y="1"/>
                  </a:lnTo>
                  <a:lnTo>
                    <a:pt x="205" y="0"/>
                  </a:lnTo>
                  <a:lnTo>
                    <a:pt x="215" y="1"/>
                  </a:lnTo>
                  <a:lnTo>
                    <a:pt x="224" y="1"/>
                  </a:lnTo>
                  <a:lnTo>
                    <a:pt x="234" y="3"/>
                  </a:lnTo>
                  <a:lnTo>
                    <a:pt x="243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4"/>
                  </a:lnTo>
                  <a:lnTo>
                    <a:pt x="279" y="18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2" y="55"/>
                  </a:lnTo>
                  <a:lnTo>
                    <a:pt x="349" y="72"/>
                  </a:lnTo>
                  <a:close/>
                  <a:moveTo>
                    <a:pt x="128" y="266"/>
                  </a:moveTo>
                  <a:lnTo>
                    <a:pt x="128" y="278"/>
                  </a:lnTo>
                  <a:lnTo>
                    <a:pt x="129" y="290"/>
                  </a:lnTo>
                  <a:lnTo>
                    <a:pt x="131" y="300"/>
                  </a:lnTo>
                  <a:lnTo>
                    <a:pt x="133" y="310"/>
                  </a:lnTo>
                  <a:lnTo>
                    <a:pt x="137" y="319"/>
                  </a:lnTo>
                  <a:lnTo>
                    <a:pt x="141" y="329"/>
                  </a:lnTo>
                  <a:lnTo>
                    <a:pt x="145" y="337"/>
                  </a:lnTo>
                  <a:lnTo>
                    <a:pt x="151" y="344"/>
                  </a:lnTo>
                  <a:lnTo>
                    <a:pt x="158" y="351"/>
                  </a:lnTo>
                  <a:lnTo>
                    <a:pt x="164" y="356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8" y="371"/>
                  </a:lnTo>
                  <a:lnTo>
                    <a:pt x="248" y="368"/>
                  </a:lnTo>
                  <a:lnTo>
                    <a:pt x="258" y="364"/>
                  </a:lnTo>
                  <a:lnTo>
                    <a:pt x="268" y="357"/>
                  </a:lnTo>
                  <a:lnTo>
                    <a:pt x="278" y="350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2"/>
                  </a:lnTo>
                  <a:lnTo>
                    <a:pt x="309" y="311"/>
                  </a:lnTo>
                  <a:lnTo>
                    <a:pt x="315" y="300"/>
                  </a:lnTo>
                  <a:lnTo>
                    <a:pt x="320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7"/>
                  </a:lnTo>
                  <a:lnTo>
                    <a:pt x="328" y="233"/>
                  </a:lnTo>
                  <a:lnTo>
                    <a:pt x="327" y="222"/>
                  </a:lnTo>
                  <a:lnTo>
                    <a:pt x="326" y="210"/>
                  </a:lnTo>
                  <a:lnTo>
                    <a:pt x="324" y="200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3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6" y="141"/>
                  </a:lnTo>
                  <a:lnTo>
                    <a:pt x="278" y="135"/>
                  </a:lnTo>
                  <a:lnTo>
                    <a:pt x="269" y="131"/>
                  </a:lnTo>
                  <a:lnTo>
                    <a:pt x="260" y="127"/>
                  </a:lnTo>
                  <a:lnTo>
                    <a:pt x="252" y="125"/>
                  </a:lnTo>
                  <a:lnTo>
                    <a:pt x="242" y="124"/>
                  </a:lnTo>
                  <a:lnTo>
                    <a:pt x="233" y="123"/>
                  </a:lnTo>
                  <a:lnTo>
                    <a:pt x="221" y="124"/>
                  </a:lnTo>
                  <a:lnTo>
                    <a:pt x="211" y="126"/>
                  </a:lnTo>
                  <a:lnTo>
                    <a:pt x="201" y="129"/>
                  </a:lnTo>
                  <a:lnTo>
                    <a:pt x="191" y="133"/>
                  </a:lnTo>
                  <a:lnTo>
                    <a:pt x="182" y="140"/>
                  </a:lnTo>
                  <a:lnTo>
                    <a:pt x="173" y="146"/>
                  </a:lnTo>
                  <a:lnTo>
                    <a:pt x="165" y="154"/>
                  </a:lnTo>
                  <a:lnTo>
                    <a:pt x="158" y="164"/>
                  </a:lnTo>
                  <a:lnTo>
                    <a:pt x="150" y="174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29" y="236"/>
                  </a:lnTo>
                  <a:lnTo>
                    <a:pt x="128" y="252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8" name="Freeform 159"/>
            <p:cNvSpPr>
              <a:spLocks/>
            </p:cNvSpPr>
            <p:nvPr/>
          </p:nvSpPr>
          <p:spPr bwMode="auto">
            <a:xfrm>
              <a:off x="5481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2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2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2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1" y="83"/>
                  </a:lnTo>
                  <a:lnTo>
                    <a:pt x="2" y="73"/>
                  </a:lnTo>
                  <a:lnTo>
                    <a:pt x="3" y="64"/>
                  </a:lnTo>
                  <a:lnTo>
                    <a:pt x="6" y="56"/>
                  </a:lnTo>
                  <a:lnTo>
                    <a:pt x="9" y="48"/>
                  </a:lnTo>
                  <a:lnTo>
                    <a:pt x="13" y="39"/>
                  </a:lnTo>
                  <a:lnTo>
                    <a:pt x="18" y="32"/>
                  </a:lnTo>
                  <a:lnTo>
                    <a:pt x="23" y="26"/>
                  </a:lnTo>
                  <a:lnTo>
                    <a:pt x="28" y="20"/>
                  </a:lnTo>
                  <a:lnTo>
                    <a:pt x="34" y="15"/>
                  </a:lnTo>
                  <a:lnTo>
                    <a:pt x="40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2" y="1"/>
                  </a:lnTo>
                  <a:lnTo>
                    <a:pt x="99" y="3"/>
                  </a:lnTo>
                  <a:lnTo>
                    <a:pt x="106" y="7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5" y="19"/>
                  </a:lnTo>
                  <a:lnTo>
                    <a:pt x="130" y="25"/>
                  </a:lnTo>
                  <a:lnTo>
                    <a:pt x="136" y="31"/>
                  </a:lnTo>
                  <a:lnTo>
                    <a:pt x="141" y="37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50" y="112"/>
                  </a:lnTo>
                  <a:lnTo>
                    <a:pt x="148" y="122"/>
                  </a:lnTo>
                  <a:lnTo>
                    <a:pt x="145" y="130"/>
                  </a:lnTo>
                  <a:lnTo>
                    <a:pt x="141" y="138"/>
                  </a:lnTo>
                  <a:lnTo>
                    <a:pt x="137" y="145"/>
                  </a:lnTo>
                  <a:lnTo>
                    <a:pt x="132" y="152"/>
                  </a:lnTo>
                  <a:lnTo>
                    <a:pt x="125" y="159"/>
                  </a:lnTo>
                  <a:lnTo>
                    <a:pt x="120" y="164"/>
                  </a:lnTo>
                  <a:lnTo>
                    <a:pt x="113" y="169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79"/>
                  </a:lnTo>
                  <a:lnTo>
                    <a:pt x="77" y="179"/>
                  </a:lnTo>
                  <a:lnTo>
                    <a:pt x="69" y="179"/>
                  </a:lnTo>
                  <a:lnTo>
                    <a:pt x="62" y="178"/>
                  </a:lnTo>
                  <a:lnTo>
                    <a:pt x="55" y="176"/>
                  </a:lnTo>
                  <a:lnTo>
                    <a:pt x="48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4" y="153"/>
                  </a:lnTo>
                  <a:lnTo>
                    <a:pt x="18" y="147"/>
                  </a:lnTo>
                  <a:lnTo>
                    <a:pt x="14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4" y="117"/>
                  </a:lnTo>
                  <a:lnTo>
                    <a:pt x="2" y="109"/>
                  </a:lnTo>
                  <a:lnTo>
                    <a:pt x="1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89" name="Freeform 160"/>
            <p:cNvSpPr>
              <a:spLocks/>
            </p:cNvSpPr>
            <p:nvPr/>
          </p:nvSpPr>
          <p:spPr bwMode="auto">
            <a:xfrm>
              <a:off x="5497" y="4220"/>
              <a:ext cx="27" cy="42"/>
            </a:xfrm>
            <a:custGeom>
              <a:avLst/>
              <a:gdLst>
                <a:gd name="T0" fmla="*/ 21 w 313"/>
                <a:gd name="T1" fmla="*/ 11 h 498"/>
                <a:gd name="T2" fmla="*/ 18 w 313"/>
                <a:gd name="T3" fmla="*/ 10 h 498"/>
                <a:gd name="T4" fmla="*/ 16 w 313"/>
                <a:gd name="T5" fmla="*/ 9 h 498"/>
                <a:gd name="T6" fmla="*/ 15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5 h 498"/>
                <a:gd name="T14" fmla="*/ 15 w 313"/>
                <a:gd name="T15" fmla="*/ 17 h 498"/>
                <a:gd name="T16" fmla="*/ 19 w 313"/>
                <a:gd name="T17" fmla="*/ 19 h 498"/>
                <a:gd name="T18" fmla="*/ 22 w 313"/>
                <a:gd name="T19" fmla="*/ 21 h 498"/>
                <a:gd name="T20" fmla="*/ 23 w 313"/>
                <a:gd name="T21" fmla="*/ 22 h 498"/>
                <a:gd name="T22" fmla="*/ 25 w 313"/>
                <a:gd name="T23" fmla="*/ 24 h 498"/>
                <a:gd name="T24" fmla="*/ 25 w 313"/>
                <a:gd name="T25" fmla="*/ 26 h 498"/>
                <a:gd name="T26" fmla="*/ 26 w 313"/>
                <a:gd name="T27" fmla="*/ 29 h 498"/>
                <a:gd name="T28" fmla="*/ 25 w 313"/>
                <a:gd name="T29" fmla="*/ 33 h 498"/>
                <a:gd name="T30" fmla="*/ 23 w 313"/>
                <a:gd name="T31" fmla="*/ 36 h 498"/>
                <a:gd name="T32" fmla="*/ 21 w 313"/>
                <a:gd name="T33" fmla="*/ 39 h 498"/>
                <a:gd name="T34" fmla="*/ 17 w 313"/>
                <a:gd name="T35" fmla="*/ 41 h 498"/>
                <a:gd name="T36" fmla="*/ 13 w 313"/>
                <a:gd name="T37" fmla="*/ 42 h 498"/>
                <a:gd name="T38" fmla="*/ 10 w 313"/>
                <a:gd name="T39" fmla="*/ 42 h 498"/>
                <a:gd name="T40" fmla="*/ 8 w 313"/>
                <a:gd name="T41" fmla="*/ 41 h 498"/>
                <a:gd name="T42" fmla="*/ 5 w 313"/>
                <a:gd name="T43" fmla="*/ 40 h 498"/>
                <a:gd name="T44" fmla="*/ 3 w 313"/>
                <a:gd name="T45" fmla="*/ 38 h 498"/>
                <a:gd name="T46" fmla="*/ 1 w 313"/>
                <a:gd name="T47" fmla="*/ 36 h 498"/>
                <a:gd name="T48" fmla="*/ 6 w 313"/>
                <a:gd name="T49" fmla="*/ 29 h 498"/>
                <a:gd name="T50" fmla="*/ 8 w 313"/>
                <a:gd name="T51" fmla="*/ 31 h 498"/>
                <a:gd name="T52" fmla="*/ 10 w 313"/>
                <a:gd name="T53" fmla="*/ 33 h 498"/>
                <a:gd name="T54" fmla="*/ 13 w 313"/>
                <a:gd name="T55" fmla="*/ 33 h 498"/>
                <a:gd name="T56" fmla="*/ 15 w 313"/>
                <a:gd name="T57" fmla="*/ 32 h 498"/>
                <a:gd name="T58" fmla="*/ 16 w 313"/>
                <a:gd name="T59" fmla="*/ 30 h 498"/>
                <a:gd name="T60" fmla="*/ 16 w 313"/>
                <a:gd name="T61" fmla="*/ 28 h 498"/>
                <a:gd name="T62" fmla="*/ 14 w 313"/>
                <a:gd name="T63" fmla="*/ 26 h 498"/>
                <a:gd name="T64" fmla="*/ 10 w 313"/>
                <a:gd name="T65" fmla="*/ 24 h 498"/>
                <a:gd name="T66" fmla="*/ 8 w 313"/>
                <a:gd name="T67" fmla="*/ 22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4 h 498"/>
                <a:gd name="T76" fmla="*/ 3 w 313"/>
                <a:gd name="T77" fmla="*/ 10 h 498"/>
                <a:gd name="T78" fmla="*/ 4 w 313"/>
                <a:gd name="T79" fmla="*/ 7 h 498"/>
                <a:gd name="T80" fmla="*/ 7 w 313"/>
                <a:gd name="T81" fmla="*/ 4 h 498"/>
                <a:gd name="T82" fmla="*/ 10 w 313"/>
                <a:gd name="T83" fmla="*/ 1 h 498"/>
                <a:gd name="T84" fmla="*/ 13 w 313"/>
                <a:gd name="T85" fmla="*/ 0 h 498"/>
                <a:gd name="T86" fmla="*/ 17 w 313"/>
                <a:gd name="T87" fmla="*/ 0 h 498"/>
                <a:gd name="T88" fmla="*/ 19 w 313"/>
                <a:gd name="T89" fmla="*/ 0 h 498"/>
                <a:gd name="T90" fmla="*/ 21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2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4" y="104"/>
                  </a:lnTo>
                  <a:lnTo>
                    <a:pt x="178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7"/>
                  </a:lnTo>
                  <a:lnTo>
                    <a:pt x="144" y="134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4"/>
                  </a:lnTo>
                  <a:lnTo>
                    <a:pt x="151" y="173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9" y="200"/>
                  </a:lnTo>
                  <a:lnTo>
                    <a:pt x="194" y="210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3" y="233"/>
                  </a:lnTo>
                  <a:lnTo>
                    <a:pt x="242" y="239"/>
                  </a:lnTo>
                  <a:lnTo>
                    <a:pt x="250" y="245"/>
                  </a:lnTo>
                  <a:lnTo>
                    <a:pt x="258" y="252"/>
                  </a:lnTo>
                  <a:lnTo>
                    <a:pt x="265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79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6" y="324"/>
                  </a:lnTo>
                  <a:lnTo>
                    <a:pt x="297" y="334"/>
                  </a:lnTo>
                  <a:lnTo>
                    <a:pt x="297" y="345"/>
                  </a:lnTo>
                  <a:lnTo>
                    <a:pt x="296" y="359"/>
                  </a:lnTo>
                  <a:lnTo>
                    <a:pt x="294" y="375"/>
                  </a:lnTo>
                  <a:lnTo>
                    <a:pt x="291" y="388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8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8" y="462"/>
                  </a:lnTo>
                  <a:lnTo>
                    <a:pt x="226" y="471"/>
                  </a:lnTo>
                  <a:lnTo>
                    <a:pt x="214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5"/>
                  </a:lnTo>
                  <a:lnTo>
                    <a:pt x="156" y="497"/>
                  </a:lnTo>
                  <a:lnTo>
                    <a:pt x="141" y="498"/>
                  </a:lnTo>
                  <a:lnTo>
                    <a:pt x="129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3"/>
                  </a:lnTo>
                  <a:lnTo>
                    <a:pt x="28" y="444"/>
                  </a:lnTo>
                  <a:lnTo>
                    <a:pt x="21" y="434"/>
                  </a:lnTo>
                  <a:lnTo>
                    <a:pt x="13" y="424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5" y="373"/>
                  </a:lnTo>
                  <a:lnTo>
                    <a:pt x="103" y="380"/>
                  </a:lnTo>
                  <a:lnTo>
                    <a:pt x="111" y="386"/>
                  </a:lnTo>
                  <a:lnTo>
                    <a:pt x="120" y="390"/>
                  </a:lnTo>
                  <a:lnTo>
                    <a:pt x="128" y="392"/>
                  </a:lnTo>
                  <a:lnTo>
                    <a:pt x="138" y="393"/>
                  </a:lnTo>
                  <a:lnTo>
                    <a:pt x="147" y="392"/>
                  </a:lnTo>
                  <a:lnTo>
                    <a:pt x="156" y="390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8" y="375"/>
                  </a:lnTo>
                  <a:lnTo>
                    <a:pt x="182" y="368"/>
                  </a:lnTo>
                  <a:lnTo>
                    <a:pt x="184" y="359"/>
                  </a:lnTo>
                  <a:lnTo>
                    <a:pt x="185" y="351"/>
                  </a:lnTo>
                  <a:lnTo>
                    <a:pt x="184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8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4" y="291"/>
                  </a:lnTo>
                  <a:lnTo>
                    <a:pt x="115" y="280"/>
                  </a:lnTo>
                  <a:lnTo>
                    <a:pt x="105" y="274"/>
                  </a:lnTo>
                  <a:lnTo>
                    <a:pt x="96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7"/>
                  </a:lnTo>
                  <a:lnTo>
                    <a:pt x="66" y="240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49" y="216"/>
                  </a:lnTo>
                  <a:lnTo>
                    <a:pt x="45" y="207"/>
                  </a:lnTo>
                  <a:lnTo>
                    <a:pt x="42" y="199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4" y="151"/>
                  </a:lnTo>
                  <a:lnTo>
                    <a:pt x="35" y="134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4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1" y="24"/>
                  </a:lnTo>
                  <a:lnTo>
                    <a:pt x="113" y="16"/>
                  </a:lnTo>
                  <a:lnTo>
                    <a:pt x="126" y="11"/>
                  </a:lnTo>
                  <a:lnTo>
                    <a:pt x="141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6" y="0"/>
                  </a:lnTo>
                  <a:lnTo>
                    <a:pt x="195" y="1"/>
                  </a:lnTo>
                  <a:lnTo>
                    <a:pt x="203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4" y="13"/>
                  </a:lnTo>
                  <a:lnTo>
                    <a:pt x="253" y="17"/>
                  </a:lnTo>
                  <a:lnTo>
                    <a:pt x="268" y="28"/>
                  </a:lnTo>
                  <a:lnTo>
                    <a:pt x="283" y="39"/>
                  </a:lnTo>
                  <a:lnTo>
                    <a:pt x="299" y="53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0" name="Freeform 161"/>
            <p:cNvSpPr>
              <a:spLocks/>
            </p:cNvSpPr>
            <p:nvPr/>
          </p:nvSpPr>
          <p:spPr bwMode="auto">
            <a:xfrm>
              <a:off x="5529" y="4247"/>
              <a:ext cx="13" cy="15"/>
            </a:xfrm>
            <a:custGeom>
              <a:avLst/>
              <a:gdLst>
                <a:gd name="T0" fmla="*/ 0 w 153"/>
                <a:gd name="T1" fmla="*/ 7 h 179"/>
                <a:gd name="T2" fmla="*/ 0 w 153"/>
                <a:gd name="T3" fmla="*/ 5 h 179"/>
                <a:gd name="T4" fmla="*/ 1 w 153"/>
                <a:gd name="T5" fmla="*/ 4 h 179"/>
                <a:gd name="T6" fmla="*/ 1 w 153"/>
                <a:gd name="T7" fmla="*/ 3 h 179"/>
                <a:gd name="T8" fmla="*/ 2 w 153"/>
                <a:gd name="T9" fmla="*/ 2 h 179"/>
                <a:gd name="T10" fmla="*/ 3 w 153"/>
                <a:gd name="T11" fmla="*/ 1 h 179"/>
                <a:gd name="T12" fmla="*/ 5 w 153"/>
                <a:gd name="T13" fmla="*/ 0 h 179"/>
                <a:gd name="T14" fmla="*/ 6 w 153"/>
                <a:gd name="T15" fmla="*/ 0 h 179"/>
                <a:gd name="T16" fmla="*/ 7 w 153"/>
                <a:gd name="T17" fmla="*/ 0 h 179"/>
                <a:gd name="T18" fmla="*/ 8 w 153"/>
                <a:gd name="T19" fmla="*/ 0 h 179"/>
                <a:gd name="T20" fmla="*/ 10 w 153"/>
                <a:gd name="T21" fmla="*/ 1 h 179"/>
                <a:gd name="T22" fmla="*/ 11 w 153"/>
                <a:gd name="T23" fmla="*/ 2 h 179"/>
                <a:gd name="T24" fmla="*/ 11 w 153"/>
                <a:gd name="T25" fmla="*/ 3 h 179"/>
                <a:gd name="T26" fmla="*/ 12 w 153"/>
                <a:gd name="T27" fmla="*/ 4 h 179"/>
                <a:gd name="T28" fmla="*/ 13 w 153"/>
                <a:gd name="T29" fmla="*/ 5 h 179"/>
                <a:gd name="T30" fmla="*/ 13 w 153"/>
                <a:gd name="T31" fmla="*/ 6 h 179"/>
                <a:gd name="T32" fmla="*/ 13 w 153"/>
                <a:gd name="T33" fmla="*/ 8 h 179"/>
                <a:gd name="T34" fmla="*/ 13 w 153"/>
                <a:gd name="T35" fmla="*/ 9 h 179"/>
                <a:gd name="T36" fmla="*/ 12 w 153"/>
                <a:gd name="T37" fmla="*/ 11 h 179"/>
                <a:gd name="T38" fmla="*/ 12 w 153"/>
                <a:gd name="T39" fmla="*/ 12 h 179"/>
                <a:gd name="T40" fmla="*/ 11 w 153"/>
                <a:gd name="T41" fmla="*/ 13 h 179"/>
                <a:gd name="T42" fmla="*/ 10 w 153"/>
                <a:gd name="T43" fmla="*/ 14 h 179"/>
                <a:gd name="T44" fmla="*/ 8 w 153"/>
                <a:gd name="T45" fmla="*/ 15 h 179"/>
                <a:gd name="T46" fmla="*/ 7 w 153"/>
                <a:gd name="T47" fmla="*/ 15 h 179"/>
                <a:gd name="T48" fmla="*/ 6 w 153"/>
                <a:gd name="T49" fmla="*/ 15 h 179"/>
                <a:gd name="T50" fmla="*/ 5 w 153"/>
                <a:gd name="T51" fmla="*/ 15 h 179"/>
                <a:gd name="T52" fmla="*/ 3 w 153"/>
                <a:gd name="T53" fmla="*/ 14 h 179"/>
                <a:gd name="T54" fmla="*/ 2 w 153"/>
                <a:gd name="T55" fmla="*/ 13 h 179"/>
                <a:gd name="T56" fmla="*/ 1 w 153"/>
                <a:gd name="T57" fmla="*/ 12 h 179"/>
                <a:gd name="T58" fmla="*/ 1 w 153"/>
                <a:gd name="T59" fmla="*/ 11 h 179"/>
                <a:gd name="T60" fmla="*/ 0 w 153"/>
                <a:gd name="T61" fmla="*/ 10 h 179"/>
                <a:gd name="T62" fmla="*/ 0 w 153"/>
                <a:gd name="T63" fmla="*/ 8 h 1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79">
                  <a:moveTo>
                    <a:pt x="0" y="93"/>
                  </a:moveTo>
                  <a:lnTo>
                    <a:pt x="0" y="83"/>
                  </a:lnTo>
                  <a:lnTo>
                    <a:pt x="1" y="73"/>
                  </a:lnTo>
                  <a:lnTo>
                    <a:pt x="3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39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33" y="15"/>
                  </a:lnTo>
                  <a:lnTo>
                    <a:pt x="39" y="10"/>
                  </a:lnTo>
                  <a:lnTo>
                    <a:pt x="46" y="7"/>
                  </a:lnTo>
                  <a:lnTo>
                    <a:pt x="53" y="3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7"/>
                  </a:lnTo>
                  <a:lnTo>
                    <a:pt x="112" y="10"/>
                  </a:lnTo>
                  <a:lnTo>
                    <a:pt x="118" y="14"/>
                  </a:lnTo>
                  <a:lnTo>
                    <a:pt x="124" y="19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7"/>
                  </a:lnTo>
                  <a:lnTo>
                    <a:pt x="143" y="45"/>
                  </a:lnTo>
                  <a:lnTo>
                    <a:pt x="146" y="52"/>
                  </a:lnTo>
                  <a:lnTo>
                    <a:pt x="149" y="59"/>
                  </a:lnTo>
                  <a:lnTo>
                    <a:pt x="152" y="66"/>
                  </a:lnTo>
                  <a:lnTo>
                    <a:pt x="153" y="74"/>
                  </a:lnTo>
                  <a:lnTo>
                    <a:pt x="153" y="83"/>
                  </a:lnTo>
                  <a:lnTo>
                    <a:pt x="153" y="93"/>
                  </a:lnTo>
                  <a:lnTo>
                    <a:pt x="152" y="103"/>
                  </a:lnTo>
                  <a:lnTo>
                    <a:pt x="149" y="112"/>
                  </a:lnTo>
                  <a:lnTo>
                    <a:pt x="147" y="122"/>
                  </a:lnTo>
                  <a:lnTo>
                    <a:pt x="144" y="130"/>
                  </a:lnTo>
                  <a:lnTo>
                    <a:pt x="140" y="138"/>
                  </a:lnTo>
                  <a:lnTo>
                    <a:pt x="136" y="145"/>
                  </a:lnTo>
                  <a:lnTo>
                    <a:pt x="131" y="152"/>
                  </a:lnTo>
                  <a:lnTo>
                    <a:pt x="125" y="159"/>
                  </a:lnTo>
                  <a:lnTo>
                    <a:pt x="119" y="164"/>
                  </a:lnTo>
                  <a:lnTo>
                    <a:pt x="113" y="169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79"/>
                  </a:lnTo>
                  <a:lnTo>
                    <a:pt x="76" y="179"/>
                  </a:lnTo>
                  <a:lnTo>
                    <a:pt x="68" y="179"/>
                  </a:lnTo>
                  <a:lnTo>
                    <a:pt x="61" y="178"/>
                  </a:lnTo>
                  <a:lnTo>
                    <a:pt x="54" y="176"/>
                  </a:lnTo>
                  <a:lnTo>
                    <a:pt x="47" y="173"/>
                  </a:lnTo>
                  <a:lnTo>
                    <a:pt x="41" y="170"/>
                  </a:lnTo>
                  <a:lnTo>
                    <a:pt x="35" y="165"/>
                  </a:lnTo>
                  <a:lnTo>
                    <a:pt x="28" y="160"/>
                  </a:lnTo>
                  <a:lnTo>
                    <a:pt x="22" y="153"/>
                  </a:lnTo>
                  <a:lnTo>
                    <a:pt x="17" y="147"/>
                  </a:lnTo>
                  <a:lnTo>
                    <a:pt x="12" y="140"/>
                  </a:lnTo>
                  <a:lnTo>
                    <a:pt x="9" y="133"/>
                  </a:lnTo>
                  <a:lnTo>
                    <a:pt x="6" y="126"/>
                  </a:lnTo>
                  <a:lnTo>
                    <a:pt x="3" y="117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DBD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1" name="Freeform 162"/>
            <p:cNvSpPr>
              <a:spLocks/>
            </p:cNvSpPr>
            <p:nvPr/>
          </p:nvSpPr>
          <p:spPr bwMode="auto">
            <a:xfrm>
              <a:off x="4565" y="4110"/>
              <a:ext cx="52" cy="62"/>
            </a:xfrm>
            <a:custGeom>
              <a:avLst/>
              <a:gdLst>
                <a:gd name="T0" fmla="*/ 0 w 616"/>
                <a:gd name="T1" fmla="*/ 0 h 739"/>
                <a:gd name="T2" fmla="*/ 11 w 616"/>
                <a:gd name="T3" fmla="*/ 0 h 739"/>
                <a:gd name="T4" fmla="*/ 20 w 616"/>
                <a:gd name="T5" fmla="*/ 44 h 739"/>
                <a:gd name="T6" fmla="*/ 40 w 616"/>
                <a:gd name="T7" fmla="*/ 0 h 739"/>
                <a:gd name="T8" fmla="*/ 52 w 616"/>
                <a:gd name="T9" fmla="*/ 0 h 739"/>
                <a:gd name="T10" fmla="*/ 23 w 616"/>
                <a:gd name="T11" fmla="*/ 62 h 739"/>
                <a:gd name="T12" fmla="*/ 12 w 616"/>
                <a:gd name="T13" fmla="*/ 62 h 739"/>
                <a:gd name="T14" fmla="*/ 0 w 616"/>
                <a:gd name="T15" fmla="*/ 0 h 7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6" h="739">
                  <a:moveTo>
                    <a:pt x="0" y="0"/>
                  </a:moveTo>
                  <a:lnTo>
                    <a:pt x="128" y="0"/>
                  </a:lnTo>
                  <a:lnTo>
                    <a:pt x="233" y="521"/>
                  </a:lnTo>
                  <a:lnTo>
                    <a:pt x="477" y="0"/>
                  </a:lnTo>
                  <a:lnTo>
                    <a:pt x="616" y="0"/>
                  </a:lnTo>
                  <a:lnTo>
                    <a:pt x="271" y="739"/>
                  </a:lnTo>
                  <a:lnTo>
                    <a:pt x="148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2" name="Freeform 163"/>
            <p:cNvSpPr>
              <a:spLocks noEditPoints="1"/>
            </p:cNvSpPr>
            <p:nvPr/>
          </p:nvSpPr>
          <p:spPr bwMode="auto">
            <a:xfrm>
              <a:off x="4617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9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3" name="Freeform 164"/>
            <p:cNvSpPr>
              <a:spLocks/>
            </p:cNvSpPr>
            <p:nvPr/>
          </p:nvSpPr>
          <p:spPr bwMode="auto">
            <a:xfrm>
              <a:off x="4662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1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3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4" name="Freeform 165"/>
            <p:cNvSpPr>
              <a:spLocks/>
            </p:cNvSpPr>
            <p:nvPr/>
          </p:nvSpPr>
          <p:spPr bwMode="auto">
            <a:xfrm>
              <a:off x="4698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4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8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1" y="326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1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4" y="416"/>
                  </a:lnTo>
                  <a:lnTo>
                    <a:pt x="226" y="417"/>
                  </a:lnTo>
                  <a:lnTo>
                    <a:pt x="220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5" name="Freeform 166"/>
            <p:cNvSpPr>
              <a:spLocks noEditPoints="1"/>
            </p:cNvSpPr>
            <p:nvPr/>
          </p:nvSpPr>
          <p:spPr bwMode="auto">
            <a:xfrm>
              <a:off x="4737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4" y="306"/>
                  </a:lnTo>
                  <a:lnTo>
                    <a:pt x="461" y="319"/>
                  </a:lnTo>
                  <a:lnTo>
                    <a:pt x="458" y="330"/>
                  </a:lnTo>
                  <a:lnTo>
                    <a:pt x="453" y="341"/>
                  </a:lnTo>
                  <a:lnTo>
                    <a:pt x="448" y="353"/>
                  </a:lnTo>
                  <a:lnTo>
                    <a:pt x="443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6" y="403"/>
                  </a:lnTo>
                  <a:lnTo>
                    <a:pt x="408" y="413"/>
                  </a:lnTo>
                  <a:lnTo>
                    <a:pt x="399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1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1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8" y="485"/>
                  </a:lnTo>
                  <a:lnTo>
                    <a:pt x="287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1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5" y="495"/>
                  </a:lnTo>
                  <a:lnTo>
                    <a:pt x="203" y="494"/>
                  </a:lnTo>
                  <a:lnTo>
                    <a:pt x="192" y="493"/>
                  </a:lnTo>
                  <a:lnTo>
                    <a:pt x="182" y="491"/>
                  </a:lnTo>
                  <a:lnTo>
                    <a:pt x="170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39" y="478"/>
                  </a:lnTo>
                  <a:lnTo>
                    <a:pt x="129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0" y="456"/>
                  </a:lnTo>
                  <a:lnTo>
                    <a:pt x="91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7" y="418"/>
                  </a:lnTo>
                  <a:lnTo>
                    <a:pt x="50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0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9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1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39" y="118"/>
                  </a:lnTo>
                  <a:lnTo>
                    <a:pt x="46" y="108"/>
                  </a:lnTo>
                  <a:lnTo>
                    <a:pt x="53" y="98"/>
                  </a:lnTo>
                  <a:lnTo>
                    <a:pt x="61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8" y="60"/>
                  </a:lnTo>
                  <a:lnTo>
                    <a:pt x="97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8" y="11"/>
                  </a:lnTo>
                  <a:lnTo>
                    <a:pt x="179" y="8"/>
                  </a:lnTo>
                  <a:lnTo>
                    <a:pt x="190" y="5"/>
                  </a:lnTo>
                  <a:lnTo>
                    <a:pt x="201" y="3"/>
                  </a:lnTo>
                  <a:lnTo>
                    <a:pt x="212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5" y="4"/>
                  </a:lnTo>
                  <a:lnTo>
                    <a:pt x="297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0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0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5" y="68"/>
                  </a:lnTo>
                  <a:lnTo>
                    <a:pt x="413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5" y="126"/>
                  </a:lnTo>
                  <a:lnTo>
                    <a:pt x="450" y="136"/>
                  </a:lnTo>
                  <a:lnTo>
                    <a:pt x="454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2" y="254"/>
                  </a:moveTo>
                  <a:lnTo>
                    <a:pt x="132" y="265"/>
                  </a:lnTo>
                  <a:lnTo>
                    <a:pt x="134" y="278"/>
                  </a:lnTo>
                  <a:lnTo>
                    <a:pt x="136" y="289"/>
                  </a:lnTo>
                  <a:lnTo>
                    <a:pt x="139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69" y="343"/>
                  </a:lnTo>
                  <a:lnTo>
                    <a:pt x="177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5" y="368"/>
                  </a:lnTo>
                  <a:lnTo>
                    <a:pt x="255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2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7" y="304"/>
                  </a:lnTo>
                  <a:lnTo>
                    <a:pt x="331" y="294"/>
                  </a:lnTo>
                  <a:lnTo>
                    <a:pt x="335" y="283"/>
                  </a:lnTo>
                  <a:lnTo>
                    <a:pt x="337" y="271"/>
                  </a:lnTo>
                  <a:lnTo>
                    <a:pt x="338" y="260"/>
                  </a:lnTo>
                  <a:lnTo>
                    <a:pt x="340" y="248"/>
                  </a:lnTo>
                  <a:lnTo>
                    <a:pt x="338" y="235"/>
                  </a:lnTo>
                  <a:lnTo>
                    <a:pt x="337" y="223"/>
                  </a:lnTo>
                  <a:lnTo>
                    <a:pt x="335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4" y="148"/>
                  </a:lnTo>
                  <a:lnTo>
                    <a:pt x="286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7" y="132"/>
                  </a:lnTo>
                  <a:lnTo>
                    <a:pt x="246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4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8" y="150"/>
                  </a:lnTo>
                  <a:lnTo>
                    <a:pt x="170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39" y="206"/>
                  </a:lnTo>
                  <a:lnTo>
                    <a:pt x="136" y="217"/>
                  </a:lnTo>
                  <a:lnTo>
                    <a:pt x="134" y="228"/>
                  </a:lnTo>
                  <a:lnTo>
                    <a:pt x="132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6" name="Freeform 167"/>
            <p:cNvSpPr>
              <a:spLocks noEditPoints="1"/>
            </p:cNvSpPr>
            <p:nvPr/>
          </p:nvSpPr>
          <p:spPr bwMode="auto">
            <a:xfrm>
              <a:off x="4781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6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7" y="794"/>
                  </a:lnTo>
                  <a:lnTo>
                    <a:pt x="291" y="794"/>
                  </a:lnTo>
                  <a:lnTo>
                    <a:pt x="296" y="755"/>
                  </a:lnTo>
                  <a:lnTo>
                    <a:pt x="277" y="766"/>
                  </a:lnTo>
                  <a:lnTo>
                    <a:pt x="260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1" y="798"/>
                  </a:lnTo>
                  <a:lnTo>
                    <a:pt x="195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49" y="803"/>
                  </a:lnTo>
                  <a:lnTo>
                    <a:pt x="133" y="801"/>
                  </a:lnTo>
                  <a:lnTo>
                    <a:pt x="124" y="798"/>
                  </a:lnTo>
                  <a:lnTo>
                    <a:pt x="116" y="796"/>
                  </a:lnTo>
                  <a:lnTo>
                    <a:pt x="109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3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7" y="710"/>
                  </a:lnTo>
                  <a:lnTo>
                    <a:pt x="19" y="693"/>
                  </a:lnTo>
                  <a:lnTo>
                    <a:pt x="12" y="674"/>
                  </a:lnTo>
                  <a:lnTo>
                    <a:pt x="6" y="653"/>
                  </a:lnTo>
                  <a:lnTo>
                    <a:pt x="3" y="633"/>
                  </a:lnTo>
                  <a:lnTo>
                    <a:pt x="0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3" y="533"/>
                  </a:lnTo>
                  <a:lnTo>
                    <a:pt x="5" y="520"/>
                  </a:lnTo>
                  <a:lnTo>
                    <a:pt x="8" y="507"/>
                  </a:lnTo>
                  <a:lnTo>
                    <a:pt x="12" y="493"/>
                  </a:lnTo>
                  <a:lnTo>
                    <a:pt x="15" y="481"/>
                  </a:lnTo>
                  <a:lnTo>
                    <a:pt x="19" y="468"/>
                  </a:lnTo>
                  <a:lnTo>
                    <a:pt x="24" y="456"/>
                  </a:lnTo>
                  <a:lnTo>
                    <a:pt x="29" y="445"/>
                  </a:lnTo>
                  <a:lnTo>
                    <a:pt x="34" y="434"/>
                  </a:lnTo>
                  <a:lnTo>
                    <a:pt x="40" y="422"/>
                  </a:lnTo>
                  <a:lnTo>
                    <a:pt x="46" y="411"/>
                  </a:lnTo>
                  <a:lnTo>
                    <a:pt x="54" y="401"/>
                  </a:lnTo>
                  <a:lnTo>
                    <a:pt x="61" y="390"/>
                  </a:lnTo>
                  <a:lnTo>
                    <a:pt x="69" y="380"/>
                  </a:lnTo>
                  <a:lnTo>
                    <a:pt x="76" y="371"/>
                  </a:lnTo>
                  <a:lnTo>
                    <a:pt x="84" y="363"/>
                  </a:lnTo>
                  <a:lnTo>
                    <a:pt x="93" y="354"/>
                  </a:lnTo>
                  <a:lnTo>
                    <a:pt x="102" y="347"/>
                  </a:lnTo>
                  <a:lnTo>
                    <a:pt x="110" y="340"/>
                  </a:lnTo>
                  <a:lnTo>
                    <a:pt x="119" y="334"/>
                  </a:lnTo>
                  <a:lnTo>
                    <a:pt x="127" y="329"/>
                  </a:lnTo>
                  <a:lnTo>
                    <a:pt x="137" y="324"/>
                  </a:lnTo>
                  <a:lnTo>
                    <a:pt x="147" y="319"/>
                  </a:lnTo>
                  <a:lnTo>
                    <a:pt x="156" y="316"/>
                  </a:lnTo>
                  <a:lnTo>
                    <a:pt x="166" y="313"/>
                  </a:lnTo>
                  <a:lnTo>
                    <a:pt x="176" y="311"/>
                  </a:lnTo>
                  <a:lnTo>
                    <a:pt x="186" y="309"/>
                  </a:lnTo>
                  <a:lnTo>
                    <a:pt x="196" y="309"/>
                  </a:lnTo>
                  <a:lnTo>
                    <a:pt x="208" y="308"/>
                  </a:lnTo>
                  <a:lnTo>
                    <a:pt x="224" y="309"/>
                  </a:lnTo>
                  <a:lnTo>
                    <a:pt x="239" y="311"/>
                  </a:lnTo>
                  <a:lnTo>
                    <a:pt x="254" y="315"/>
                  </a:lnTo>
                  <a:lnTo>
                    <a:pt x="268" y="322"/>
                  </a:lnTo>
                  <a:lnTo>
                    <a:pt x="281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8" y="354"/>
                  </a:lnTo>
                  <a:lnTo>
                    <a:pt x="337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6" y="570"/>
                  </a:moveTo>
                  <a:lnTo>
                    <a:pt x="126" y="583"/>
                  </a:lnTo>
                  <a:lnTo>
                    <a:pt x="129" y="595"/>
                  </a:lnTo>
                  <a:lnTo>
                    <a:pt x="131" y="606"/>
                  </a:lnTo>
                  <a:lnTo>
                    <a:pt x="133" y="617"/>
                  </a:lnTo>
                  <a:lnTo>
                    <a:pt x="137" y="627"/>
                  </a:lnTo>
                  <a:lnTo>
                    <a:pt x="141" y="637"/>
                  </a:lnTo>
                  <a:lnTo>
                    <a:pt x="146" y="645"/>
                  </a:lnTo>
                  <a:lnTo>
                    <a:pt x="152" y="654"/>
                  </a:lnTo>
                  <a:lnTo>
                    <a:pt x="159" y="662"/>
                  </a:lnTo>
                  <a:lnTo>
                    <a:pt x="166" y="668"/>
                  </a:lnTo>
                  <a:lnTo>
                    <a:pt x="174" y="674"/>
                  </a:lnTo>
                  <a:lnTo>
                    <a:pt x="182" y="678"/>
                  </a:lnTo>
                  <a:lnTo>
                    <a:pt x="191" y="681"/>
                  </a:lnTo>
                  <a:lnTo>
                    <a:pt x="200" y="684"/>
                  </a:lnTo>
                  <a:lnTo>
                    <a:pt x="210" y="685"/>
                  </a:lnTo>
                  <a:lnTo>
                    <a:pt x="220" y="686"/>
                  </a:lnTo>
                  <a:lnTo>
                    <a:pt x="230" y="685"/>
                  </a:lnTo>
                  <a:lnTo>
                    <a:pt x="239" y="683"/>
                  </a:lnTo>
                  <a:lnTo>
                    <a:pt x="249" y="680"/>
                  </a:lnTo>
                  <a:lnTo>
                    <a:pt x="258" y="675"/>
                  </a:lnTo>
                  <a:lnTo>
                    <a:pt x="267" y="670"/>
                  </a:lnTo>
                  <a:lnTo>
                    <a:pt x="276" y="662"/>
                  </a:lnTo>
                  <a:lnTo>
                    <a:pt x="284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8" y="622"/>
                  </a:lnTo>
                  <a:lnTo>
                    <a:pt x="314" y="610"/>
                  </a:lnTo>
                  <a:lnTo>
                    <a:pt x="319" y="598"/>
                  </a:lnTo>
                  <a:lnTo>
                    <a:pt x="322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8" y="536"/>
                  </a:lnTo>
                  <a:lnTo>
                    <a:pt x="326" y="525"/>
                  </a:lnTo>
                  <a:lnTo>
                    <a:pt x="323" y="514"/>
                  </a:lnTo>
                  <a:lnTo>
                    <a:pt x="321" y="503"/>
                  </a:lnTo>
                  <a:lnTo>
                    <a:pt x="317" y="493"/>
                  </a:lnTo>
                  <a:lnTo>
                    <a:pt x="313" y="484"/>
                  </a:lnTo>
                  <a:lnTo>
                    <a:pt x="308" y="475"/>
                  </a:lnTo>
                  <a:lnTo>
                    <a:pt x="302" y="466"/>
                  </a:lnTo>
                  <a:lnTo>
                    <a:pt x="295" y="459"/>
                  </a:lnTo>
                  <a:lnTo>
                    <a:pt x="289" y="453"/>
                  </a:lnTo>
                  <a:lnTo>
                    <a:pt x="280" y="447"/>
                  </a:lnTo>
                  <a:lnTo>
                    <a:pt x="273" y="443"/>
                  </a:lnTo>
                  <a:lnTo>
                    <a:pt x="264" y="440"/>
                  </a:lnTo>
                  <a:lnTo>
                    <a:pt x="256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5" y="438"/>
                  </a:lnTo>
                  <a:lnTo>
                    <a:pt x="204" y="441"/>
                  </a:lnTo>
                  <a:lnTo>
                    <a:pt x="194" y="445"/>
                  </a:lnTo>
                  <a:lnTo>
                    <a:pt x="185" y="450"/>
                  </a:lnTo>
                  <a:lnTo>
                    <a:pt x="176" y="457"/>
                  </a:lnTo>
                  <a:lnTo>
                    <a:pt x="166" y="465"/>
                  </a:lnTo>
                  <a:lnTo>
                    <a:pt x="158" y="475"/>
                  </a:lnTo>
                  <a:lnTo>
                    <a:pt x="151" y="485"/>
                  </a:lnTo>
                  <a:lnTo>
                    <a:pt x="145" y="495"/>
                  </a:lnTo>
                  <a:lnTo>
                    <a:pt x="139" y="507"/>
                  </a:lnTo>
                  <a:lnTo>
                    <a:pt x="135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6" y="556"/>
                  </a:lnTo>
                  <a:lnTo>
                    <a:pt x="126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7" name="Freeform 168"/>
            <p:cNvSpPr>
              <a:spLocks noEditPoints="1"/>
            </p:cNvSpPr>
            <p:nvPr/>
          </p:nvSpPr>
          <p:spPr bwMode="auto">
            <a:xfrm>
              <a:off x="4824" y="4132"/>
              <a:ext cx="39" cy="41"/>
            </a:xfrm>
            <a:custGeom>
              <a:avLst/>
              <a:gdLst>
                <a:gd name="T0" fmla="*/ 39 w 472"/>
                <a:gd name="T1" fmla="*/ 23 h 495"/>
                <a:gd name="T2" fmla="*/ 38 w 472"/>
                <a:gd name="T3" fmla="*/ 27 h 495"/>
                <a:gd name="T4" fmla="*/ 36 w 472"/>
                <a:gd name="T5" fmla="*/ 31 h 495"/>
                <a:gd name="T6" fmla="*/ 34 w 472"/>
                <a:gd name="T7" fmla="*/ 34 h 495"/>
                <a:gd name="T8" fmla="*/ 31 w 472"/>
                <a:gd name="T9" fmla="*/ 37 h 495"/>
                <a:gd name="T10" fmla="*/ 27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2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0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1 h 495"/>
                <a:gd name="T60" fmla="*/ 38 w 472"/>
                <a:gd name="T61" fmla="*/ 15 h 495"/>
                <a:gd name="T62" fmla="*/ 39 w 472"/>
                <a:gd name="T63" fmla="*/ 19 h 495"/>
                <a:gd name="T64" fmla="*/ 11 w 472"/>
                <a:gd name="T65" fmla="*/ 23 h 495"/>
                <a:gd name="T66" fmla="*/ 12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1 w 472"/>
                <a:gd name="T73" fmla="*/ 30 h 495"/>
                <a:gd name="T74" fmla="*/ 24 w 472"/>
                <a:gd name="T75" fmla="*/ 29 h 495"/>
                <a:gd name="T76" fmla="*/ 27 w 472"/>
                <a:gd name="T77" fmla="*/ 26 h 495"/>
                <a:gd name="T78" fmla="*/ 28 w 472"/>
                <a:gd name="T79" fmla="*/ 22 h 495"/>
                <a:gd name="T80" fmla="*/ 28 w 472"/>
                <a:gd name="T81" fmla="*/ 18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2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3" y="447"/>
                  </a:lnTo>
                  <a:lnTo>
                    <a:pt x="363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3" y="494"/>
                  </a:lnTo>
                  <a:lnTo>
                    <a:pt x="240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5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3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6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8" y="197"/>
                  </a:lnTo>
                  <a:lnTo>
                    <a:pt x="11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90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7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7" y="68"/>
                  </a:lnTo>
                  <a:lnTo>
                    <a:pt x="414" y="77"/>
                  </a:lnTo>
                  <a:lnTo>
                    <a:pt x="422" y="86"/>
                  </a:lnTo>
                  <a:lnTo>
                    <a:pt x="428" y="96"/>
                  </a:lnTo>
                  <a:lnTo>
                    <a:pt x="435" y="105"/>
                  </a:lnTo>
                  <a:lnTo>
                    <a:pt x="440" y="115"/>
                  </a:lnTo>
                  <a:lnTo>
                    <a:pt x="447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59" y="157"/>
                  </a:lnTo>
                  <a:lnTo>
                    <a:pt x="463" y="169"/>
                  </a:lnTo>
                  <a:lnTo>
                    <a:pt x="465" y="181"/>
                  </a:lnTo>
                  <a:lnTo>
                    <a:pt x="468" y="193"/>
                  </a:lnTo>
                  <a:lnTo>
                    <a:pt x="469" y="206"/>
                  </a:lnTo>
                  <a:lnTo>
                    <a:pt x="471" y="218"/>
                  </a:lnTo>
                  <a:lnTo>
                    <a:pt x="471" y="231"/>
                  </a:lnTo>
                  <a:lnTo>
                    <a:pt x="472" y="245"/>
                  </a:lnTo>
                  <a:close/>
                  <a:moveTo>
                    <a:pt x="133" y="254"/>
                  </a:moveTo>
                  <a:lnTo>
                    <a:pt x="134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7" y="356"/>
                  </a:lnTo>
                  <a:lnTo>
                    <a:pt x="195" y="361"/>
                  </a:lnTo>
                  <a:lnTo>
                    <a:pt x="205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7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3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4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8" name="Freeform 169"/>
            <p:cNvSpPr>
              <a:spLocks/>
            </p:cNvSpPr>
            <p:nvPr/>
          </p:nvSpPr>
          <p:spPr bwMode="auto">
            <a:xfrm>
              <a:off x="486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6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3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5" y="135"/>
                  </a:lnTo>
                  <a:lnTo>
                    <a:pt x="144" y="143"/>
                  </a:lnTo>
                  <a:lnTo>
                    <a:pt x="145" y="154"/>
                  </a:lnTo>
                  <a:lnTo>
                    <a:pt x="147" y="165"/>
                  </a:lnTo>
                  <a:lnTo>
                    <a:pt x="152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2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2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7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4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2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2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7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1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1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499" name="Freeform 170"/>
            <p:cNvSpPr>
              <a:spLocks/>
            </p:cNvSpPr>
            <p:nvPr/>
          </p:nvSpPr>
          <p:spPr bwMode="auto">
            <a:xfrm>
              <a:off x="4896" y="4106"/>
              <a:ext cx="20" cy="66"/>
            </a:xfrm>
            <a:custGeom>
              <a:avLst/>
              <a:gdLst>
                <a:gd name="T0" fmla="*/ 9 w 233"/>
                <a:gd name="T1" fmla="*/ 0 h 794"/>
                <a:gd name="T2" fmla="*/ 20 w 233"/>
                <a:gd name="T3" fmla="*/ 0 h 794"/>
                <a:gd name="T4" fmla="*/ 11 w 233"/>
                <a:gd name="T5" fmla="*/ 66 h 794"/>
                <a:gd name="T6" fmla="*/ 0 w 233"/>
                <a:gd name="T7" fmla="*/ 66 h 794"/>
                <a:gd name="T8" fmla="*/ 9 w 233"/>
                <a:gd name="T9" fmla="*/ 0 h 7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3" h="794">
                  <a:moveTo>
                    <a:pt x="108" y="0"/>
                  </a:moveTo>
                  <a:lnTo>
                    <a:pt x="233" y="0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0" name="Freeform 171"/>
            <p:cNvSpPr>
              <a:spLocks noEditPoints="1"/>
            </p:cNvSpPr>
            <p:nvPr/>
          </p:nvSpPr>
          <p:spPr bwMode="auto">
            <a:xfrm>
              <a:off x="4916" y="4132"/>
              <a:ext cx="39" cy="41"/>
            </a:xfrm>
            <a:custGeom>
              <a:avLst/>
              <a:gdLst>
                <a:gd name="T0" fmla="*/ 39 w 471"/>
                <a:gd name="T1" fmla="*/ 23 h 495"/>
                <a:gd name="T2" fmla="*/ 38 w 471"/>
                <a:gd name="T3" fmla="*/ 27 h 495"/>
                <a:gd name="T4" fmla="*/ 36 w 471"/>
                <a:gd name="T5" fmla="*/ 31 h 495"/>
                <a:gd name="T6" fmla="*/ 34 w 471"/>
                <a:gd name="T7" fmla="*/ 34 h 495"/>
                <a:gd name="T8" fmla="*/ 31 w 471"/>
                <a:gd name="T9" fmla="*/ 37 h 495"/>
                <a:gd name="T10" fmla="*/ 27 w 471"/>
                <a:gd name="T11" fmla="*/ 39 h 495"/>
                <a:gd name="T12" fmla="*/ 24 w 471"/>
                <a:gd name="T13" fmla="*/ 40 h 495"/>
                <a:gd name="T14" fmla="*/ 20 w 471"/>
                <a:gd name="T15" fmla="*/ 41 h 495"/>
                <a:gd name="T16" fmla="*/ 16 w 471"/>
                <a:gd name="T17" fmla="*/ 41 h 495"/>
                <a:gd name="T18" fmla="*/ 12 w 471"/>
                <a:gd name="T19" fmla="*/ 40 h 495"/>
                <a:gd name="T20" fmla="*/ 9 w 471"/>
                <a:gd name="T21" fmla="*/ 38 h 495"/>
                <a:gd name="T22" fmla="*/ 6 w 471"/>
                <a:gd name="T23" fmla="*/ 36 h 495"/>
                <a:gd name="T24" fmla="*/ 4 w 471"/>
                <a:gd name="T25" fmla="*/ 33 h 495"/>
                <a:gd name="T26" fmla="*/ 2 w 471"/>
                <a:gd name="T27" fmla="*/ 30 h 495"/>
                <a:gd name="T28" fmla="*/ 0 w 471"/>
                <a:gd name="T29" fmla="*/ 26 h 495"/>
                <a:gd name="T30" fmla="*/ 0 w 471"/>
                <a:gd name="T31" fmla="*/ 22 h 495"/>
                <a:gd name="T32" fmla="*/ 0 w 471"/>
                <a:gd name="T33" fmla="*/ 18 h 495"/>
                <a:gd name="T34" fmla="*/ 1 w 471"/>
                <a:gd name="T35" fmla="*/ 14 h 495"/>
                <a:gd name="T36" fmla="*/ 3 w 471"/>
                <a:gd name="T37" fmla="*/ 11 h 495"/>
                <a:gd name="T38" fmla="*/ 5 w 471"/>
                <a:gd name="T39" fmla="*/ 7 h 495"/>
                <a:gd name="T40" fmla="*/ 8 w 471"/>
                <a:gd name="T41" fmla="*/ 4 h 495"/>
                <a:gd name="T42" fmla="*/ 11 w 471"/>
                <a:gd name="T43" fmla="*/ 2 h 495"/>
                <a:gd name="T44" fmla="*/ 15 w 471"/>
                <a:gd name="T45" fmla="*/ 1 h 495"/>
                <a:gd name="T46" fmla="*/ 19 w 471"/>
                <a:gd name="T47" fmla="*/ 0 h 495"/>
                <a:gd name="T48" fmla="*/ 23 w 471"/>
                <a:gd name="T49" fmla="*/ 0 h 495"/>
                <a:gd name="T50" fmla="*/ 26 w 471"/>
                <a:gd name="T51" fmla="*/ 1 h 495"/>
                <a:gd name="T52" fmla="*/ 30 w 471"/>
                <a:gd name="T53" fmla="*/ 3 h 495"/>
                <a:gd name="T54" fmla="*/ 33 w 471"/>
                <a:gd name="T55" fmla="*/ 5 h 495"/>
                <a:gd name="T56" fmla="*/ 35 w 471"/>
                <a:gd name="T57" fmla="*/ 8 h 495"/>
                <a:gd name="T58" fmla="*/ 37 w 471"/>
                <a:gd name="T59" fmla="*/ 11 h 495"/>
                <a:gd name="T60" fmla="*/ 39 w 471"/>
                <a:gd name="T61" fmla="*/ 15 h 495"/>
                <a:gd name="T62" fmla="*/ 39 w 471"/>
                <a:gd name="T63" fmla="*/ 19 h 495"/>
                <a:gd name="T64" fmla="*/ 11 w 471"/>
                <a:gd name="T65" fmla="*/ 23 h 495"/>
                <a:gd name="T66" fmla="*/ 12 w 471"/>
                <a:gd name="T67" fmla="*/ 26 h 495"/>
                <a:gd name="T68" fmla="*/ 15 w 471"/>
                <a:gd name="T69" fmla="*/ 29 h 495"/>
                <a:gd name="T70" fmla="*/ 18 w 471"/>
                <a:gd name="T71" fmla="*/ 30 h 495"/>
                <a:gd name="T72" fmla="*/ 21 w 471"/>
                <a:gd name="T73" fmla="*/ 30 h 495"/>
                <a:gd name="T74" fmla="*/ 24 w 471"/>
                <a:gd name="T75" fmla="*/ 29 h 495"/>
                <a:gd name="T76" fmla="*/ 27 w 471"/>
                <a:gd name="T77" fmla="*/ 26 h 495"/>
                <a:gd name="T78" fmla="*/ 28 w 471"/>
                <a:gd name="T79" fmla="*/ 22 h 495"/>
                <a:gd name="T80" fmla="*/ 28 w 471"/>
                <a:gd name="T81" fmla="*/ 18 h 495"/>
                <a:gd name="T82" fmla="*/ 27 w 471"/>
                <a:gd name="T83" fmla="*/ 15 h 495"/>
                <a:gd name="T84" fmla="*/ 24 w 471"/>
                <a:gd name="T85" fmla="*/ 12 h 495"/>
                <a:gd name="T86" fmla="*/ 21 w 471"/>
                <a:gd name="T87" fmla="*/ 11 h 495"/>
                <a:gd name="T88" fmla="*/ 18 w 471"/>
                <a:gd name="T89" fmla="*/ 11 h 495"/>
                <a:gd name="T90" fmla="*/ 15 w 471"/>
                <a:gd name="T91" fmla="*/ 12 h 495"/>
                <a:gd name="T92" fmla="*/ 12 w 471"/>
                <a:gd name="T93" fmla="*/ 15 h 495"/>
                <a:gd name="T94" fmla="*/ 11 w 471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1" h="495">
                  <a:moveTo>
                    <a:pt x="471" y="245"/>
                  </a:moveTo>
                  <a:lnTo>
                    <a:pt x="471" y="257"/>
                  </a:lnTo>
                  <a:lnTo>
                    <a:pt x="470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7" y="373"/>
                  </a:lnTo>
                  <a:lnTo>
                    <a:pt x="431" y="383"/>
                  </a:lnTo>
                  <a:lnTo>
                    <a:pt x="424" y="394"/>
                  </a:lnTo>
                  <a:lnTo>
                    <a:pt x="417" y="403"/>
                  </a:lnTo>
                  <a:lnTo>
                    <a:pt x="409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2" y="461"/>
                  </a:lnTo>
                  <a:lnTo>
                    <a:pt x="342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0" y="482"/>
                  </a:lnTo>
                  <a:lnTo>
                    <a:pt x="299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4" y="493"/>
                  </a:lnTo>
                  <a:lnTo>
                    <a:pt x="252" y="494"/>
                  </a:lnTo>
                  <a:lnTo>
                    <a:pt x="239" y="495"/>
                  </a:lnTo>
                  <a:lnTo>
                    <a:pt x="227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0" y="464"/>
                  </a:lnTo>
                  <a:lnTo>
                    <a:pt x="101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4" y="435"/>
                  </a:lnTo>
                  <a:lnTo>
                    <a:pt x="66" y="427"/>
                  </a:lnTo>
                  <a:lnTo>
                    <a:pt x="58" y="418"/>
                  </a:lnTo>
                  <a:lnTo>
                    <a:pt x="51" y="409"/>
                  </a:lnTo>
                  <a:lnTo>
                    <a:pt x="43" y="400"/>
                  </a:lnTo>
                  <a:lnTo>
                    <a:pt x="37" y="391"/>
                  </a:lnTo>
                  <a:lnTo>
                    <a:pt x="31" y="380"/>
                  </a:lnTo>
                  <a:lnTo>
                    <a:pt x="26" y="371"/>
                  </a:lnTo>
                  <a:lnTo>
                    <a:pt x="21" y="361"/>
                  </a:lnTo>
                  <a:lnTo>
                    <a:pt x="17" y="351"/>
                  </a:lnTo>
                  <a:lnTo>
                    <a:pt x="13" y="340"/>
                  </a:lnTo>
                  <a:lnTo>
                    <a:pt x="10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2" y="222"/>
                  </a:lnTo>
                  <a:lnTo>
                    <a:pt x="4" y="210"/>
                  </a:lnTo>
                  <a:lnTo>
                    <a:pt x="6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3"/>
                  </a:lnTo>
                  <a:lnTo>
                    <a:pt x="22" y="151"/>
                  </a:lnTo>
                  <a:lnTo>
                    <a:pt x="28" y="140"/>
                  </a:lnTo>
                  <a:lnTo>
                    <a:pt x="33" y="130"/>
                  </a:lnTo>
                  <a:lnTo>
                    <a:pt x="40" y="118"/>
                  </a:lnTo>
                  <a:lnTo>
                    <a:pt x="46" y="108"/>
                  </a:lnTo>
                  <a:lnTo>
                    <a:pt x="55" y="98"/>
                  </a:lnTo>
                  <a:lnTo>
                    <a:pt x="62" y="88"/>
                  </a:lnTo>
                  <a:lnTo>
                    <a:pt x="71" y="78"/>
                  </a:lnTo>
                  <a:lnTo>
                    <a:pt x="79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7" y="37"/>
                  </a:lnTo>
                  <a:lnTo>
                    <a:pt x="128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1" y="3"/>
                  </a:lnTo>
                  <a:lnTo>
                    <a:pt x="214" y="1"/>
                  </a:lnTo>
                  <a:lnTo>
                    <a:pt x="225" y="0"/>
                  </a:lnTo>
                  <a:lnTo>
                    <a:pt x="236" y="0"/>
                  </a:lnTo>
                  <a:lnTo>
                    <a:pt x="250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1" y="22"/>
                  </a:lnTo>
                  <a:lnTo>
                    <a:pt x="351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0" y="45"/>
                  </a:lnTo>
                  <a:lnTo>
                    <a:pt x="389" y="53"/>
                  </a:lnTo>
                  <a:lnTo>
                    <a:pt x="397" y="60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1" y="86"/>
                  </a:lnTo>
                  <a:lnTo>
                    <a:pt x="428" y="96"/>
                  </a:lnTo>
                  <a:lnTo>
                    <a:pt x="434" y="105"/>
                  </a:lnTo>
                  <a:lnTo>
                    <a:pt x="440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59" y="157"/>
                  </a:lnTo>
                  <a:lnTo>
                    <a:pt x="462" y="169"/>
                  </a:lnTo>
                  <a:lnTo>
                    <a:pt x="465" y="181"/>
                  </a:lnTo>
                  <a:lnTo>
                    <a:pt x="467" y="193"/>
                  </a:lnTo>
                  <a:lnTo>
                    <a:pt x="469" y="206"/>
                  </a:lnTo>
                  <a:lnTo>
                    <a:pt x="470" y="218"/>
                  </a:lnTo>
                  <a:lnTo>
                    <a:pt x="471" y="231"/>
                  </a:lnTo>
                  <a:lnTo>
                    <a:pt x="471" y="245"/>
                  </a:lnTo>
                  <a:close/>
                  <a:moveTo>
                    <a:pt x="133" y="254"/>
                  </a:moveTo>
                  <a:lnTo>
                    <a:pt x="133" y="265"/>
                  </a:lnTo>
                  <a:lnTo>
                    <a:pt x="135" y="278"/>
                  </a:lnTo>
                  <a:lnTo>
                    <a:pt x="137" y="289"/>
                  </a:lnTo>
                  <a:lnTo>
                    <a:pt x="140" y="299"/>
                  </a:lnTo>
                  <a:lnTo>
                    <a:pt x="144" y="309"/>
                  </a:lnTo>
                  <a:lnTo>
                    <a:pt x="149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1"/>
                  </a:lnTo>
                  <a:lnTo>
                    <a:pt x="186" y="356"/>
                  </a:lnTo>
                  <a:lnTo>
                    <a:pt x="195" y="361"/>
                  </a:lnTo>
                  <a:lnTo>
                    <a:pt x="204" y="365"/>
                  </a:lnTo>
                  <a:lnTo>
                    <a:pt x="215" y="367"/>
                  </a:lnTo>
                  <a:lnTo>
                    <a:pt x="225" y="369"/>
                  </a:lnTo>
                  <a:lnTo>
                    <a:pt x="235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5" y="355"/>
                  </a:lnTo>
                  <a:lnTo>
                    <a:pt x="293" y="349"/>
                  </a:lnTo>
                  <a:lnTo>
                    <a:pt x="301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2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8" y="271"/>
                  </a:lnTo>
                  <a:lnTo>
                    <a:pt x="340" y="260"/>
                  </a:lnTo>
                  <a:lnTo>
                    <a:pt x="340" y="248"/>
                  </a:lnTo>
                  <a:lnTo>
                    <a:pt x="340" y="235"/>
                  </a:lnTo>
                  <a:lnTo>
                    <a:pt x="338" y="223"/>
                  </a:lnTo>
                  <a:lnTo>
                    <a:pt x="336" y="211"/>
                  </a:lnTo>
                  <a:lnTo>
                    <a:pt x="333" y="201"/>
                  </a:lnTo>
                  <a:lnTo>
                    <a:pt x="329" y="189"/>
                  </a:lnTo>
                  <a:lnTo>
                    <a:pt x="323" y="180"/>
                  </a:lnTo>
                  <a:lnTo>
                    <a:pt x="317" y="171"/>
                  </a:lnTo>
                  <a:lnTo>
                    <a:pt x="311" y="163"/>
                  </a:lnTo>
                  <a:lnTo>
                    <a:pt x="303" y="154"/>
                  </a:lnTo>
                  <a:lnTo>
                    <a:pt x="295" y="148"/>
                  </a:lnTo>
                  <a:lnTo>
                    <a:pt x="287" y="142"/>
                  </a:lnTo>
                  <a:lnTo>
                    <a:pt x="277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5" y="130"/>
                  </a:lnTo>
                  <a:lnTo>
                    <a:pt x="225" y="130"/>
                  </a:lnTo>
                  <a:lnTo>
                    <a:pt x="215" y="132"/>
                  </a:lnTo>
                  <a:lnTo>
                    <a:pt x="206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1" y="157"/>
                  </a:lnTo>
                  <a:lnTo>
                    <a:pt x="162" y="166"/>
                  </a:lnTo>
                  <a:lnTo>
                    <a:pt x="155" y="175"/>
                  </a:lnTo>
                  <a:lnTo>
                    <a:pt x="149" y="185"/>
                  </a:lnTo>
                  <a:lnTo>
                    <a:pt x="144" y="195"/>
                  </a:lnTo>
                  <a:lnTo>
                    <a:pt x="140" y="206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1"/>
                  </a:lnTo>
                  <a:lnTo>
                    <a:pt x="133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1" name="Freeform 172"/>
            <p:cNvSpPr>
              <a:spLocks/>
            </p:cNvSpPr>
            <p:nvPr/>
          </p:nvSpPr>
          <p:spPr bwMode="auto">
            <a:xfrm>
              <a:off x="4958" y="4132"/>
              <a:ext cx="39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7 w 461"/>
                <a:gd name="T5" fmla="*/ 23 h 476"/>
                <a:gd name="T6" fmla="*/ 28 w 461"/>
                <a:gd name="T7" fmla="*/ 0 h 476"/>
                <a:gd name="T8" fmla="*/ 39 w 461"/>
                <a:gd name="T9" fmla="*/ 0 h 476"/>
                <a:gd name="T10" fmla="*/ 19 w 461"/>
                <a:gd name="T11" fmla="*/ 40 h 476"/>
                <a:gd name="T12" fmla="*/ 12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8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2" name="Freeform 173"/>
            <p:cNvSpPr>
              <a:spLocks noEditPoints="1"/>
            </p:cNvSpPr>
            <p:nvPr/>
          </p:nvSpPr>
          <p:spPr bwMode="auto">
            <a:xfrm>
              <a:off x="4997" y="4132"/>
              <a:ext cx="36" cy="41"/>
            </a:xfrm>
            <a:custGeom>
              <a:avLst/>
              <a:gdLst>
                <a:gd name="T0" fmla="*/ 11 w 434"/>
                <a:gd name="T1" fmla="*/ 24 h 495"/>
                <a:gd name="T2" fmla="*/ 12 w 434"/>
                <a:gd name="T3" fmla="*/ 27 h 495"/>
                <a:gd name="T4" fmla="*/ 13 w 434"/>
                <a:gd name="T5" fmla="*/ 29 h 495"/>
                <a:gd name="T6" fmla="*/ 15 w 434"/>
                <a:gd name="T7" fmla="*/ 31 h 495"/>
                <a:gd name="T8" fmla="*/ 17 w 434"/>
                <a:gd name="T9" fmla="*/ 31 h 495"/>
                <a:gd name="T10" fmla="*/ 19 w 434"/>
                <a:gd name="T11" fmla="*/ 32 h 495"/>
                <a:gd name="T12" fmla="*/ 22 w 434"/>
                <a:gd name="T13" fmla="*/ 31 h 495"/>
                <a:gd name="T14" fmla="*/ 25 w 434"/>
                <a:gd name="T15" fmla="*/ 29 h 495"/>
                <a:gd name="T16" fmla="*/ 34 w 434"/>
                <a:gd name="T17" fmla="*/ 31 h 495"/>
                <a:gd name="T18" fmla="*/ 32 w 434"/>
                <a:gd name="T19" fmla="*/ 35 h 495"/>
                <a:gd name="T20" fmla="*/ 29 w 434"/>
                <a:gd name="T21" fmla="*/ 37 h 495"/>
                <a:gd name="T22" fmla="*/ 26 w 434"/>
                <a:gd name="T23" fmla="*/ 39 h 495"/>
                <a:gd name="T24" fmla="*/ 22 w 434"/>
                <a:gd name="T25" fmla="*/ 40 h 495"/>
                <a:gd name="T26" fmla="*/ 19 w 434"/>
                <a:gd name="T27" fmla="*/ 41 h 495"/>
                <a:gd name="T28" fmla="*/ 16 w 434"/>
                <a:gd name="T29" fmla="*/ 41 h 495"/>
                <a:gd name="T30" fmla="*/ 13 w 434"/>
                <a:gd name="T31" fmla="*/ 41 h 495"/>
                <a:gd name="T32" fmla="*/ 11 w 434"/>
                <a:gd name="T33" fmla="*/ 40 h 495"/>
                <a:gd name="T34" fmla="*/ 8 w 434"/>
                <a:gd name="T35" fmla="*/ 39 h 495"/>
                <a:gd name="T36" fmla="*/ 6 w 434"/>
                <a:gd name="T37" fmla="*/ 37 h 495"/>
                <a:gd name="T38" fmla="*/ 4 w 434"/>
                <a:gd name="T39" fmla="*/ 35 h 495"/>
                <a:gd name="T40" fmla="*/ 3 w 434"/>
                <a:gd name="T41" fmla="*/ 33 h 495"/>
                <a:gd name="T42" fmla="*/ 2 w 434"/>
                <a:gd name="T43" fmla="*/ 30 h 495"/>
                <a:gd name="T44" fmla="*/ 1 w 434"/>
                <a:gd name="T45" fmla="*/ 28 h 495"/>
                <a:gd name="T46" fmla="*/ 0 w 434"/>
                <a:gd name="T47" fmla="*/ 24 h 495"/>
                <a:gd name="T48" fmla="*/ 0 w 434"/>
                <a:gd name="T49" fmla="*/ 20 h 495"/>
                <a:gd name="T50" fmla="*/ 1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4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3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8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2"/>
                  </a:moveTo>
                  <a:lnTo>
                    <a:pt x="135" y="282"/>
                  </a:lnTo>
                  <a:lnTo>
                    <a:pt x="136" y="294"/>
                  </a:lnTo>
                  <a:lnTo>
                    <a:pt x="140" y="305"/>
                  </a:lnTo>
                  <a:lnTo>
                    <a:pt x="142" y="317"/>
                  </a:lnTo>
                  <a:lnTo>
                    <a:pt x="146" y="326"/>
                  </a:lnTo>
                  <a:lnTo>
                    <a:pt x="149" y="335"/>
                  </a:lnTo>
                  <a:lnTo>
                    <a:pt x="154" y="344"/>
                  </a:lnTo>
                  <a:lnTo>
                    <a:pt x="159" y="352"/>
                  </a:lnTo>
                  <a:lnTo>
                    <a:pt x="164" y="359"/>
                  </a:lnTo>
                  <a:lnTo>
                    <a:pt x="170" y="365"/>
                  </a:lnTo>
                  <a:lnTo>
                    <a:pt x="178" y="370"/>
                  </a:lnTo>
                  <a:lnTo>
                    <a:pt x="185" y="374"/>
                  </a:lnTo>
                  <a:lnTo>
                    <a:pt x="192" y="378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9" y="383"/>
                  </a:lnTo>
                  <a:lnTo>
                    <a:pt x="229" y="385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9" y="376"/>
                  </a:lnTo>
                  <a:lnTo>
                    <a:pt x="281" y="370"/>
                  </a:lnTo>
                  <a:lnTo>
                    <a:pt x="292" y="362"/>
                  </a:lnTo>
                  <a:lnTo>
                    <a:pt x="304" y="352"/>
                  </a:lnTo>
                  <a:lnTo>
                    <a:pt x="315" y="340"/>
                  </a:lnTo>
                  <a:lnTo>
                    <a:pt x="325" y="326"/>
                  </a:lnTo>
                  <a:lnTo>
                    <a:pt x="415" y="377"/>
                  </a:lnTo>
                  <a:lnTo>
                    <a:pt x="403" y="392"/>
                  </a:lnTo>
                  <a:lnTo>
                    <a:pt x="392" y="405"/>
                  </a:lnTo>
                  <a:lnTo>
                    <a:pt x="381" y="417"/>
                  </a:lnTo>
                  <a:lnTo>
                    <a:pt x="369" y="429"/>
                  </a:lnTo>
                  <a:lnTo>
                    <a:pt x="357" y="440"/>
                  </a:lnTo>
                  <a:lnTo>
                    <a:pt x="345" y="449"/>
                  </a:lnTo>
                  <a:lnTo>
                    <a:pt x="332" y="458"/>
                  </a:lnTo>
                  <a:lnTo>
                    <a:pt x="320" y="466"/>
                  </a:lnTo>
                  <a:lnTo>
                    <a:pt x="308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8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7" y="495"/>
                  </a:lnTo>
                  <a:lnTo>
                    <a:pt x="212" y="495"/>
                  </a:lnTo>
                  <a:lnTo>
                    <a:pt x="201" y="495"/>
                  </a:lnTo>
                  <a:lnTo>
                    <a:pt x="190" y="494"/>
                  </a:lnTo>
                  <a:lnTo>
                    <a:pt x="179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7" y="486"/>
                  </a:lnTo>
                  <a:lnTo>
                    <a:pt x="137" y="483"/>
                  </a:lnTo>
                  <a:lnTo>
                    <a:pt x="127" y="480"/>
                  </a:lnTo>
                  <a:lnTo>
                    <a:pt x="118" y="475"/>
                  </a:lnTo>
                  <a:lnTo>
                    <a:pt x="109" y="471"/>
                  </a:lnTo>
                  <a:lnTo>
                    <a:pt x="101" y="466"/>
                  </a:lnTo>
                  <a:lnTo>
                    <a:pt x="91" y="460"/>
                  </a:lnTo>
                  <a:lnTo>
                    <a:pt x="83" y="453"/>
                  </a:lnTo>
                  <a:lnTo>
                    <a:pt x="75" y="446"/>
                  </a:lnTo>
                  <a:lnTo>
                    <a:pt x="68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6" y="414"/>
                  </a:lnTo>
                  <a:lnTo>
                    <a:pt x="39" y="405"/>
                  </a:lnTo>
                  <a:lnTo>
                    <a:pt x="34" y="397"/>
                  </a:lnTo>
                  <a:lnTo>
                    <a:pt x="29" y="387"/>
                  </a:lnTo>
                  <a:lnTo>
                    <a:pt x="24" y="377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6"/>
                  </a:lnTo>
                  <a:lnTo>
                    <a:pt x="8" y="336"/>
                  </a:lnTo>
                  <a:lnTo>
                    <a:pt x="6" y="325"/>
                  </a:lnTo>
                  <a:lnTo>
                    <a:pt x="4" y="314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9"/>
                  </a:lnTo>
                  <a:lnTo>
                    <a:pt x="3" y="225"/>
                  </a:lnTo>
                  <a:lnTo>
                    <a:pt x="4" y="213"/>
                  </a:lnTo>
                  <a:lnTo>
                    <a:pt x="7" y="201"/>
                  </a:lnTo>
                  <a:lnTo>
                    <a:pt x="9" y="188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2" y="152"/>
                  </a:lnTo>
                  <a:lnTo>
                    <a:pt x="27" y="141"/>
                  </a:lnTo>
                  <a:lnTo>
                    <a:pt x="32" y="130"/>
                  </a:lnTo>
                  <a:lnTo>
                    <a:pt x="38" y="119"/>
                  </a:lnTo>
                  <a:lnTo>
                    <a:pt x="45" y="109"/>
                  </a:lnTo>
                  <a:lnTo>
                    <a:pt x="52" y="99"/>
                  </a:lnTo>
                  <a:lnTo>
                    <a:pt x="60" y="89"/>
                  </a:lnTo>
                  <a:lnTo>
                    <a:pt x="68" y="78"/>
                  </a:lnTo>
                  <a:lnTo>
                    <a:pt x="77" y="69"/>
                  </a:lnTo>
                  <a:lnTo>
                    <a:pt x="85" y="60"/>
                  </a:lnTo>
                  <a:lnTo>
                    <a:pt x="94" y="52"/>
                  </a:lnTo>
                  <a:lnTo>
                    <a:pt x="104" y="44"/>
                  </a:lnTo>
                  <a:lnTo>
                    <a:pt x="113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3" y="20"/>
                  </a:lnTo>
                  <a:lnTo>
                    <a:pt x="152" y="16"/>
                  </a:lnTo>
                  <a:lnTo>
                    <a:pt x="163" y="11"/>
                  </a:lnTo>
                  <a:lnTo>
                    <a:pt x="173" y="8"/>
                  </a:lnTo>
                  <a:lnTo>
                    <a:pt x="185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8" y="0"/>
                  </a:lnTo>
                  <a:lnTo>
                    <a:pt x="230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4" y="3"/>
                  </a:lnTo>
                  <a:lnTo>
                    <a:pt x="275" y="4"/>
                  </a:lnTo>
                  <a:lnTo>
                    <a:pt x="285" y="7"/>
                  </a:lnTo>
                  <a:lnTo>
                    <a:pt x="295" y="10"/>
                  </a:lnTo>
                  <a:lnTo>
                    <a:pt x="305" y="14"/>
                  </a:lnTo>
                  <a:lnTo>
                    <a:pt x="315" y="18"/>
                  </a:lnTo>
                  <a:lnTo>
                    <a:pt x="324" y="23"/>
                  </a:lnTo>
                  <a:lnTo>
                    <a:pt x="332" y="28"/>
                  </a:lnTo>
                  <a:lnTo>
                    <a:pt x="342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4"/>
                  </a:lnTo>
                  <a:lnTo>
                    <a:pt x="373" y="62"/>
                  </a:lnTo>
                  <a:lnTo>
                    <a:pt x="380" y="70"/>
                  </a:lnTo>
                  <a:lnTo>
                    <a:pt x="387" y="79"/>
                  </a:lnTo>
                  <a:lnTo>
                    <a:pt x="393" y="89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3"/>
                  </a:lnTo>
                  <a:lnTo>
                    <a:pt x="418" y="145"/>
                  </a:lnTo>
                  <a:lnTo>
                    <a:pt x="422" y="157"/>
                  </a:lnTo>
                  <a:lnTo>
                    <a:pt x="425" y="171"/>
                  </a:lnTo>
                  <a:lnTo>
                    <a:pt x="428" y="185"/>
                  </a:lnTo>
                  <a:lnTo>
                    <a:pt x="430" y="200"/>
                  </a:lnTo>
                  <a:lnTo>
                    <a:pt x="432" y="215"/>
                  </a:lnTo>
                  <a:lnTo>
                    <a:pt x="434" y="247"/>
                  </a:lnTo>
                  <a:lnTo>
                    <a:pt x="434" y="282"/>
                  </a:lnTo>
                  <a:close/>
                  <a:moveTo>
                    <a:pt x="142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8"/>
                  </a:lnTo>
                  <a:lnTo>
                    <a:pt x="314" y="159"/>
                  </a:lnTo>
                  <a:lnTo>
                    <a:pt x="311" y="152"/>
                  </a:lnTo>
                  <a:lnTo>
                    <a:pt x="307" y="145"/>
                  </a:lnTo>
                  <a:lnTo>
                    <a:pt x="303" y="139"/>
                  </a:lnTo>
                  <a:lnTo>
                    <a:pt x="299" y="133"/>
                  </a:lnTo>
                  <a:lnTo>
                    <a:pt x="293" y="128"/>
                  </a:lnTo>
                  <a:lnTo>
                    <a:pt x="288" y="123"/>
                  </a:lnTo>
                  <a:lnTo>
                    <a:pt x="282" y="119"/>
                  </a:lnTo>
                  <a:lnTo>
                    <a:pt x="275" y="116"/>
                  </a:lnTo>
                  <a:lnTo>
                    <a:pt x="268" y="113"/>
                  </a:lnTo>
                  <a:lnTo>
                    <a:pt x="261" y="111"/>
                  </a:lnTo>
                  <a:lnTo>
                    <a:pt x="252" y="109"/>
                  </a:lnTo>
                  <a:lnTo>
                    <a:pt x="243" y="109"/>
                  </a:lnTo>
                  <a:lnTo>
                    <a:pt x="234" y="108"/>
                  </a:lnTo>
                  <a:lnTo>
                    <a:pt x="226" y="109"/>
                  </a:lnTo>
                  <a:lnTo>
                    <a:pt x="219" y="109"/>
                  </a:lnTo>
                  <a:lnTo>
                    <a:pt x="211" y="111"/>
                  </a:lnTo>
                  <a:lnTo>
                    <a:pt x="204" y="113"/>
                  </a:lnTo>
                  <a:lnTo>
                    <a:pt x="197" y="116"/>
                  </a:lnTo>
                  <a:lnTo>
                    <a:pt x="191" y="119"/>
                  </a:lnTo>
                  <a:lnTo>
                    <a:pt x="185" y="123"/>
                  </a:lnTo>
                  <a:lnTo>
                    <a:pt x="179" y="128"/>
                  </a:lnTo>
                  <a:lnTo>
                    <a:pt x="172" y="133"/>
                  </a:lnTo>
                  <a:lnTo>
                    <a:pt x="167" y="139"/>
                  </a:lnTo>
                  <a:lnTo>
                    <a:pt x="162" y="145"/>
                  </a:lnTo>
                  <a:lnTo>
                    <a:pt x="157" y="152"/>
                  </a:lnTo>
                  <a:lnTo>
                    <a:pt x="153" y="159"/>
                  </a:lnTo>
                  <a:lnTo>
                    <a:pt x="149" y="168"/>
                  </a:lnTo>
                  <a:lnTo>
                    <a:pt x="145" y="176"/>
                  </a:lnTo>
                  <a:lnTo>
                    <a:pt x="142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3" name="Freeform 174"/>
            <p:cNvSpPr>
              <a:spLocks/>
            </p:cNvSpPr>
            <p:nvPr/>
          </p:nvSpPr>
          <p:spPr bwMode="auto">
            <a:xfrm>
              <a:off x="5038" y="4132"/>
              <a:ext cx="35" cy="40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4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0 h 486"/>
                <a:gd name="T32" fmla="*/ 24 w 417"/>
                <a:gd name="T33" fmla="*/ 17 h 486"/>
                <a:gd name="T34" fmla="*/ 24 w 417"/>
                <a:gd name="T35" fmla="*/ 15 h 486"/>
                <a:gd name="T36" fmla="*/ 24 w 417"/>
                <a:gd name="T37" fmla="*/ 13 h 486"/>
                <a:gd name="T38" fmla="*/ 24 w 417"/>
                <a:gd name="T39" fmla="*/ 11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9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3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0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1"/>
                  </a:lnTo>
                  <a:lnTo>
                    <a:pt x="203" y="46"/>
                  </a:lnTo>
                  <a:lnTo>
                    <a:pt x="220" y="33"/>
                  </a:lnTo>
                  <a:lnTo>
                    <a:pt x="234" y="23"/>
                  </a:lnTo>
                  <a:lnTo>
                    <a:pt x="248" y="15"/>
                  </a:lnTo>
                  <a:lnTo>
                    <a:pt x="260" y="8"/>
                  </a:lnTo>
                  <a:lnTo>
                    <a:pt x="273" y="4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1"/>
                  </a:lnTo>
                  <a:lnTo>
                    <a:pt x="360" y="18"/>
                  </a:lnTo>
                  <a:lnTo>
                    <a:pt x="369" y="25"/>
                  </a:lnTo>
                  <a:lnTo>
                    <a:pt x="377" y="33"/>
                  </a:lnTo>
                  <a:lnTo>
                    <a:pt x="386" y="43"/>
                  </a:lnTo>
                  <a:lnTo>
                    <a:pt x="393" y="55"/>
                  </a:lnTo>
                  <a:lnTo>
                    <a:pt x="400" y="67"/>
                  </a:lnTo>
                  <a:lnTo>
                    <a:pt x="405" y="79"/>
                  </a:lnTo>
                  <a:lnTo>
                    <a:pt x="410" y="94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1"/>
                  </a:lnTo>
                  <a:lnTo>
                    <a:pt x="417" y="158"/>
                  </a:lnTo>
                  <a:lnTo>
                    <a:pt x="417" y="169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6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2"/>
                  </a:lnTo>
                  <a:lnTo>
                    <a:pt x="289" y="204"/>
                  </a:lnTo>
                  <a:lnTo>
                    <a:pt x="290" y="194"/>
                  </a:lnTo>
                  <a:lnTo>
                    <a:pt x="290" y="184"/>
                  </a:lnTo>
                  <a:lnTo>
                    <a:pt x="290" y="172"/>
                  </a:lnTo>
                  <a:lnTo>
                    <a:pt x="289" y="156"/>
                  </a:lnTo>
                  <a:lnTo>
                    <a:pt x="287" y="144"/>
                  </a:lnTo>
                  <a:lnTo>
                    <a:pt x="286" y="138"/>
                  </a:lnTo>
                  <a:lnTo>
                    <a:pt x="284" y="133"/>
                  </a:lnTo>
                  <a:lnTo>
                    <a:pt x="281" y="128"/>
                  </a:lnTo>
                  <a:lnTo>
                    <a:pt x="279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9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3" y="107"/>
                  </a:lnTo>
                  <a:lnTo>
                    <a:pt x="235" y="108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5"/>
                  </a:lnTo>
                  <a:lnTo>
                    <a:pt x="210" y="119"/>
                  </a:lnTo>
                  <a:lnTo>
                    <a:pt x="204" y="125"/>
                  </a:lnTo>
                  <a:lnTo>
                    <a:pt x="197" y="131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3" y="154"/>
                  </a:lnTo>
                  <a:lnTo>
                    <a:pt x="178" y="164"/>
                  </a:lnTo>
                  <a:lnTo>
                    <a:pt x="175" y="174"/>
                  </a:lnTo>
                  <a:lnTo>
                    <a:pt x="172" y="184"/>
                  </a:lnTo>
                  <a:lnTo>
                    <a:pt x="169" y="194"/>
                  </a:lnTo>
                  <a:lnTo>
                    <a:pt x="167" y="206"/>
                  </a:lnTo>
                  <a:lnTo>
                    <a:pt x="165" y="218"/>
                  </a:lnTo>
                  <a:lnTo>
                    <a:pt x="128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4" name="Freeform 175"/>
            <p:cNvSpPr>
              <a:spLocks/>
            </p:cNvSpPr>
            <p:nvPr/>
          </p:nvSpPr>
          <p:spPr bwMode="auto">
            <a:xfrm>
              <a:off x="5075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2 w 313"/>
                <a:gd name="T9" fmla="*/ 10 h 498"/>
                <a:gd name="T10" fmla="*/ 12 w 313"/>
                <a:gd name="T11" fmla="*/ 12 h 498"/>
                <a:gd name="T12" fmla="*/ 12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0" y="105"/>
                  </a:lnTo>
                  <a:lnTo>
                    <a:pt x="183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7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6" y="165"/>
                  </a:lnTo>
                  <a:lnTo>
                    <a:pt x="150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5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8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69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69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0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8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1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8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20" y="4"/>
                  </a:lnTo>
                  <a:lnTo>
                    <a:pt x="228" y="7"/>
                  </a:lnTo>
                  <a:lnTo>
                    <a:pt x="237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7" y="27"/>
                  </a:lnTo>
                  <a:lnTo>
                    <a:pt x="283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5" name="Freeform 176"/>
            <p:cNvSpPr>
              <a:spLocks/>
            </p:cNvSpPr>
            <p:nvPr/>
          </p:nvSpPr>
          <p:spPr bwMode="auto">
            <a:xfrm>
              <a:off x="5105" y="4106"/>
              <a:ext cx="37" cy="66"/>
            </a:xfrm>
            <a:custGeom>
              <a:avLst/>
              <a:gdLst>
                <a:gd name="T0" fmla="*/ 9 w 437"/>
                <a:gd name="T1" fmla="*/ 0 h 794"/>
                <a:gd name="T2" fmla="*/ 20 w 437"/>
                <a:gd name="T3" fmla="*/ 0 h 794"/>
                <a:gd name="T4" fmla="*/ 14 w 437"/>
                <a:gd name="T5" fmla="*/ 41 h 794"/>
                <a:gd name="T6" fmla="*/ 25 w 437"/>
                <a:gd name="T7" fmla="*/ 26 h 794"/>
                <a:gd name="T8" fmla="*/ 37 w 437"/>
                <a:gd name="T9" fmla="*/ 26 h 794"/>
                <a:gd name="T10" fmla="*/ 22 w 437"/>
                <a:gd name="T11" fmla="*/ 46 h 794"/>
                <a:gd name="T12" fmla="*/ 33 w 437"/>
                <a:gd name="T13" fmla="*/ 66 h 794"/>
                <a:gd name="T14" fmla="*/ 22 w 437"/>
                <a:gd name="T15" fmla="*/ 66 h 794"/>
                <a:gd name="T16" fmla="*/ 13 w 437"/>
                <a:gd name="T17" fmla="*/ 50 h 794"/>
                <a:gd name="T18" fmla="*/ 11 w 437"/>
                <a:gd name="T19" fmla="*/ 66 h 794"/>
                <a:gd name="T20" fmla="*/ 0 w 437"/>
                <a:gd name="T21" fmla="*/ 66 h 794"/>
                <a:gd name="T22" fmla="*/ 9 w 437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7" h="794">
                  <a:moveTo>
                    <a:pt x="107" y="0"/>
                  </a:moveTo>
                  <a:lnTo>
                    <a:pt x="233" y="0"/>
                  </a:lnTo>
                  <a:lnTo>
                    <a:pt x="167" y="491"/>
                  </a:lnTo>
                  <a:lnTo>
                    <a:pt x="292" y="318"/>
                  </a:lnTo>
                  <a:lnTo>
                    <a:pt x="437" y="318"/>
                  </a:lnTo>
                  <a:lnTo>
                    <a:pt x="264" y="559"/>
                  </a:lnTo>
                  <a:lnTo>
                    <a:pt x="392" y="794"/>
                  </a:lnTo>
                  <a:lnTo>
                    <a:pt x="261" y="794"/>
                  </a:lnTo>
                  <a:lnTo>
                    <a:pt x="151" y="597"/>
                  </a:lnTo>
                  <a:lnTo>
                    <a:pt x="126" y="794"/>
                  </a:lnTo>
                  <a:lnTo>
                    <a:pt x="0" y="79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6" name="Freeform 177"/>
            <p:cNvSpPr>
              <a:spLocks noEditPoints="1"/>
            </p:cNvSpPr>
            <p:nvPr/>
          </p:nvSpPr>
          <p:spPr bwMode="auto">
            <a:xfrm>
              <a:off x="5143" y="4110"/>
              <a:ext cx="43" cy="80"/>
            </a:xfrm>
            <a:custGeom>
              <a:avLst/>
              <a:gdLst>
                <a:gd name="T0" fmla="*/ 4 w 516"/>
                <a:gd name="T1" fmla="*/ 23 h 961"/>
                <a:gd name="T2" fmla="*/ 13 w 516"/>
                <a:gd name="T3" fmla="*/ 23 h 961"/>
                <a:gd name="T4" fmla="*/ 20 w 516"/>
                <a:gd name="T5" fmla="*/ 44 h 961"/>
                <a:gd name="T6" fmla="*/ 31 w 516"/>
                <a:gd name="T7" fmla="*/ 23 h 961"/>
                <a:gd name="T8" fmla="*/ 42 w 516"/>
                <a:gd name="T9" fmla="*/ 23 h 961"/>
                <a:gd name="T10" fmla="*/ 11 w 516"/>
                <a:gd name="T11" fmla="*/ 80 h 961"/>
                <a:gd name="T12" fmla="*/ 0 w 516"/>
                <a:gd name="T13" fmla="*/ 80 h 961"/>
                <a:gd name="T14" fmla="*/ 13 w 516"/>
                <a:gd name="T15" fmla="*/ 56 h 961"/>
                <a:gd name="T16" fmla="*/ 4 w 516"/>
                <a:gd name="T17" fmla="*/ 23 h 961"/>
                <a:gd name="T18" fmla="*/ 30 w 516"/>
                <a:gd name="T19" fmla="*/ 0 h 961"/>
                <a:gd name="T20" fmla="*/ 43 w 516"/>
                <a:gd name="T21" fmla="*/ 0 h 961"/>
                <a:gd name="T22" fmla="*/ 29 w 516"/>
                <a:gd name="T23" fmla="*/ 14 h 961"/>
                <a:gd name="T24" fmla="*/ 21 w 516"/>
                <a:gd name="T25" fmla="*/ 14 h 961"/>
                <a:gd name="T26" fmla="*/ 30 w 516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961">
                  <a:moveTo>
                    <a:pt x="44" y="271"/>
                  </a:moveTo>
                  <a:lnTo>
                    <a:pt x="161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4" y="271"/>
                  </a:lnTo>
                  <a:close/>
                  <a:moveTo>
                    <a:pt x="359" y="0"/>
                  </a:moveTo>
                  <a:lnTo>
                    <a:pt x="516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7" name="Freeform 178"/>
            <p:cNvSpPr>
              <a:spLocks noEditPoints="1"/>
            </p:cNvSpPr>
            <p:nvPr/>
          </p:nvSpPr>
          <p:spPr bwMode="auto">
            <a:xfrm>
              <a:off x="5211" y="4110"/>
              <a:ext cx="36" cy="63"/>
            </a:xfrm>
            <a:custGeom>
              <a:avLst/>
              <a:gdLst>
                <a:gd name="T0" fmla="*/ 13 w 430"/>
                <a:gd name="T1" fmla="*/ 23 h 756"/>
                <a:gd name="T2" fmla="*/ 10 w 430"/>
                <a:gd name="T3" fmla="*/ 45 h 756"/>
                <a:gd name="T4" fmla="*/ 10 w 430"/>
                <a:gd name="T5" fmla="*/ 46 h 756"/>
                <a:gd name="T6" fmla="*/ 11 w 430"/>
                <a:gd name="T7" fmla="*/ 48 h 756"/>
                <a:gd name="T8" fmla="*/ 11 w 430"/>
                <a:gd name="T9" fmla="*/ 49 h 756"/>
                <a:gd name="T10" fmla="*/ 12 w 430"/>
                <a:gd name="T11" fmla="*/ 50 h 756"/>
                <a:gd name="T12" fmla="*/ 13 w 430"/>
                <a:gd name="T13" fmla="*/ 51 h 756"/>
                <a:gd name="T14" fmla="*/ 14 w 430"/>
                <a:gd name="T15" fmla="*/ 51 h 756"/>
                <a:gd name="T16" fmla="*/ 15 w 430"/>
                <a:gd name="T17" fmla="*/ 52 h 756"/>
                <a:gd name="T18" fmla="*/ 16 w 430"/>
                <a:gd name="T19" fmla="*/ 52 h 756"/>
                <a:gd name="T20" fmla="*/ 17 w 430"/>
                <a:gd name="T21" fmla="*/ 52 h 756"/>
                <a:gd name="T22" fmla="*/ 18 w 430"/>
                <a:gd name="T23" fmla="*/ 51 h 756"/>
                <a:gd name="T24" fmla="*/ 19 w 430"/>
                <a:gd name="T25" fmla="*/ 50 h 756"/>
                <a:gd name="T26" fmla="*/ 20 w 430"/>
                <a:gd name="T27" fmla="*/ 50 h 756"/>
                <a:gd name="T28" fmla="*/ 21 w 430"/>
                <a:gd name="T29" fmla="*/ 48 h 756"/>
                <a:gd name="T30" fmla="*/ 22 w 430"/>
                <a:gd name="T31" fmla="*/ 47 h 756"/>
                <a:gd name="T32" fmla="*/ 22 w 430"/>
                <a:gd name="T33" fmla="*/ 45 h 756"/>
                <a:gd name="T34" fmla="*/ 23 w 430"/>
                <a:gd name="T35" fmla="*/ 44 h 756"/>
                <a:gd name="T36" fmla="*/ 36 w 430"/>
                <a:gd name="T37" fmla="*/ 23 h 756"/>
                <a:gd name="T38" fmla="*/ 34 w 430"/>
                <a:gd name="T39" fmla="*/ 41 h 756"/>
                <a:gd name="T40" fmla="*/ 33 w 430"/>
                <a:gd name="T41" fmla="*/ 45 h 756"/>
                <a:gd name="T42" fmla="*/ 32 w 430"/>
                <a:gd name="T43" fmla="*/ 49 h 756"/>
                <a:gd name="T44" fmla="*/ 31 w 430"/>
                <a:gd name="T45" fmla="*/ 52 h 756"/>
                <a:gd name="T46" fmla="*/ 31 w 430"/>
                <a:gd name="T47" fmla="*/ 54 h 756"/>
                <a:gd name="T48" fmla="*/ 30 w 430"/>
                <a:gd name="T49" fmla="*/ 56 h 756"/>
                <a:gd name="T50" fmla="*/ 28 w 430"/>
                <a:gd name="T51" fmla="*/ 58 h 756"/>
                <a:gd name="T52" fmla="*/ 27 w 430"/>
                <a:gd name="T53" fmla="*/ 59 h 756"/>
                <a:gd name="T54" fmla="*/ 25 w 430"/>
                <a:gd name="T55" fmla="*/ 61 h 756"/>
                <a:gd name="T56" fmla="*/ 23 w 430"/>
                <a:gd name="T57" fmla="*/ 62 h 756"/>
                <a:gd name="T58" fmla="*/ 20 w 430"/>
                <a:gd name="T59" fmla="*/ 63 h 756"/>
                <a:gd name="T60" fmla="*/ 18 w 430"/>
                <a:gd name="T61" fmla="*/ 63 h 756"/>
                <a:gd name="T62" fmla="*/ 14 w 430"/>
                <a:gd name="T63" fmla="*/ 63 h 756"/>
                <a:gd name="T64" fmla="*/ 11 w 430"/>
                <a:gd name="T65" fmla="*/ 62 h 756"/>
                <a:gd name="T66" fmla="*/ 9 w 430"/>
                <a:gd name="T67" fmla="*/ 62 h 756"/>
                <a:gd name="T68" fmla="*/ 7 w 430"/>
                <a:gd name="T69" fmla="*/ 61 h 756"/>
                <a:gd name="T70" fmla="*/ 6 w 430"/>
                <a:gd name="T71" fmla="*/ 60 h 756"/>
                <a:gd name="T72" fmla="*/ 5 w 430"/>
                <a:gd name="T73" fmla="*/ 59 h 756"/>
                <a:gd name="T74" fmla="*/ 4 w 430"/>
                <a:gd name="T75" fmla="*/ 58 h 756"/>
                <a:gd name="T76" fmla="*/ 3 w 430"/>
                <a:gd name="T77" fmla="*/ 57 h 756"/>
                <a:gd name="T78" fmla="*/ 2 w 430"/>
                <a:gd name="T79" fmla="*/ 54 h 756"/>
                <a:gd name="T80" fmla="*/ 1 w 430"/>
                <a:gd name="T81" fmla="*/ 51 h 756"/>
                <a:gd name="T82" fmla="*/ 0 w 430"/>
                <a:gd name="T83" fmla="*/ 47 h 756"/>
                <a:gd name="T84" fmla="*/ 0 w 430"/>
                <a:gd name="T85" fmla="*/ 43 h 756"/>
                <a:gd name="T86" fmla="*/ 0 w 430"/>
                <a:gd name="T87" fmla="*/ 40 h 756"/>
                <a:gd name="T88" fmla="*/ 3 w 430"/>
                <a:gd name="T89" fmla="*/ 23 h 756"/>
                <a:gd name="T90" fmla="*/ 35 w 430"/>
                <a:gd name="T91" fmla="*/ 0 h 756"/>
                <a:gd name="T92" fmla="*/ 13 w 430"/>
                <a:gd name="T93" fmla="*/ 14 h 7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30" h="756">
                  <a:moveTo>
                    <a:pt x="30" y="271"/>
                  </a:moveTo>
                  <a:lnTo>
                    <a:pt x="157" y="271"/>
                  </a:lnTo>
                  <a:lnTo>
                    <a:pt x="122" y="524"/>
                  </a:lnTo>
                  <a:lnTo>
                    <a:pt x="121" y="540"/>
                  </a:lnTo>
                  <a:lnTo>
                    <a:pt x="121" y="549"/>
                  </a:lnTo>
                  <a:lnTo>
                    <a:pt x="122" y="557"/>
                  </a:lnTo>
                  <a:lnTo>
                    <a:pt x="124" y="565"/>
                  </a:lnTo>
                  <a:lnTo>
                    <a:pt x="126" y="573"/>
                  </a:lnTo>
                  <a:lnTo>
                    <a:pt x="128" y="580"/>
                  </a:lnTo>
                  <a:lnTo>
                    <a:pt x="131" y="587"/>
                  </a:lnTo>
                  <a:lnTo>
                    <a:pt x="136" y="593"/>
                  </a:lnTo>
                  <a:lnTo>
                    <a:pt x="141" y="598"/>
                  </a:lnTo>
                  <a:lnTo>
                    <a:pt x="145" y="603"/>
                  </a:lnTo>
                  <a:lnTo>
                    <a:pt x="151" y="607"/>
                  </a:lnTo>
                  <a:lnTo>
                    <a:pt x="156" y="612"/>
                  </a:lnTo>
                  <a:lnTo>
                    <a:pt x="162" y="615"/>
                  </a:lnTo>
                  <a:lnTo>
                    <a:pt x="168" y="617"/>
                  </a:lnTo>
                  <a:lnTo>
                    <a:pt x="176" y="619"/>
                  </a:lnTo>
                  <a:lnTo>
                    <a:pt x="183" y="620"/>
                  </a:lnTo>
                  <a:lnTo>
                    <a:pt x="191" y="620"/>
                  </a:lnTo>
                  <a:lnTo>
                    <a:pt x="198" y="620"/>
                  </a:lnTo>
                  <a:lnTo>
                    <a:pt x="205" y="619"/>
                  </a:lnTo>
                  <a:lnTo>
                    <a:pt x="212" y="617"/>
                  </a:lnTo>
                  <a:lnTo>
                    <a:pt x="219" y="614"/>
                  </a:lnTo>
                  <a:lnTo>
                    <a:pt x="226" y="610"/>
                  </a:lnTo>
                  <a:lnTo>
                    <a:pt x="232" y="605"/>
                  </a:lnTo>
                  <a:lnTo>
                    <a:pt x="238" y="600"/>
                  </a:lnTo>
                  <a:lnTo>
                    <a:pt x="243" y="594"/>
                  </a:lnTo>
                  <a:lnTo>
                    <a:pt x="249" y="587"/>
                  </a:lnTo>
                  <a:lnTo>
                    <a:pt x="254" y="580"/>
                  </a:lnTo>
                  <a:lnTo>
                    <a:pt x="259" y="572"/>
                  </a:lnTo>
                  <a:lnTo>
                    <a:pt x="262" y="563"/>
                  </a:lnTo>
                  <a:lnTo>
                    <a:pt x="265" y="554"/>
                  </a:lnTo>
                  <a:lnTo>
                    <a:pt x="268" y="545"/>
                  </a:lnTo>
                  <a:lnTo>
                    <a:pt x="270" y="535"/>
                  </a:lnTo>
                  <a:lnTo>
                    <a:pt x="272" y="524"/>
                  </a:lnTo>
                  <a:lnTo>
                    <a:pt x="305" y="271"/>
                  </a:lnTo>
                  <a:lnTo>
                    <a:pt x="430" y="271"/>
                  </a:lnTo>
                  <a:lnTo>
                    <a:pt x="404" y="467"/>
                  </a:lnTo>
                  <a:lnTo>
                    <a:pt x="401" y="493"/>
                  </a:lnTo>
                  <a:lnTo>
                    <a:pt x="397" y="519"/>
                  </a:lnTo>
                  <a:lnTo>
                    <a:pt x="393" y="543"/>
                  </a:lnTo>
                  <a:lnTo>
                    <a:pt x="389" y="565"/>
                  </a:lnTo>
                  <a:lnTo>
                    <a:pt x="385" y="585"/>
                  </a:lnTo>
                  <a:lnTo>
                    <a:pt x="381" y="603"/>
                  </a:lnTo>
                  <a:lnTo>
                    <a:pt x="376" y="620"/>
                  </a:lnTo>
                  <a:lnTo>
                    <a:pt x="372" y="634"/>
                  </a:lnTo>
                  <a:lnTo>
                    <a:pt x="366" y="647"/>
                  </a:lnTo>
                  <a:lnTo>
                    <a:pt x="361" y="660"/>
                  </a:lnTo>
                  <a:lnTo>
                    <a:pt x="354" y="671"/>
                  </a:lnTo>
                  <a:lnTo>
                    <a:pt x="347" y="682"/>
                  </a:lnTo>
                  <a:lnTo>
                    <a:pt x="339" y="694"/>
                  </a:lnTo>
                  <a:lnTo>
                    <a:pt x="329" y="704"/>
                  </a:lnTo>
                  <a:lnTo>
                    <a:pt x="320" y="713"/>
                  </a:lnTo>
                  <a:lnTo>
                    <a:pt x="309" y="723"/>
                  </a:lnTo>
                  <a:lnTo>
                    <a:pt x="298" y="730"/>
                  </a:lnTo>
                  <a:lnTo>
                    <a:pt x="285" y="737"/>
                  </a:lnTo>
                  <a:lnTo>
                    <a:pt x="272" y="743"/>
                  </a:lnTo>
                  <a:lnTo>
                    <a:pt x="258" y="748"/>
                  </a:lnTo>
                  <a:lnTo>
                    <a:pt x="243" y="752"/>
                  </a:lnTo>
                  <a:lnTo>
                    <a:pt x="227" y="754"/>
                  </a:lnTo>
                  <a:lnTo>
                    <a:pt x="210" y="756"/>
                  </a:lnTo>
                  <a:lnTo>
                    <a:pt x="193" y="756"/>
                  </a:lnTo>
                  <a:lnTo>
                    <a:pt x="170" y="755"/>
                  </a:lnTo>
                  <a:lnTo>
                    <a:pt x="149" y="753"/>
                  </a:lnTo>
                  <a:lnTo>
                    <a:pt x="129" y="749"/>
                  </a:lnTo>
                  <a:lnTo>
                    <a:pt x="110" y="743"/>
                  </a:lnTo>
                  <a:lnTo>
                    <a:pt x="102" y="739"/>
                  </a:lnTo>
                  <a:lnTo>
                    <a:pt x="93" y="735"/>
                  </a:lnTo>
                  <a:lnTo>
                    <a:pt x="85" y="731"/>
                  </a:lnTo>
                  <a:lnTo>
                    <a:pt x="77" y="726"/>
                  </a:lnTo>
                  <a:lnTo>
                    <a:pt x="70" y="721"/>
                  </a:lnTo>
                  <a:lnTo>
                    <a:pt x="63" y="714"/>
                  </a:lnTo>
                  <a:lnTo>
                    <a:pt x="57" y="708"/>
                  </a:lnTo>
                  <a:lnTo>
                    <a:pt x="49" y="701"/>
                  </a:lnTo>
                  <a:lnTo>
                    <a:pt x="43" y="694"/>
                  </a:lnTo>
                  <a:lnTo>
                    <a:pt x="38" y="687"/>
                  </a:lnTo>
                  <a:lnTo>
                    <a:pt x="33" y="678"/>
                  </a:lnTo>
                  <a:lnTo>
                    <a:pt x="28" y="670"/>
                  </a:lnTo>
                  <a:lnTo>
                    <a:pt x="20" y="653"/>
                  </a:lnTo>
                  <a:lnTo>
                    <a:pt x="12" y="633"/>
                  </a:lnTo>
                  <a:lnTo>
                    <a:pt x="6" y="613"/>
                  </a:lnTo>
                  <a:lnTo>
                    <a:pt x="3" y="590"/>
                  </a:lnTo>
                  <a:lnTo>
                    <a:pt x="0" y="566"/>
                  </a:lnTo>
                  <a:lnTo>
                    <a:pt x="0" y="541"/>
                  </a:lnTo>
                  <a:lnTo>
                    <a:pt x="0" y="521"/>
                  </a:lnTo>
                  <a:lnTo>
                    <a:pt x="1" y="502"/>
                  </a:lnTo>
                  <a:lnTo>
                    <a:pt x="2" y="484"/>
                  </a:lnTo>
                  <a:lnTo>
                    <a:pt x="4" y="468"/>
                  </a:lnTo>
                  <a:lnTo>
                    <a:pt x="30" y="271"/>
                  </a:lnTo>
                  <a:close/>
                  <a:moveTo>
                    <a:pt x="262" y="0"/>
                  </a:moveTo>
                  <a:lnTo>
                    <a:pt x="419" y="0"/>
                  </a:lnTo>
                  <a:lnTo>
                    <a:pt x="253" y="170"/>
                  </a:lnTo>
                  <a:lnTo>
                    <a:pt x="155" y="17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8" name="Freeform 179"/>
            <p:cNvSpPr>
              <a:spLocks/>
            </p:cNvSpPr>
            <p:nvPr/>
          </p:nvSpPr>
          <p:spPr bwMode="auto">
            <a:xfrm>
              <a:off x="5250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9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39" y="133"/>
                  </a:lnTo>
                  <a:lnTo>
                    <a:pt x="231" y="125"/>
                  </a:lnTo>
                  <a:lnTo>
                    <a:pt x="221" y="118"/>
                  </a:lnTo>
                  <a:lnTo>
                    <a:pt x="213" y="113"/>
                  </a:lnTo>
                  <a:lnTo>
                    <a:pt x="206" y="109"/>
                  </a:lnTo>
                  <a:lnTo>
                    <a:pt x="198" y="106"/>
                  </a:lnTo>
                  <a:lnTo>
                    <a:pt x="191" y="105"/>
                  </a:lnTo>
                  <a:lnTo>
                    <a:pt x="183" y="104"/>
                  </a:lnTo>
                  <a:lnTo>
                    <a:pt x="176" y="105"/>
                  </a:lnTo>
                  <a:lnTo>
                    <a:pt x="170" y="107"/>
                  </a:lnTo>
                  <a:lnTo>
                    <a:pt x="163" y="110"/>
                  </a:lnTo>
                  <a:lnTo>
                    <a:pt x="156" y="115"/>
                  </a:lnTo>
                  <a:lnTo>
                    <a:pt x="151" y="121"/>
                  </a:lnTo>
                  <a:lnTo>
                    <a:pt x="145" y="128"/>
                  </a:lnTo>
                  <a:lnTo>
                    <a:pt x="143" y="135"/>
                  </a:lnTo>
                  <a:lnTo>
                    <a:pt x="142" y="143"/>
                  </a:lnTo>
                  <a:lnTo>
                    <a:pt x="143" y="154"/>
                  </a:lnTo>
                  <a:lnTo>
                    <a:pt x="145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5" y="191"/>
                  </a:lnTo>
                  <a:lnTo>
                    <a:pt x="177" y="201"/>
                  </a:lnTo>
                  <a:lnTo>
                    <a:pt x="194" y="211"/>
                  </a:lnTo>
                  <a:lnTo>
                    <a:pt x="213" y="221"/>
                  </a:lnTo>
                  <a:lnTo>
                    <a:pt x="223" y="227"/>
                  </a:lnTo>
                  <a:lnTo>
                    <a:pt x="233" y="233"/>
                  </a:lnTo>
                  <a:lnTo>
                    <a:pt x="242" y="240"/>
                  </a:lnTo>
                  <a:lnTo>
                    <a:pt x="250" y="246"/>
                  </a:lnTo>
                  <a:lnTo>
                    <a:pt x="257" y="252"/>
                  </a:lnTo>
                  <a:lnTo>
                    <a:pt x="264" y="259"/>
                  </a:lnTo>
                  <a:lnTo>
                    <a:pt x="271" y="265"/>
                  </a:lnTo>
                  <a:lnTo>
                    <a:pt x="276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8" y="296"/>
                  </a:lnTo>
                  <a:lnTo>
                    <a:pt x="291" y="304"/>
                  </a:lnTo>
                  <a:lnTo>
                    <a:pt x="293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5" y="360"/>
                  </a:lnTo>
                  <a:lnTo>
                    <a:pt x="293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8" y="416"/>
                  </a:lnTo>
                  <a:lnTo>
                    <a:pt x="271" y="429"/>
                  </a:lnTo>
                  <a:lnTo>
                    <a:pt x="260" y="441"/>
                  </a:lnTo>
                  <a:lnTo>
                    <a:pt x="250" y="452"/>
                  </a:lnTo>
                  <a:lnTo>
                    <a:pt x="238" y="463"/>
                  </a:lnTo>
                  <a:lnTo>
                    <a:pt x="226" y="472"/>
                  </a:lnTo>
                  <a:lnTo>
                    <a:pt x="213" y="480"/>
                  </a:lnTo>
                  <a:lnTo>
                    <a:pt x="199" y="486"/>
                  </a:lnTo>
                  <a:lnTo>
                    <a:pt x="185" y="491"/>
                  </a:lnTo>
                  <a:lnTo>
                    <a:pt x="171" y="495"/>
                  </a:lnTo>
                  <a:lnTo>
                    <a:pt x="156" y="498"/>
                  </a:lnTo>
                  <a:lnTo>
                    <a:pt x="140" y="498"/>
                  </a:lnTo>
                  <a:lnTo>
                    <a:pt x="129" y="498"/>
                  </a:lnTo>
                  <a:lnTo>
                    <a:pt x="119" y="497"/>
                  </a:lnTo>
                  <a:lnTo>
                    <a:pt x="109" y="494"/>
                  </a:lnTo>
                  <a:lnTo>
                    <a:pt x="98" y="492"/>
                  </a:lnTo>
                  <a:lnTo>
                    <a:pt x="88" y="488"/>
                  </a:lnTo>
                  <a:lnTo>
                    <a:pt x="79" y="484"/>
                  </a:lnTo>
                  <a:lnTo>
                    <a:pt x="70" y="480"/>
                  </a:lnTo>
                  <a:lnTo>
                    <a:pt x="60" y="474"/>
                  </a:lnTo>
                  <a:lnTo>
                    <a:pt x="52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7" y="444"/>
                  </a:lnTo>
                  <a:lnTo>
                    <a:pt x="20" y="435"/>
                  </a:lnTo>
                  <a:lnTo>
                    <a:pt x="13" y="425"/>
                  </a:lnTo>
                  <a:lnTo>
                    <a:pt x="6" y="414"/>
                  </a:lnTo>
                  <a:lnTo>
                    <a:pt x="0" y="402"/>
                  </a:lnTo>
                  <a:lnTo>
                    <a:pt x="70" y="342"/>
                  </a:lnTo>
                  <a:lnTo>
                    <a:pt x="78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1" y="387"/>
                  </a:lnTo>
                  <a:lnTo>
                    <a:pt x="120" y="391"/>
                  </a:lnTo>
                  <a:lnTo>
                    <a:pt x="128" y="393"/>
                  </a:lnTo>
                  <a:lnTo>
                    <a:pt x="137" y="394"/>
                  </a:lnTo>
                  <a:lnTo>
                    <a:pt x="146" y="393"/>
                  </a:lnTo>
                  <a:lnTo>
                    <a:pt x="156" y="391"/>
                  </a:lnTo>
                  <a:lnTo>
                    <a:pt x="163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3" y="360"/>
                  </a:lnTo>
                  <a:lnTo>
                    <a:pt x="184" y="352"/>
                  </a:lnTo>
                  <a:lnTo>
                    <a:pt x="183" y="342"/>
                  </a:lnTo>
                  <a:lnTo>
                    <a:pt x="180" y="334"/>
                  </a:lnTo>
                  <a:lnTo>
                    <a:pt x="176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4" y="280"/>
                  </a:lnTo>
                  <a:lnTo>
                    <a:pt x="104" y="275"/>
                  </a:lnTo>
                  <a:lnTo>
                    <a:pt x="95" y="268"/>
                  </a:lnTo>
                  <a:lnTo>
                    <a:pt x="87" y="261"/>
                  </a:lnTo>
                  <a:lnTo>
                    <a:pt x="79" y="255"/>
                  </a:lnTo>
                  <a:lnTo>
                    <a:pt x="72" y="248"/>
                  </a:lnTo>
                  <a:lnTo>
                    <a:pt x="65" y="241"/>
                  </a:lnTo>
                  <a:lnTo>
                    <a:pt x="59" y="232"/>
                  </a:lnTo>
                  <a:lnTo>
                    <a:pt x="54" y="224"/>
                  </a:lnTo>
                  <a:lnTo>
                    <a:pt x="49" y="216"/>
                  </a:lnTo>
                  <a:lnTo>
                    <a:pt x="45" y="208"/>
                  </a:lnTo>
                  <a:lnTo>
                    <a:pt x="42" y="200"/>
                  </a:lnTo>
                  <a:lnTo>
                    <a:pt x="39" y="190"/>
                  </a:lnTo>
                  <a:lnTo>
                    <a:pt x="37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4" y="151"/>
                  </a:lnTo>
                  <a:lnTo>
                    <a:pt x="35" y="135"/>
                  </a:lnTo>
                  <a:lnTo>
                    <a:pt x="37" y="120"/>
                  </a:lnTo>
                  <a:lnTo>
                    <a:pt x="40" y="105"/>
                  </a:lnTo>
                  <a:lnTo>
                    <a:pt x="45" y="92"/>
                  </a:lnTo>
                  <a:lnTo>
                    <a:pt x="51" y="78"/>
                  </a:lnTo>
                  <a:lnTo>
                    <a:pt x="58" y="66"/>
                  </a:lnTo>
                  <a:lnTo>
                    <a:pt x="67" y="55"/>
                  </a:lnTo>
                  <a:lnTo>
                    <a:pt x="77" y="43"/>
                  </a:lnTo>
                  <a:lnTo>
                    <a:pt x="88" y="33"/>
                  </a:lnTo>
                  <a:lnTo>
                    <a:pt x="100" y="25"/>
                  </a:lnTo>
                  <a:lnTo>
                    <a:pt x="113" y="17"/>
                  </a:lnTo>
                  <a:lnTo>
                    <a:pt x="126" y="11"/>
                  </a:lnTo>
                  <a:lnTo>
                    <a:pt x="139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3" y="1"/>
                  </a:lnTo>
                  <a:lnTo>
                    <a:pt x="211" y="3"/>
                  </a:lnTo>
                  <a:lnTo>
                    <a:pt x="219" y="4"/>
                  </a:lnTo>
                  <a:lnTo>
                    <a:pt x="228" y="7"/>
                  </a:lnTo>
                  <a:lnTo>
                    <a:pt x="236" y="10"/>
                  </a:lnTo>
                  <a:lnTo>
                    <a:pt x="244" y="14"/>
                  </a:lnTo>
                  <a:lnTo>
                    <a:pt x="252" y="18"/>
                  </a:lnTo>
                  <a:lnTo>
                    <a:pt x="268" y="27"/>
                  </a:lnTo>
                  <a:lnTo>
                    <a:pt x="283" y="39"/>
                  </a:lnTo>
                  <a:lnTo>
                    <a:pt x="297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09" name="Freeform 180"/>
            <p:cNvSpPr>
              <a:spLocks/>
            </p:cNvSpPr>
            <p:nvPr/>
          </p:nvSpPr>
          <p:spPr bwMode="auto">
            <a:xfrm>
              <a:off x="5283" y="4118"/>
              <a:ext cx="21" cy="54"/>
            </a:xfrm>
            <a:custGeom>
              <a:avLst/>
              <a:gdLst>
                <a:gd name="T0" fmla="*/ 7 w 250"/>
                <a:gd name="T1" fmla="*/ 0 h 646"/>
                <a:gd name="T2" fmla="*/ 18 w 250"/>
                <a:gd name="T3" fmla="*/ 0 h 646"/>
                <a:gd name="T4" fmla="*/ 16 w 250"/>
                <a:gd name="T5" fmla="*/ 14 h 646"/>
                <a:gd name="T6" fmla="*/ 21 w 250"/>
                <a:gd name="T7" fmla="*/ 14 h 646"/>
                <a:gd name="T8" fmla="*/ 19 w 250"/>
                <a:gd name="T9" fmla="*/ 26 h 646"/>
                <a:gd name="T10" fmla="*/ 15 w 250"/>
                <a:gd name="T11" fmla="*/ 26 h 646"/>
                <a:gd name="T12" fmla="*/ 11 w 250"/>
                <a:gd name="T13" fmla="*/ 54 h 646"/>
                <a:gd name="T14" fmla="*/ 0 w 250"/>
                <a:gd name="T15" fmla="*/ 54 h 646"/>
                <a:gd name="T16" fmla="*/ 4 w 250"/>
                <a:gd name="T17" fmla="*/ 26 h 646"/>
                <a:gd name="T18" fmla="*/ 0 w 250"/>
                <a:gd name="T19" fmla="*/ 26 h 646"/>
                <a:gd name="T20" fmla="*/ 1 w 250"/>
                <a:gd name="T21" fmla="*/ 14 h 646"/>
                <a:gd name="T22" fmla="*/ 6 w 250"/>
                <a:gd name="T23" fmla="*/ 14 h 646"/>
                <a:gd name="T24" fmla="*/ 7 w 250"/>
                <a:gd name="T25" fmla="*/ 0 h 6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646">
                  <a:moveTo>
                    <a:pt x="89" y="0"/>
                  </a:moveTo>
                  <a:lnTo>
                    <a:pt x="214" y="0"/>
                  </a:lnTo>
                  <a:lnTo>
                    <a:pt x="192" y="170"/>
                  </a:lnTo>
                  <a:lnTo>
                    <a:pt x="250" y="170"/>
                  </a:lnTo>
                  <a:lnTo>
                    <a:pt x="232" y="308"/>
                  </a:lnTo>
                  <a:lnTo>
                    <a:pt x="175" y="308"/>
                  </a:lnTo>
                  <a:lnTo>
                    <a:pt x="128" y="646"/>
                  </a:lnTo>
                  <a:lnTo>
                    <a:pt x="3" y="646"/>
                  </a:lnTo>
                  <a:lnTo>
                    <a:pt x="47" y="308"/>
                  </a:lnTo>
                  <a:lnTo>
                    <a:pt x="0" y="308"/>
                  </a:lnTo>
                  <a:lnTo>
                    <a:pt x="17" y="170"/>
                  </a:lnTo>
                  <a:lnTo>
                    <a:pt x="66" y="17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0" name="Freeform 181"/>
            <p:cNvSpPr>
              <a:spLocks noEditPoints="1"/>
            </p:cNvSpPr>
            <p:nvPr/>
          </p:nvSpPr>
          <p:spPr bwMode="auto">
            <a:xfrm>
              <a:off x="5307" y="4132"/>
              <a:ext cx="40" cy="41"/>
            </a:xfrm>
            <a:custGeom>
              <a:avLst/>
              <a:gdLst>
                <a:gd name="T0" fmla="*/ 40 w 484"/>
                <a:gd name="T1" fmla="*/ 1 h 495"/>
                <a:gd name="T2" fmla="*/ 25 w 484"/>
                <a:gd name="T3" fmla="*/ 36 h 495"/>
                <a:gd name="T4" fmla="*/ 21 w 484"/>
                <a:gd name="T5" fmla="*/ 39 h 495"/>
                <a:gd name="T6" fmla="*/ 17 w 484"/>
                <a:gd name="T7" fmla="*/ 41 h 495"/>
                <a:gd name="T8" fmla="*/ 12 w 484"/>
                <a:gd name="T9" fmla="*/ 41 h 495"/>
                <a:gd name="T10" fmla="*/ 10 w 484"/>
                <a:gd name="T11" fmla="*/ 40 h 495"/>
                <a:gd name="T12" fmla="*/ 7 w 484"/>
                <a:gd name="T13" fmla="*/ 39 h 495"/>
                <a:gd name="T14" fmla="*/ 4 w 484"/>
                <a:gd name="T15" fmla="*/ 36 h 495"/>
                <a:gd name="T16" fmla="*/ 2 w 484"/>
                <a:gd name="T17" fmla="*/ 32 h 495"/>
                <a:gd name="T18" fmla="*/ 0 w 484"/>
                <a:gd name="T19" fmla="*/ 27 h 495"/>
                <a:gd name="T20" fmla="*/ 0 w 484"/>
                <a:gd name="T21" fmla="*/ 21 h 495"/>
                <a:gd name="T22" fmla="*/ 1 w 484"/>
                <a:gd name="T23" fmla="*/ 16 h 495"/>
                <a:gd name="T24" fmla="*/ 2 w 484"/>
                <a:gd name="T25" fmla="*/ 13 h 495"/>
                <a:gd name="T26" fmla="*/ 3 w 484"/>
                <a:gd name="T27" fmla="*/ 10 h 495"/>
                <a:gd name="T28" fmla="*/ 4 w 484"/>
                <a:gd name="T29" fmla="*/ 8 h 495"/>
                <a:gd name="T30" fmla="*/ 6 w 484"/>
                <a:gd name="T31" fmla="*/ 5 h 495"/>
                <a:gd name="T32" fmla="*/ 8 w 484"/>
                <a:gd name="T33" fmla="*/ 3 h 495"/>
                <a:gd name="T34" fmla="*/ 10 w 484"/>
                <a:gd name="T35" fmla="*/ 2 h 495"/>
                <a:gd name="T36" fmla="*/ 13 w 484"/>
                <a:gd name="T37" fmla="*/ 1 h 495"/>
                <a:gd name="T38" fmla="*/ 15 w 484"/>
                <a:gd name="T39" fmla="*/ 0 h 495"/>
                <a:gd name="T40" fmla="*/ 18 w 484"/>
                <a:gd name="T41" fmla="*/ 0 h 495"/>
                <a:gd name="T42" fmla="*/ 20 w 484"/>
                <a:gd name="T43" fmla="*/ 0 h 495"/>
                <a:gd name="T44" fmla="*/ 22 w 484"/>
                <a:gd name="T45" fmla="*/ 1 h 495"/>
                <a:gd name="T46" fmla="*/ 26 w 484"/>
                <a:gd name="T47" fmla="*/ 3 h 495"/>
                <a:gd name="T48" fmla="*/ 10 w 484"/>
                <a:gd name="T49" fmla="*/ 22 h 495"/>
                <a:gd name="T50" fmla="*/ 11 w 484"/>
                <a:gd name="T51" fmla="*/ 25 h 495"/>
                <a:gd name="T52" fmla="*/ 12 w 484"/>
                <a:gd name="T53" fmla="*/ 27 h 495"/>
                <a:gd name="T54" fmla="*/ 13 w 484"/>
                <a:gd name="T55" fmla="*/ 29 h 495"/>
                <a:gd name="T56" fmla="*/ 15 w 484"/>
                <a:gd name="T57" fmla="*/ 30 h 495"/>
                <a:gd name="T58" fmla="*/ 17 w 484"/>
                <a:gd name="T59" fmla="*/ 31 h 495"/>
                <a:gd name="T60" fmla="*/ 20 w 484"/>
                <a:gd name="T61" fmla="*/ 31 h 495"/>
                <a:gd name="T62" fmla="*/ 22 w 484"/>
                <a:gd name="T63" fmla="*/ 30 h 495"/>
                <a:gd name="T64" fmla="*/ 24 w 484"/>
                <a:gd name="T65" fmla="*/ 28 h 495"/>
                <a:gd name="T66" fmla="*/ 26 w 484"/>
                <a:gd name="T67" fmla="*/ 25 h 495"/>
                <a:gd name="T68" fmla="*/ 27 w 484"/>
                <a:gd name="T69" fmla="*/ 22 h 495"/>
                <a:gd name="T70" fmla="*/ 27 w 484"/>
                <a:gd name="T71" fmla="*/ 18 h 495"/>
                <a:gd name="T72" fmla="*/ 26 w 484"/>
                <a:gd name="T73" fmla="*/ 16 h 495"/>
                <a:gd name="T74" fmla="*/ 25 w 484"/>
                <a:gd name="T75" fmla="*/ 14 h 495"/>
                <a:gd name="T76" fmla="*/ 24 w 484"/>
                <a:gd name="T77" fmla="*/ 12 h 495"/>
                <a:gd name="T78" fmla="*/ 22 w 484"/>
                <a:gd name="T79" fmla="*/ 11 h 495"/>
                <a:gd name="T80" fmla="*/ 19 w 484"/>
                <a:gd name="T81" fmla="*/ 10 h 495"/>
                <a:gd name="T82" fmla="*/ 17 w 484"/>
                <a:gd name="T83" fmla="*/ 11 h 495"/>
                <a:gd name="T84" fmla="*/ 14 w 484"/>
                <a:gd name="T85" fmla="*/ 12 h 495"/>
                <a:gd name="T86" fmla="*/ 12 w 484"/>
                <a:gd name="T87" fmla="*/ 14 h 495"/>
                <a:gd name="T88" fmla="*/ 11 w 484"/>
                <a:gd name="T89" fmla="*/ 17 h 495"/>
                <a:gd name="T90" fmla="*/ 10 w 484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4" h="495">
                  <a:moveTo>
                    <a:pt x="350" y="72"/>
                  </a:moveTo>
                  <a:lnTo>
                    <a:pt x="358" y="10"/>
                  </a:lnTo>
                  <a:lnTo>
                    <a:pt x="484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1"/>
                  </a:lnTo>
                  <a:lnTo>
                    <a:pt x="268" y="463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2"/>
                  </a:lnTo>
                  <a:lnTo>
                    <a:pt x="184" y="494"/>
                  </a:lnTo>
                  <a:lnTo>
                    <a:pt x="167" y="495"/>
                  </a:lnTo>
                  <a:lnTo>
                    <a:pt x="149" y="494"/>
                  </a:lnTo>
                  <a:lnTo>
                    <a:pt x="133" y="492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2"/>
                  </a:lnTo>
                  <a:lnTo>
                    <a:pt x="60" y="449"/>
                  </a:lnTo>
                  <a:lnTo>
                    <a:pt x="47" y="435"/>
                  </a:lnTo>
                  <a:lnTo>
                    <a:pt x="36" y="418"/>
                  </a:lnTo>
                  <a:lnTo>
                    <a:pt x="27" y="402"/>
                  </a:lnTo>
                  <a:lnTo>
                    <a:pt x="19" y="383"/>
                  </a:lnTo>
                  <a:lnTo>
                    <a:pt x="11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2"/>
                  </a:lnTo>
                  <a:lnTo>
                    <a:pt x="0" y="279"/>
                  </a:lnTo>
                  <a:lnTo>
                    <a:pt x="1" y="251"/>
                  </a:lnTo>
                  <a:lnTo>
                    <a:pt x="3" y="223"/>
                  </a:lnTo>
                  <a:lnTo>
                    <a:pt x="5" y="210"/>
                  </a:lnTo>
                  <a:lnTo>
                    <a:pt x="8" y="196"/>
                  </a:lnTo>
                  <a:lnTo>
                    <a:pt x="11" y="184"/>
                  </a:lnTo>
                  <a:lnTo>
                    <a:pt x="15" y="172"/>
                  </a:lnTo>
                  <a:lnTo>
                    <a:pt x="19" y="159"/>
                  </a:lnTo>
                  <a:lnTo>
                    <a:pt x="23" y="147"/>
                  </a:lnTo>
                  <a:lnTo>
                    <a:pt x="28" y="136"/>
                  </a:lnTo>
                  <a:lnTo>
                    <a:pt x="34" y="125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2" y="92"/>
                  </a:lnTo>
                  <a:lnTo>
                    <a:pt x="60" y="81"/>
                  </a:lnTo>
                  <a:lnTo>
                    <a:pt x="67" y="72"/>
                  </a:lnTo>
                  <a:lnTo>
                    <a:pt x="75" y="63"/>
                  </a:lnTo>
                  <a:lnTo>
                    <a:pt x="83" y="54"/>
                  </a:lnTo>
                  <a:lnTo>
                    <a:pt x="91" y="46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1"/>
                  </a:lnTo>
                  <a:lnTo>
                    <a:pt x="136" y="16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1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3"/>
                  </a:lnTo>
                  <a:lnTo>
                    <a:pt x="242" y="5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5"/>
                  </a:lnTo>
                  <a:lnTo>
                    <a:pt x="279" y="19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5"/>
                  </a:lnTo>
                  <a:lnTo>
                    <a:pt x="350" y="72"/>
                  </a:lnTo>
                  <a:close/>
                  <a:moveTo>
                    <a:pt x="127" y="266"/>
                  </a:moveTo>
                  <a:lnTo>
                    <a:pt x="127" y="279"/>
                  </a:lnTo>
                  <a:lnTo>
                    <a:pt x="128" y="290"/>
                  </a:lnTo>
                  <a:lnTo>
                    <a:pt x="130" y="300"/>
                  </a:lnTo>
                  <a:lnTo>
                    <a:pt x="134" y="311"/>
                  </a:lnTo>
                  <a:lnTo>
                    <a:pt x="137" y="320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2"/>
                  </a:lnTo>
                  <a:lnTo>
                    <a:pt x="164" y="357"/>
                  </a:lnTo>
                  <a:lnTo>
                    <a:pt x="171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2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3"/>
                  </a:lnTo>
                  <a:lnTo>
                    <a:pt x="237" y="371"/>
                  </a:lnTo>
                  <a:lnTo>
                    <a:pt x="247" y="368"/>
                  </a:lnTo>
                  <a:lnTo>
                    <a:pt x="258" y="363"/>
                  </a:lnTo>
                  <a:lnTo>
                    <a:pt x="268" y="358"/>
                  </a:lnTo>
                  <a:lnTo>
                    <a:pt x="277" y="351"/>
                  </a:lnTo>
                  <a:lnTo>
                    <a:pt x="286" y="342"/>
                  </a:lnTo>
                  <a:lnTo>
                    <a:pt x="295" y="333"/>
                  </a:lnTo>
                  <a:lnTo>
                    <a:pt x="302" y="323"/>
                  </a:lnTo>
                  <a:lnTo>
                    <a:pt x="309" y="312"/>
                  </a:lnTo>
                  <a:lnTo>
                    <a:pt x="314" y="300"/>
                  </a:lnTo>
                  <a:lnTo>
                    <a:pt x="319" y="288"/>
                  </a:lnTo>
                  <a:lnTo>
                    <a:pt x="322" y="275"/>
                  </a:lnTo>
                  <a:lnTo>
                    <a:pt x="325" y="261"/>
                  </a:lnTo>
                  <a:lnTo>
                    <a:pt x="326" y="248"/>
                  </a:lnTo>
                  <a:lnTo>
                    <a:pt x="327" y="232"/>
                  </a:lnTo>
                  <a:lnTo>
                    <a:pt x="327" y="221"/>
                  </a:lnTo>
                  <a:lnTo>
                    <a:pt x="325" y="211"/>
                  </a:lnTo>
                  <a:lnTo>
                    <a:pt x="323" y="201"/>
                  </a:lnTo>
                  <a:lnTo>
                    <a:pt x="320" y="190"/>
                  </a:lnTo>
                  <a:lnTo>
                    <a:pt x="316" y="181"/>
                  </a:lnTo>
                  <a:lnTo>
                    <a:pt x="312" y="172"/>
                  </a:lnTo>
                  <a:lnTo>
                    <a:pt x="306" y="164"/>
                  </a:lnTo>
                  <a:lnTo>
                    <a:pt x="300" y="155"/>
                  </a:lnTo>
                  <a:lnTo>
                    <a:pt x="293" y="148"/>
                  </a:lnTo>
                  <a:lnTo>
                    <a:pt x="285" y="141"/>
                  </a:lnTo>
                  <a:lnTo>
                    <a:pt x="277" y="136"/>
                  </a:lnTo>
                  <a:lnTo>
                    <a:pt x="269" y="132"/>
                  </a:lnTo>
                  <a:lnTo>
                    <a:pt x="261" y="128"/>
                  </a:lnTo>
                  <a:lnTo>
                    <a:pt x="252" y="126"/>
                  </a:lnTo>
                  <a:lnTo>
                    <a:pt x="242" y="125"/>
                  </a:lnTo>
                  <a:lnTo>
                    <a:pt x="232" y="123"/>
                  </a:lnTo>
                  <a:lnTo>
                    <a:pt x="221" y="125"/>
                  </a:lnTo>
                  <a:lnTo>
                    <a:pt x="210" y="127"/>
                  </a:lnTo>
                  <a:lnTo>
                    <a:pt x="200" y="130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5"/>
                  </a:lnTo>
                  <a:lnTo>
                    <a:pt x="150" y="175"/>
                  </a:lnTo>
                  <a:lnTo>
                    <a:pt x="144" y="186"/>
                  </a:lnTo>
                  <a:lnTo>
                    <a:pt x="139" y="197"/>
                  </a:lnTo>
                  <a:lnTo>
                    <a:pt x="135" y="210"/>
                  </a:lnTo>
                  <a:lnTo>
                    <a:pt x="131" y="223"/>
                  </a:lnTo>
                  <a:lnTo>
                    <a:pt x="129" y="237"/>
                  </a:lnTo>
                  <a:lnTo>
                    <a:pt x="127" y="251"/>
                  </a:lnTo>
                  <a:lnTo>
                    <a:pt x="127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1" name="Freeform 182"/>
            <p:cNvSpPr>
              <a:spLocks/>
            </p:cNvSpPr>
            <p:nvPr/>
          </p:nvSpPr>
          <p:spPr bwMode="auto">
            <a:xfrm>
              <a:off x="5353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2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1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40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2" name="Freeform 183"/>
            <p:cNvSpPr>
              <a:spLocks/>
            </p:cNvSpPr>
            <p:nvPr/>
          </p:nvSpPr>
          <p:spPr bwMode="auto">
            <a:xfrm>
              <a:off x="5414" y="4132"/>
              <a:ext cx="26" cy="41"/>
            </a:xfrm>
            <a:custGeom>
              <a:avLst/>
              <a:gdLst>
                <a:gd name="T0" fmla="*/ 20 w 313"/>
                <a:gd name="T1" fmla="*/ 11 h 498"/>
                <a:gd name="T2" fmla="*/ 18 w 313"/>
                <a:gd name="T3" fmla="*/ 9 h 498"/>
                <a:gd name="T4" fmla="*/ 16 w 313"/>
                <a:gd name="T5" fmla="*/ 9 h 498"/>
                <a:gd name="T6" fmla="*/ 14 w 313"/>
                <a:gd name="T7" fmla="*/ 9 h 498"/>
                <a:gd name="T8" fmla="*/ 13 w 313"/>
                <a:gd name="T9" fmla="*/ 10 h 498"/>
                <a:gd name="T10" fmla="*/ 12 w 313"/>
                <a:gd name="T11" fmla="*/ 12 h 498"/>
                <a:gd name="T12" fmla="*/ 13 w 313"/>
                <a:gd name="T13" fmla="*/ 14 h 498"/>
                <a:gd name="T14" fmla="*/ 15 w 313"/>
                <a:gd name="T15" fmla="*/ 17 h 498"/>
                <a:gd name="T16" fmla="*/ 19 w 313"/>
                <a:gd name="T17" fmla="*/ 19 h 498"/>
                <a:gd name="T18" fmla="*/ 21 w 313"/>
                <a:gd name="T19" fmla="*/ 20 h 498"/>
                <a:gd name="T20" fmla="*/ 23 w 313"/>
                <a:gd name="T21" fmla="*/ 22 h 498"/>
                <a:gd name="T22" fmla="*/ 24 w 313"/>
                <a:gd name="T23" fmla="*/ 24 h 498"/>
                <a:gd name="T24" fmla="*/ 24 w 313"/>
                <a:gd name="T25" fmla="*/ 26 h 498"/>
                <a:gd name="T26" fmla="*/ 25 w 313"/>
                <a:gd name="T27" fmla="*/ 28 h 498"/>
                <a:gd name="T28" fmla="*/ 24 w 313"/>
                <a:gd name="T29" fmla="*/ 32 h 498"/>
                <a:gd name="T30" fmla="*/ 23 w 313"/>
                <a:gd name="T31" fmla="*/ 35 h 498"/>
                <a:gd name="T32" fmla="*/ 20 w 313"/>
                <a:gd name="T33" fmla="*/ 38 h 498"/>
                <a:gd name="T34" fmla="*/ 17 w 313"/>
                <a:gd name="T35" fmla="*/ 40 h 498"/>
                <a:gd name="T36" fmla="*/ 13 w 313"/>
                <a:gd name="T37" fmla="*/ 41 h 498"/>
                <a:gd name="T38" fmla="*/ 10 w 313"/>
                <a:gd name="T39" fmla="*/ 41 h 498"/>
                <a:gd name="T40" fmla="*/ 7 w 313"/>
                <a:gd name="T41" fmla="*/ 40 h 498"/>
                <a:gd name="T42" fmla="*/ 5 w 313"/>
                <a:gd name="T43" fmla="*/ 39 h 498"/>
                <a:gd name="T44" fmla="*/ 3 w 313"/>
                <a:gd name="T45" fmla="*/ 37 h 498"/>
                <a:gd name="T46" fmla="*/ 1 w 313"/>
                <a:gd name="T47" fmla="*/ 35 h 498"/>
                <a:gd name="T48" fmla="*/ 6 w 313"/>
                <a:gd name="T49" fmla="*/ 28 h 498"/>
                <a:gd name="T50" fmla="*/ 8 w 313"/>
                <a:gd name="T51" fmla="*/ 31 h 498"/>
                <a:gd name="T52" fmla="*/ 10 w 313"/>
                <a:gd name="T53" fmla="*/ 32 h 498"/>
                <a:gd name="T54" fmla="*/ 12 w 313"/>
                <a:gd name="T55" fmla="*/ 32 h 498"/>
                <a:gd name="T56" fmla="*/ 14 w 313"/>
                <a:gd name="T57" fmla="*/ 31 h 498"/>
                <a:gd name="T58" fmla="*/ 15 w 313"/>
                <a:gd name="T59" fmla="*/ 30 h 498"/>
                <a:gd name="T60" fmla="*/ 15 w 313"/>
                <a:gd name="T61" fmla="*/ 27 h 498"/>
                <a:gd name="T62" fmla="*/ 13 w 313"/>
                <a:gd name="T63" fmla="*/ 26 h 498"/>
                <a:gd name="T64" fmla="*/ 10 w 313"/>
                <a:gd name="T65" fmla="*/ 23 h 498"/>
                <a:gd name="T66" fmla="*/ 7 w 313"/>
                <a:gd name="T67" fmla="*/ 21 h 498"/>
                <a:gd name="T68" fmla="*/ 5 w 313"/>
                <a:gd name="T69" fmla="*/ 20 h 498"/>
                <a:gd name="T70" fmla="*/ 4 w 313"/>
                <a:gd name="T71" fmla="*/ 18 h 498"/>
                <a:gd name="T72" fmla="*/ 3 w 313"/>
                <a:gd name="T73" fmla="*/ 16 h 498"/>
                <a:gd name="T74" fmla="*/ 3 w 313"/>
                <a:gd name="T75" fmla="*/ 13 h 498"/>
                <a:gd name="T76" fmla="*/ 3 w 313"/>
                <a:gd name="T77" fmla="*/ 10 h 498"/>
                <a:gd name="T78" fmla="*/ 4 w 313"/>
                <a:gd name="T79" fmla="*/ 6 h 498"/>
                <a:gd name="T80" fmla="*/ 6 w 313"/>
                <a:gd name="T81" fmla="*/ 4 h 498"/>
                <a:gd name="T82" fmla="*/ 9 w 313"/>
                <a:gd name="T83" fmla="*/ 1 h 498"/>
                <a:gd name="T84" fmla="*/ 13 w 313"/>
                <a:gd name="T85" fmla="*/ 0 h 498"/>
                <a:gd name="T86" fmla="*/ 16 w 313"/>
                <a:gd name="T87" fmla="*/ 0 h 498"/>
                <a:gd name="T88" fmla="*/ 18 w 313"/>
                <a:gd name="T89" fmla="*/ 0 h 498"/>
                <a:gd name="T90" fmla="*/ 20 w 313"/>
                <a:gd name="T91" fmla="*/ 1 h 498"/>
                <a:gd name="T92" fmla="*/ 24 w 313"/>
                <a:gd name="T93" fmla="*/ 3 h 4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8">
                  <a:moveTo>
                    <a:pt x="313" y="70"/>
                  </a:moveTo>
                  <a:lnTo>
                    <a:pt x="248" y="141"/>
                  </a:lnTo>
                  <a:lnTo>
                    <a:pt x="240" y="133"/>
                  </a:lnTo>
                  <a:lnTo>
                    <a:pt x="231" y="125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5"/>
                  </a:lnTo>
                  <a:lnTo>
                    <a:pt x="185" y="104"/>
                  </a:lnTo>
                  <a:lnTo>
                    <a:pt x="177" y="105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1"/>
                  </a:lnTo>
                  <a:lnTo>
                    <a:pt x="147" y="128"/>
                  </a:lnTo>
                  <a:lnTo>
                    <a:pt x="144" y="135"/>
                  </a:lnTo>
                  <a:lnTo>
                    <a:pt x="143" y="143"/>
                  </a:lnTo>
                  <a:lnTo>
                    <a:pt x="144" y="154"/>
                  </a:lnTo>
                  <a:lnTo>
                    <a:pt x="147" y="165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1"/>
                  </a:lnTo>
                  <a:lnTo>
                    <a:pt x="178" y="201"/>
                  </a:lnTo>
                  <a:lnTo>
                    <a:pt x="195" y="211"/>
                  </a:lnTo>
                  <a:lnTo>
                    <a:pt x="214" y="221"/>
                  </a:lnTo>
                  <a:lnTo>
                    <a:pt x="225" y="227"/>
                  </a:lnTo>
                  <a:lnTo>
                    <a:pt x="234" y="233"/>
                  </a:lnTo>
                  <a:lnTo>
                    <a:pt x="243" y="240"/>
                  </a:lnTo>
                  <a:lnTo>
                    <a:pt x="251" y="246"/>
                  </a:lnTo>
                  <a:lnTo>
                    <a:pt x="258" y="252"/>
                  </a:lnTo>
                  <a:lnTo>
                    <a:pt x="266" y="259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80"/>
                  </a:lnTo>
                  <a:lnTo>
                    <a:pt x="285" y="288"/>
                  </a:lnTo>
                  <a:lnTo>
                    <a:pt x="289" y="296"/>
                  </a:lnTo>
                  <a:lnTo>
                    <a:pt x="292" y="304"/>
                  </a:lnTo>
                  <a:lnTo>
                    <a:pt x="294" y="314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7" y="344"/>
                  </a:lnTo>
                  <a:lnTo>
                    <a:pt x="296" y="360"/>
                  </a:lnTo>
                  <a:lnTo>
                    <a:pt x="294" y="375"/>
                  </a:lnTo>
                  <a:lnTo>
                    <a:pt x="290" y="389"/>
                  </a:lnTo>
                  <a:lnTo>
                    <a:pt x="285" y="403"/>
                  </a:lnTo>
                  <a:lnTo>
                    <a:pt x="279" y="416"/>
                  </a:lnTo>
                  <a:lnTo>
                    <a:pt x="271" y="429"/>
                  </a:lnTo>
                  <a:lnTo>
                    <a:pt x="261" y="441"/>
                  </a:lnTo>
                  <a:lnTo>
                    <a:pt x="250" y="452"/>
                  </a:lnTo>
                  <a:lnTo>
                    <a:pt x="239" y="463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7" y="491"/>
                  </a:lnTo>
                  <a:lnTo>
                    <a:pt x="171" y="495"/>
                  </a:lnTo>
                  <a:lnTo>
                    <a:pt x="157" y="498"/>
                  </a:lnTo>
                  <a:lnTo>
                    <a:pt x="141" y="498"/>
                  </a:lnTo>
                  <a:lnTo>
                    <a:pt x="130" y="498"/>
                  </a:lnTo>
                  <a:lnTo>
                    <a:pt x="120" y="497"/>
                  </a:lnTo>
                  <a:lnTo>
                    <a:pt x="109" y="494"/>
                  </a:lnTo>
                  <a:lnTo>
                    <a:pt x="99" y="492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80"/>
                  </a:lnTo>
                  <a:lnTo>
                    <a:pt x="61" y="474"/>
                  </a:lnTo>
                  <a:lnTo>
                    <a:pt x="53" y="468"/>
                  </a:lnTo>
                  <a:lnTo>
                    <a:pt x="44" y="461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1" y="435"/>
                  </a:lnTo>
                  <a:lnTo>
                    <a:pt x="14" y="425"/>
                  </a:lnTo>
                  <a:lnTo>
                    <a:pt x="7" y="414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9" y="355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7"/>
                  </a:lnTo>
                  <a:lnTo>
                    <a:pt x="120" y="391"/>
                  </a:lnTo>
                  <a:lnTo>
                    <a:pt x="129" y="393"/>
                  </a:lnTo>
                  <a:lnTo>
                    <a:pt x="138" y="394"/>
                  </a:lnTo>
                  <a:lnTo>
                    <a:pt x="148" y="393"/>
                  </a:lnTo>
                  <a:lnTo>
                    <a:pt x="156" y="391"/>
                  </a:lnTo>
                  <a:lnTo>
                    <a:pt x="164" y="387"/>
                  </a:lnTo>
                  <a:lnTo>
                    <a:pt x="171" y="381"/>
                  </a:lnTo>
                  <a:lnTo>
                    <a:pt x="177" y="375"/>
                  </a:lnTo>
                  <a:lnTo>
                    <a:pt x="181" y="368"/>
                  </a:lnTo>
                  <a:lnTo>
                    <a:pt x="185" y="360"/>
                  </a:lnTo>
                  <a:lnTo>
                    <a:pt x="186" y="352"/>
                  </a:lnTo>
                  <a:lnTo>
                    <a:pt x="185" y="342"/>
                  </a:lnTo>
                  <a:lnTo>
                    <a:pt x="181" y="334"/>
                  </a:lnTo>
                  <a:lnTo>
                    <a:pt x="177" y="326"/>
                  </a:lnTo>
                  <a:lnTo>
                    <a:pt x="170" y="319"/>
                  </a:lnTo>
                  <a:lnTo>
                    <a:pt x="161" y="311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80"/>
                  </a:lnTo>
                  <a:lnTo>
                    <a:pt x="106" y="275"/>
                  </a:lnTo>
                  <a:lnTo>
                    <a:pt x="96" y="268"/>
                  </a:lnTo>
                  <a:lnTo>
                    <a:pt x="88" y="261"/>
                  </a:lnTo>
                  <a:lnTo>
                    <a:pt x="80" y="255"/>
                  </a:lnTo>
                  <a:lnTo>
                    <a:pt x="73" y="248"/>
                  </a:lnTo>
                  <a:lnTo>
                    <a:pt x="65" y="241"/>
                  </a:lnTo>
                  <a:lnTo>
                    <a:pt x="60" y="232"/>
                  </a:lnTo>
                  <a:lnTo>
                    <a:pt x="55" y="224"/>
                  </a:lnTo>
                  <a:lnTo>
                    <a:pt x="50" y="216"/>
                  </a:lnTo>
                  <a:lnTo>
                    <a:pt x="46" y="208"/>
                  </a:lnTo>
                  <a:lnTo>
                    <a:pt x="43" y="200"/>
                  </a:lnTo>
                  <a:lnTo>
                    <a:pt x="40" y="190"/>
                  </a:lnTo>
                  <a:lnTo>
                    <a:pt x="38" y="181"/>
                  </a:lnTo>
                  <a:lnTo>
                    <a:pt x="36" y="171"/>
                  </a:lnTo>
                  <a:lnTo>
                    <a:pt x="35" y="162"/>
                  </a:lnTo>
                  <a:lnTo>
                    <a:pt x="35" y="151"/>
                  </a:lnTo>
                  <a:lnTo>
                    <a:pt x="36" y="135"/>
                  </a:lnTo>
                  <a:lnTo>
                    <a:pt x="38" y="120"/>
                  </a:lnTo>
                  <a:lnTo>
                    <a:pt x="41" y="105"/>
                  </a:lnTo>
                  <a:lnTo>
                    <a:pt x="46" y="92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5"/>
                  </a:lnTo>
                  <a:lnTo>
                    <a:pt x="78" y="43"/>
                  </a:lnTo>
                  <a:lnTo>
                    <a:pt x="89" y="33"/>
                  </a:lnTo>
                  <a:lnTo>
                    <a:pt x="100" y="25"/>
                  </a:lnTo>
                  <a:lnTo>
                    <a:pt x="114" y="17"/>
                  </a:lnTo>
                  <a:lnTo>
                    <a:pt x="127" y="11"/>
                  </a:lnTo>
                  <a:lnTo>
                    <a:pt x="140" y="6"/>
                  </a:lnTo>
                  <a:lnTo>
                    <a:pt x="155" y="3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3"/>
                  </a:lnTo>
                  <a:lnTo>
                    <a:pt x="220" y="4"/>
                  </a:lnTo>
                  <a:lnTo>
                    <a:pt x="229" y="7"/>
                  </a:lnTo>
                  <a:lnTo>
                    <a:pt x="237" y="10"/>
                  </a:lnTo>
                  <a:lnTo>
                    <a:pt x="245" y="14"/>
                  </a:lnTo>
                  <a:lnTo>
                    <a:pt x="253" y="18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4"/>
                  </a:lnTo>
                  <a:lnTo>
                    <a:pt x="313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3" name="Freeform 184"/>
            <p:cNvSpPr>
              <a:spLocks/>
            </p:cNvSpPr>
            <p:nvPr/>
          </p:nvSpPr>
          <p:spPr bwMode="auto">
            <a:xfrm>
              <a:off x="5445" y="4131"/>
              <a:ext cx="28" cy="41"/>
            </a:xfrm>
            <a:custGeom>
              <a:avLst/>
              <a:gdLst>
                <a:gd name="T0" fmla="*/ 28 w 338"/>
                <a:gd name="T1" fmla="*/ 1 h 487"/>
                <a:gd name="T2" fmla="*/ 25 w 338"/>
                <a:gd name="T3" fmla="*/ 12 h 487"/>
                <a:gd name="T4" fmla="*/ 25 w 338"/>
                <a:gd name="T5" fmla="*/ 12 h 487"/>
                <a:gd name="T6" fmla="*/ 24 w 338"/>
                <a:gd name="T7" fmla="*/ 11 h 487"/>
                <a:gd name="T8" fmla="*/ 23 w 338"/>
                <a:gd name="T9" fmla="*/ 11 h 487"/>
                <a:gd name="T10" fmla="*/ 22 w 338"/>
                <a:gd name="T11" fmla="*/ 11 h 487"/>
                <a:gd name="T12" fmla="*/ 21 w 338"/>
                <a:gd name="T13" fmla="*/ 11 h 487"/>
                <a:gd name="T14" fmla="*/ 20 w 338"/>
                <a:gd name="T15" fmla="*/ 11 h 487"/>
                <a:gd name="T16" fmla="*/ 19 w 338"/>
                <a:gd name="T17" fmla="*/ 12 h 487"/>
                <a:gd name="T18" fmla="*/ 18 w 338"/>
                <a:gd name="T19" fmla="*/ 12 h 487"/>
                <a:gd name="T20" fmla="*/ 18 w 338"/>
                <a:gd name="T21" fmla="*/ 12 h 487"/>
                <a:gd name="T22" fmla="*/ 17 w 338"/>
                <a:gd name="T23" fmla="*/ 13 h 487"/>
                <a:gd name="T24" fmla="*/ 16 w 338"/>
                <a:gd name="T25" fmla="*/ 13 h 487"/>
                <a:gd name="T26" fmla="*/ 16 w 338"/>
                <a:gd name="T27" fmla="*/ 14 h 487"/>
                <a:gd name="T28" fmla="*/ 15 w 338"/>
                <a:gd name="T29" fmla="*/ 15 h 487"/>
                <a:gd name="T30" fmla="*/ 15 w 338"/>
                <a:gd name="T31" fmla="*/ 15 h 487"/>
                <a:gd name="T32" fmla="*/ 14 w 338"/>
                <a:gd name="T33" fmla="*/ 16 h 487"/>
                <a:gd name="T34" fmla="*/ 14 w 338"/>
                <a:gd name="T35" fmla="*/ 17 h 487"/>
                <a:gd name="T36" fmla="*/ 14 w 338"/>
                <a:gd name="T37" fmla="*/ 18 h 487"/>
                <a:gd name="T38" fmla="*/ 13 w 338"/>
                <a:gd name="T39" fmla="*/ 19 h 487"/>
                <a:gd name="T40" fmla="*/ 13 w 338"/>
                <a:gd name="T41" fmla="*/ 21 h 487"/>
                <a:gd name="T42" fmla="*/ 13 w 338"/>
                <a:gd name="T43" fmla="*/ 22 h 487"/>
                <a:gd name="T44" fmla="*/ 10 w 338"/>
                <a:gd name="T45" fmla="*/ 41 h 487"/>
                <a:gd name="T46" fmla="*/ 0 w 338"/>
                <a:gd name="T47" fmla="*/ 41 h 487"/>
                <a:gd name="T48" fmla="*/ 5 w 338"/>
                <a:gd name="T49" fmla="*/ 1 h 487"/>
                <a:gd name="T50" fmla="*/ 16 w 338"/>
                <a:gd name="T51" fmla="*/ 1 h 487"/>
                <a:gd name="T52" fmla="*/ 15 w 338"/>
                <a:gd name="T53" fmla="*/ 4 h 487"/>
                <a:gd name="T54" fmla="*/ 17 w 338"/>
                <a:gd name="T55" fmla="*/ 3 h 487"/>
                <a:gd name="T56" fmla="*/ 18 w 338"/>
                <a:gd name="T57" fmla="*/ 2 h 487"/>
                <a:gd name="T58" fmla="*/ 19 w 338"/>
                <a:gd name="T59" fmla="*/ 2 h 487"/>
                <a:gd name="T60" fmla="*/ 20 w 338"/>
                <a:gd name="T61" fmla="*/ 1 h 487"/>
                <a:gd name="T62" fmla="*/ 21 w 338"/>
                <a:gd name="T63" fmla="*/ 1 h 487"/>
                <a:gd name="T64" fmla="*/ 22 w 338"/>
                <a:gd name="T65" fmla="*/ 0 h 487"/>
                <a:gd name="T66" fmla="*/ 23 w 338"/>
                <a:gd name="T67" fmla="*/ 0 h 487"/>
                <a:gd name="T68" fmla="*/ 24 w 338"/>
                <a:gd name="T69" fmla="*/ 0 h 487"/>
                <a:gd name="T70" fmla="*/ 25 w 338"/>
                <a:gd name="T71" fmla="*/ 0 h 487"/>
                <a:gd name="T72" fmla="*/ 26 w 338"/>
                <a:gd name="T73" fmla="*/ 0 h 487"/>
                <a:gd name="T74" fmla="*/ 27 w 338"/>
                <a:gd name="T75" fmla="*/ 1 h 487"/>
                <a:gd name="T76" fmla="*/ 28 w 338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8" h="487">
                  <a:moveTo>
                    <a:pt x="338" y="15"/>
                  </a:moveTo>
                  <a:lnTo>
                    <a:pt x="307" y="143"/>
                  </a:lnTo>
                  <a:lnTo>
                    <a:pt x="298" y="139"/>
                  </a:lnTo>
                  <a:lnTo>
                    <a:pt x="286" y="136"/>
                  </a:lnTo>
                  <a:lnTo>
                    <a:pt x="274" y="134"/>
                  </a:lnTo>
                  <a:lnTo>
                    <a:pt x="261" y="134"/>
                  </a:lnTo>
                  <a:lnTo>
                    <a:pt x="250" y="134"/>
                  </a:lnTo>
                  <a:lnTo>
                    <a:pt x="240" y="136"/>
                  </a:lnTo>
                  <a:lnTo>
                    <a:pt x="230" y="138"/>
                  </a:lnTo>
                  <a:lnTo>
                    <a:pt x="222" y="142"/>
                  </a:lnTo>
                  <a:lnTo>
                    <a:pt x="214" y="146"/>
                  </a:lnTo>
                  <a:lnTo>
                    <a:pt x="205" y="151"/>
                  </a:lnTo>
                  <a:lnTo>
                    <a:pt x="198" y="158"/>
                  </a:lnTo>
                  <a:lnTo>
                    <a:pt x="191" y="166"/>
                  </a:lnTo>
                  <a:lnTo>
                    <a:pt x="185" y="174"/>
                  </a:lnTo>
                  <a:lnTo>
                    <a:pt x="179" y="183"/>
                  </a:lnTo>
                  <a:lnTo>
                    <a:pt x="174" y="193"/>
                  </a:lnTo>
                  <a:lnTo>
                    <a:pt x="169" y="206"/>
                  </a:lnTo>
                  <a:lnTo>
                    <a:pt x="165" y="218"/>
                  </a:lnTo>
                  <a:lnTo>
                    <a:pt x="162" y="231"/>
                  </a:lnTo>
                  <a:lnTo>
                    <a:pt x="159" y="246"/>
                  </a:lnTo>
                  <a:lnTo>
                    <a:pt x="157" y="261"/>
                  </a:lnTo>
                  <a:lnTo>
                    <a:pt x="125" y="487"/>
                  </a:lnTo>
                  <a:lnTo>
                    <a:pt x="0" y="487"/>
                  </a:lnTo>
                  <a:lnTo>
                    <a:pt x="65" y="11"/>
                  </a:lnTo>
                  <a:lnTo>
                    <a:pt x="191" y="11"/>
                  </a:lnTo>
                  <a:lnTo>
                    <a:pt x="187" y="45"/>
                  </a:lnTo>
                  <a:lnTo>
                    <a:pt x="200" y="35"/>
                  </a:lnTo>
                  <a:lnTo>
                    <a:pt x="213" y="26"/>
                  </a:lnTo>
                  <a:lnTo>
                    <a:pt x="226" y="18"/>
                  </a:lnTo>
                  <a:lnTo>
                    <a:pt x="238" y="11"/>
                  </a:lnTo>
                  <a:lnTo>
                    <a:pt x="252" y="6"/>
                  </a:lnTo>
                  <a:lnTo>
                    <a:pt x="264" y="3"/>
                  </a:lnTo>
                  <a:lnTo>
                    <a:pt x="277" y="1"/>
                  </a:lnTo>
                  <a:lnTo>
                    <a:pt x="290" y="0"/>
                  </a:lnTo>
                  <a:lnTo>
                    <a:pt x="302" y="1"/>
                  </a:lnTo>
                  <a:lnTo>
                    <a:pt x="313" y="4"/>
                  </a:lnTo>
                  <a:lnTo>
                    <a:pt x="325" y="8"/>
                  </a:lnTo>
                  <a:lnTo>
                    <a:pt x="338" y="1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4" name="Freeform 185"/>
            <p:cNvSpPr>
              <a:spLocks noEditPoints="1"/>
            </p:cNvSpPr>
            <p:nvPr/>
          </p:nvSpPr>
          <p:spPr bwMode="auto">
            <a:xfrm>
              <a:off x="5474" y="4106"/>
              <a:ext cx="44" cy="67"/>
            </a:xfrm>
            <a:custGeom>
              <a:avLst/>
              <a:gdLst>
                <a:gd name="T0" fmla="*/ 35 w 524"/>
                <a:gd name="T1" fmla="*/ 66 h 805"/>
                <a:gd name="T2" fmla="*/ 23 w 524"/>
                <a:gd name="T3" fmla="*/ 64 h 805"/>
                <a:gd name="T4" fmla="*/ 19 w 524"/>
                <a:gd name="T5" fmla="*/ 66 h 805"/>
                <a:gd name="T6" fmla="*/ 15 w 524"/>
                <a:gd name="T7" fmla="*/ 67 h 805"/>
                <a:gd name="T8" fmla="*/ 11 w 524"/>
                <a:gd name="T9" fmla="*/ 67 h 805"/>
                <a:gd name="T10" fmla="*/ 9 w 524"/>
                <a:gd name="T11" fmla="*/ 66 h 805"/>
                <a:gd name="T12" fmla="*/ 6 w 524"/>
                <a:gd name="T13" fmla="*/ 64 h 805"/>
                <a:gd name="T14" fmla="*/ 3 w 524"/>
                <a:gd name="T15" fmla="*/ 61 h 805"/>
                <a:gd name="T16" fmla="*/ 1 w 524"/>
                <a:gd name="T17" fmla="*/ 56 h 805"/>
                <a:gd name="T18" fmla="*/ 0 w 524"/>
                <a:gd name="T19" fmla="*/ 51 h 805"/>
                <a:gd name="T20" fmla="*/ 0 w 524"/>
                <a:gd name="T21" fmla="*/ 44 h 805"/>
                <a:gd name="T22" fmla="*/ 1 w 524"/>
                <a:gd name="T23" fmla="*/ 41 h 805"/>
                <a:gd name="T24" fmla="*/ 2 w 524"/>
                <a:gd name="T25" fmla="*/ 38 h 805"/>
                <a:gd name="T26" fmla="*/ 3 w 524"/>
                <a:gd name="T27" fmla="*/ 35 h 805"/>
                <a:gd name="T28" fmla="*/ 5 w 524"/>
                <a:gd name="T29" fmla="*/ 32 h 805"/>
                <a:gd name="T30" fmla="*/ 7 w 524"/>
                <a:gd name="T31" fmla="*/ 30 h 805"/>
                <a:gd name="T32" fmla="*/ 9 w 524"/>
                <a:gd name="T33" fmla="*/ 28 h 805"/>
                <a:gd name="T34" fmla="*/ 12 w 524"/>
                <a:gd name="T35" fmla="*/ 27 h 805"/>
                <a:gd name="T36" fmla="*/ 14 w 524"/>
                <a:gd name="T37" fmla="*/ 26 h 805"/>
                <a:gd name="T38" fmla="*/ 17 w 524"/>
                <a:gd name="T39" fmla="*/ 26 h 805"/>
                <a:gd name="T40" fmla="*/ 20 w 524"/>
                <a:gd name="T41" fmla="*/ 26 h 805"/>
                <a:gd name="T42" fmla="*/ 24 w 524"/>
                <a:gd name="T43" fmla="*/ 27 h 805"/>
                <a:gd name="T44" fmla="*/ 27 w 524"/>
                <a:gd name="T45" fmla="*/ 29 h 805"/>
                <a:gd name="T46" fmla="*/ 33 w 524"/>
                <a:gd name="T47" fmla="*/ 0 h 805"/>
                <a:gd name="T48" fmla="*/ 11 w 524"/>
                <a:gd name="T49" fmla="*/ 50 h 805"/>
                <a:gd name="T50" fmla="*/ 12 w 524"/>
                <a:gd name="T51" fmla="*/ 52 h 805"/>
                <a:gd name="T52" fmla="*/ 13 w 524"/>
                <a:gd name="T53" fmla="*/ 54 h 805"/>
                <a:gd name="T54" fmla="*/ 15 w 524"/>
                <a:gd name="T55" fmla="*/ 56 h 805"/>
                <a:gd name="T56" fmla="*/ 17 w 524"/>
                <a:gd name="T57" fmla="*/ 57 h 805"/>
                <a:gd name="T58" fmla="*/ 19 w 524"/>
                <a:gd name="T59" fmla="*/ 57 h 805"/>
                <a:gd name="T60" fmla="*/ 22 w 524"/>
                <a:gd name="T61" fmla="*/ 56 h 805"/>
                <a:gd name="T62" fmla="*/ 24 w 524"/>
                <a:gd name="T63" fmla="*/ 54 h 805"/>
                <a:gd name="T64" fmla="*/ 26 w 524"/>
                <a:gd name="T65" fmla="*/ 52 h 805"/>
                <a:gd name="T66" fmla="*/ 27 w 524"/>
                <a:gd name="T67" fmla="*/ 49 h 805"/>
                <a:gd name="T68" fmla="*/ 28 w 524"/>
                <a:gd name="T69" fmla="*/ 46 h 805"/>
                <a:gd name="T70" fmla="*/ 27 w 524"/>
                <a:gd name="T71" fmla="*/ 43 h 805"/>
                <a:gd name="T72" fmla="*/ 26 w 524"/>
                <a:gd name="T73" fmla="*/ 40 h 805"/>
                <a:gd name="T74" fmla="*/ 25 w 524"/>
                <a:gd name="T75" fmla="*/ 38 h 805"/>
                <a:gd name="T76" fmla="*/ 23 w 524"/>
                <a:gd name="T77" fmla="*/ 37 h 805"/>
                <a:gd name="T78" fmla="*/ 21 w 524"/>
                <a:gd name="T79" fmla="*/ 36 h 805"/>
                <a:gd name="T80" fmla="*/ 18 w 524"/>
                <a:gd name="T81" fmla="*/ 36 h 805"/>
                <a:gd name="T82" fmla="*/ 16 w 524"/>
                <a:gd name="T83" fmla="*/ 37 h 805"/>
                <a:gd name="T84" fmla="*/ 13 w 524"/>
                <a:gd name="T85" fmla="*/ 40 h 805"/>
                <a:gd name="T86" fmla="*/ 12 w 524"/>
                <a:gd name="T87" fmla="*/ 42 h 805"/>
                <a:gd name="T88" fmla="*/ 11 w 524"/>
                <a:gd name="T89" fmla="*/ 45 h 80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4" h="805">
                  <a:moveTo>
                    <a:pt x="397" y="0"/>
                  </a:moveTo>
                  <a:lnTo>
                    <a:pt x="524" y="0"/>
                  </a:lnTo>
                  <a:lnTo>
                    <a:pt x="418" y="794"/>
                  </a:lnTo>
                  <a:lnTo>
                    <a:pt x="292" y="794"/>
                  </a:lnTo>
                  <a:lnTo>
                    <a:pt x="297" y="755"/>
                  </a:lnTo>
                  <a:lnTo>
                    <a:pt x="278" y="766"/>
                  </a:lnTo>
                  <a:lnTo>
                    <a:pt x="261" y="777"/>
                  </a:lnTo>
                  <a:lnTo>
                    <a:pt x="243" y="786"/>
                  </a:lnTo>
                  <a:lnTo>
                    <a:pt x="227" y="792"/>
                  </a:lnTo>
                  <a:lnTo>
                    <a:pt x="212" y="798"/>
                  </a:lnTo>
                  <a:lnTo>
                    <a:pt x="196" y="801"/>
                  </a:lnTo>
                  <a:lnTo>
                    <a:pt x="181" y="805"/>
                  </a:lnTo>
                  <a:lnTo>
                    <a:pt x="166" y="805"/>
                  </a:lnTo>
                  <a:lnTo>
                    <a:pt x="150" y="803"/>
                  </a:lnTo>
                  <a:lnTo>
                    <a:pt x="134" y="801"/>
                  </a:lnTo>
                  <a:lnTo>
                    <a:pt x="125" y="798"/>
                  </a:lnTo>
                  <a:lnTo>
                    <a:pt x="117" y="796"/>
                  </a:lnTo>
                  <a:lnTo>
                    <a:pt x="110" y="793"/>
                  </a:lnTo>
                  <a:lnTo>
                    <a:pt x="102" y="789"/>
                  </a:lnTo>
                  <a:lnTo>
                    <a:pt x="87" y="781"/>
                  </a:lnTo>
                  <a:lnTo>
                    <a:pt x="74" y="770"/>
                  </a:lnTo>
                  <a:lnTo>
                    <a:pt x="61" y="757"/>
                  </a:lnTo>
                  <a:lnTo>
                    <a:pt x="48" y="743"/>
                  </a:lnTo>
                  <a:lnTo>
                    <a:pt x="37" y="727"/>
                  </a:lnTo>
                  <a:lnTo>
                    <a:pt x="28" y="710"/>
                  </a:lnTo>
                  <a:lnTo>
                    <a:pt x="20" y="693"/>
                  </a:lnTo>
                  <a:lnTo>
                    <a:pt x="12" y="674"/>
                  </a:lnTo>
                  <a:lnTo>
                    <a:pt x="7" y="653"/>
                  </a:lnTo>
                  <a:lnTo>
                    <a:pt x="3" y="633"/>
                  </a:lnTo>
                  <a:lnTo>
                    <a:pt x="1" y="611"/>
                  </a:lnTo>
                  <a:lnTo>
                    <a:pt x="0" y="590"/>
                  </a:lnTo>
                  <a:lnTo>
                    <a:pt x="1" y="561"/>
                  </a:lnTo>
                  <a:lnTo>
                    <a:pt x="4" y="533"/>
                  </a:lnTo>
                  <a:lnTo>
                    <a:pt x="6" y="520"/>
                  </a:lnTo>
                  <a:lnTo>
                    <a:pt x="9" y="507"/>
                  </a:lnTo>
                  <a:lnTo>
                    <a:pt x="12" y="493"/>
                  </a:lnTo>
                  <a:lnTo>
                    <a:pt x="16" y="481"/>
                  </a:lnTo>
                  <a:lnTo>
                    <a:pt x="20" y="468"/>
                  </a:lnTo>
                  <a:lnTo>
                    <a:pt x="25" y="456"/>
                  </a:lnTo>
                  <a:lnTo>
                    <a:pt x="29" y="445"/>
                  </a:lnTo>
                  <a:lnTo>
                    <a:pt x="35" y="434"/>
                  </a:lnTo>
                  <a:lnTo>
                    <a:pt x="41" y="422"/>
                  </a:lnTo>
                  <a:lnTo>
                    <a:pt x="47" y="411"/>
                  </a:lnTo>
                  <a:lnTo>
                    <a:pt x="55" y="401"/>
                  </a:lnTo>
                  <a:lnTo>
                    <a:pt x="62" y="390"/>
                  </a:lnTo>
                  <a:lnTo>
                    <a:pt x="69" y="380"/>
                  </a:lnTo>
                  <a:lnTo>
                    <a:pt x="77" y="371"/>
                  </a:lnTo>
                  <a:lnTo>
                    <a:pt x="85" y="363"/>
                  </a:lnTo>
                  <a:lnTo>
                    <a:pt x="94" y="354"/>
                  </a:lnTo>
                  <a:lnTo>
                    <a:pt x="102" y="347"/>
                  </a:lnTo>
                  <a:lnTo>
                    <a:pt x="111" y="340"/>
                  </a:lnTo>
                  <a:lnTo>
                    <a:pt x="119" y="334"/>
                  </a:lnTo>
                  <a:lnTo>
                    <a:pt x="128" y="329"/>
                  </a:lnTo>
                  <a:lnTo>
                    <a:pt x="138" y="324"/>
                  </a:lnTo>
                  <a:lnTo>
                    <a:pt x="147" y="319"/>
                  </a:lnTo>
                  <a:lnTo>
                    <a:pt x="157" y="316"/>
                  </a:lnTo>
                  <a:lnTo>
                    <a:pt x="166" y="313"/>
                  </a:lnTo>
                  <a:lnTo>
                    <a:pt x="177" y="311"/>
                  </a:lnTo>
                  <a:lnTo>
                    <a:pt x="187" y="309"/>
                  </a:lnTo>
                  <a:lnTo>
                    <a:pt x="197" y="309"/>
                  </a:lnTo>
                  <a:lnTo>
                    <a:pt x="207" y="308"/>
                  </a:lnTo>
                  <a:lnTo>
                    <a:pt x="224" y="309"/>
                  </a:lnTo>
                  <a:lnTo>
                    <a:pt x="240" y="311"/>
                  </a:lnTo>
                  <a:lnTo>
                    <a:pt x="255" y="315"/>
                  </a:lnTo>
                  <a:lnTo>
                    <a:pt x="269" y="322"/>
                  </a:lnTo>
                  <a:lnTo>
                    <a:pt x="282" y="328"/>
                  </a:lnTo>
                  <a:lnTo>
                    <a:pt x="295" y="336"/>
                  </a:lnTo>
                  <a:lnTo>
                    <a:pt x="307" y="344"/>
                  </a:lnTo>
                  <a:lnTo>
                    <a:pt x="319" y="354"/>
                  </a:lnTo>
                  <a:lnTo>
                    <a:pt x="338" y="371"/>
                  </a:lnTo>
                  <a:lnTo>
                    <a:pt x="347" y="379"/>
                  </a:lnTo>
                  <a:lnTo>
                    <a:pt x="397" y="0"/>
                  </a:lnTo>
                  <a:close/>
                  <a:moveTo>
                    <a:pt x="127" y="570"/>
                  </a:moveTo>
                  <a:lnTo>
                    <a:pt x="127" y="583"/>
                  </a:lnTo>
                  <a:lnTo>
                    <a:pt x="128" y="595"/>
                  </a:lnTo>
                  <a:lnTo>
                    <a:pt x="130" y="606"/>
                  </a:lnTo>
                  <a:lnTo>
                    <a:pt x="134" y="617"/>
                  </a:lnTo>
                  <a:lnTo>
                    <a:pt x="138" y="627"/>
                  </a:lnTo>
                  <a:lnTo>
                    <a:pt x="142" y="637"/>
                  </a:lnTo>
                  <a:lnTo>
                    <a:pt x="147" y="645"/>
                  </a:lnTo>
                  <a:lnTo>
                    <a:pt x="153" y="654"/>
                  </a:lnTo>
                  <a:lnTo>
                    <a:pt x="160" y="662"/>
                  </a:lnTo>
                  <a:lnTo>
                    <a:pt x="167" y="668"/>
                  </a:lnTo>
                  <a:lnTo>
                    <a:pt x="175" y="674"/>
                  </a:lnTo>
                  <a:lnTo>
                    <a:pt x="183" y="678"/>
                  </a:lnTo>
                  <a:lnTo>
                    <a:pt x="192" y="681"/>
                  </a:lnTo>
                  <a:lnTo>
                    <a:pt x="201" y="684"/>
                  </a:lnTo>
                  <a:lnTo>
                    <a:pt x="210" y="685"/>
                  </a:lnTo>
                  <a:lnTo>
                    <a:pt x="221" y="686"/>
                  </a:lnTo>
                  <a:lnTo>
                    <a:pt x="230" y="685"/>
                  </a:lnTo>
                  <a:lnTo>
                    <a:pt x="240" y="683"/>
                  </a:lnTo>
                  <a:lnTo>
                    <a:pt x="249" y="680"/>
                  </a:lnTo>
                  <a:lnTo>
                    <a:pt x="259" y="675"/>
                  </a:lnTo>
                  <a:lnTo>
                    <a:pt x="268" y="670"/>
                  </a:lnTo>
                  <a:lnTo>
                    <a:pt x="276" y="662"/>
                  </a:lnTo>
                  <a:lnTo>
                    <a:pt x="285" y="653"/>
                  </a:lnTo>
                  <a:lnTo>
                    <a:pt x="294" y="643"/>
                  </a:lnTo>
                  <a:lnTo>
                    <a:pt x="302" y="633"/>
                  </a:lnTo>
                  <a:lnTo>
                    <a:pt x="309" y="622"/>
                  </a:lnTo>
                  <a:lnTo>
                    <a:pt x="315" y="610"/>
                  </a:lnTo>
                  <a:lnTo>
                    <a:pt x="319" y="598"/>
                  </a:lnTo>
                  <a:lnTo>
                    <a:pt x="323" y="587"/>
                  </a:lnTo>
                  <a:lnTo>
                    <a:pt x="326" y="574"/>
                  </a:lnTo>
                  <a:lnTo>
                    <a:pt x="327" y="561"/>
                  </a:lnTo>
                  <a:lnTo>
                    <a:pt x="328" y="549"/>
                  </a:lnTo>
                  <a:lnTo>
                    <a:pt x="327" y="536"/>
                  </a:lnTo>
                  <a:lnTo>
                    <a:pt x="326" y="525"/>
                  </a:lnTo>
                  <a:lnTo>
                    <a:pt x="324" y="514"/>
                  </a:lnTo>
                  <a:lnTo>
                    <a:pt x="321" y="503"/>
                  </a:lnTo>
                  <a:lnTo>
                    <a:pt x="318" y="493"/>
                  </a:lnTo>
                  <a:lnTo>
                    <a:pt x="314" y="484"/>
                  </a:lnTo>
                  <a:lnTo>
                    <a:pt x="309" y="475"/>
                  </a:lnTo>
                  <a:lnTo>
                    <a:pt x="303" y="466"/>
                  </a:lnTo>
                  <a:lnTo>
                    <a:pt x="296" y="459"/>
                  </a:lnTo>
                  <a:lnTo>
                    <a:pt x="288" y="453"/>
                  </a:lnTo>
                  <a:lnTo>
                    <a:pt x="281" y="447"/>
                  </a:lnTo>
                  <a:lnTo>
                    <a:pt x="273" y="443"/>
                  </a:lnTo>
                  <a:lnTo>
                    <a:pt x="265" y="440"/>
                  </a:lnTo>
                  <a:lnTo>
                    <a:pt x="257" y="437"/>
                  </a:lnTo>
                  <a:lnTo>
                    <a:pt x="247" y="436"/>
                  </a:lnTo>
                  <a:lnTo>
                    <a:pt x="237" y="435"/>
                  </a:lnTo>
                  <a:lnTo>
                    <a:pt x="226" y="436"/>
                  </a:lnTo>
                  <a:lnTo>
                    <a:pt x="216" y="438"/>
                  </a:lnTo>
                  <a:lnTo>
                    <a:pt x="205" y="441"/>
                  </a:lnTo>
                  <a:lnTo>
                    <a:pt x="195" y="445"/>
                  </a:lnTo>
                  <a:lnTo>
                    <a:pt x="185" y="450"/>
                  </a:lnTo>
                  <a:lnTo>
                    <a:pt x="177" y="457"/>
                  </a:lnTo>
                  <a:lnTo>
                    <a:pt x="167" y="465"/>
                  </a:lnTo>
                  <a:lnTo>
                    <a:pt x="159" y="475"/>
                  </a:lnTo>
                  <a:lnTo>
                    <a:pt x="152" y="485"/>
                  </a:lnTo>
                  <a:lnTo>
                    <a:pt x="145" y="495"/>
                  </a:lnTo>
                  <a:lnTo>
                    <a:pt x="140" y="507"/>
                  </a:lnTo>
                  <a:lnTo>
                    <a:pt x="136" y="518"/>
                  </a:lnTo>
                  <a:lnTo>
                    <a:pt x="131" y="530"/>
                  </a:lnTo>
                  <a:lnTo>
                    <a:pt x="129" y="543"/>
                  </a:lnTo>
                  <a:lnTo>
                    <a:pt x="127" y="556"/>
                  </a:lnTo>
                  <a:lnTo>
                    <a:pt x="127" y="5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5" name="Freeform 186"/>
            <p:cNvSpPr>
              <a:spLocks/>
            </p:cNvSpPr>
            <p:nvPr/>
          </p:nvSpPr>
          <p:spPr bwMode="auto">
            <a:xfrm>
              <a:off x="5520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2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3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50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1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8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2" y="318"/>
                  </a:lnTo>
                  <a:lnTo>
                    <a:pt x="138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1" y="366"/>
                  </a:lnTo>
                  <a:lnTo>
                    <a:pt x="181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2" y="380"/>
                  </a:lnTo>
                  <a:lnTo>
                    <a:pt x="225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70" y="378"/>
                  </a:lnTo>
                  <a:lnTo>
                    <a:pt x="282" y="375"/>
                  </a:lnTo>
                  <a:lnTo>
                    <a:pt x="296" y="371"/>
                  </a:lnTo>
                  <a:lnTo>
                    <a:pt x="309" y="367"/>
                  </a:lnTo>
                  <a:lnTo>
                    <a:pt x="324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89" y="486"/>
                  </a:lnTo>
                  <a:lnTo>
                    <a:pt x="260" y="492"/>
                  </a:lnTo>
                  <a:lnTo>
                    <a:pt x="232" y="495"/>
                  </a:lnTo>
                  <a:lnTo>
                    <a:pt x="209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7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5" y="446"/>
                  </a:lnTo>
                  <a:lnTo>
                    <a:pt x="67" y="439"/>
                  </a:lnTo>
                  <a:lnTo>
                    <a:pt x="60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4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1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1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0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6" name="Freeform 187"/>
            <p:cNvSpPr>
              <a:spLocks noEditPoints="1"/>
            </p:cNvSpPr>
            <p:nvPr/>
          </p:nvSpPr>
          <p:spPr bwMode="auto">
            <a:xfrm>
              <a:off x="5556" y="4132"/>
              <a:ext cx="40" cy="41"/>
            </a:xfrm>
            <a:custGeom>
              <a:avLst/>
              <a:gdLst>
                <a:gd name="T0" fmla="*/ 40 w 472"/>
                <a:gd name="T1" fmla="*/ 23 h 495"/>
                <a:gd name="T2" fmla="*/ 39 w 472"/>
                <a:gd name="T3" fmla="*/ 27 h 495"/>
                <a:gd name="T4" fmla="*/ 37 w 472"/>
                <a:gd name="T5" fmla="*/ 31 h 495"/>
                <a:gd name="T6" fmla="*/ 35 w 472"/>
                <a:gd name="T7" fmla="*/ 34 h 495"/>
                <a:gd name="T8" fmla="*/ 32 w 472"/>
                <a:gd name="T9" fmla="*/ 37 h 495"/>
                <a:gd name="T10" fmla="*/ 28 w 472"/>
                <a:gd name="T11" fmla="*/ 39 h 495"/>
                <a:gd name="T12" fmla="*/ 24 w 472"/>
                <a:gd name="T13" fmla="*/ 40 h 495"/>
                <a:gd name="T14" fmla="*/ 20 w 472"/>
                <a:gd name="T15" fmla="*/ 41 h 495"/>
                <a:gd name="T16" fmla="*/ 16 w 472"/>
                <a:gd name="T17" fmla="*/ 41 h 495"/>
                <a:gd name="T18" fmla="*/ 13 w 472"/>
                <a:gd name="T19" fmla="*/ 40 h 495"/>
                <a:gd name="T20" fmla="*/ 9 w 472"/>
                <a:gd name="T21" fmla="*/ 38 h 495"/>
                <a:gd name="T22" fmla="*/ 6 w 472"/>
                <a:gd name="T23" fmla="*/ 36 h 495"/>
                <a:gd name="T24" fmla="*/ 4 w 472"/>
                <a:gd name="T25" fmla="*/ 33 h 495"/>
                <a:gd name="T26" fmla="*/ 2 w 472"/>
                <a:gd name="T27" fmla="*/ 30 h 495"/>
                <a:gd name="T28" fmla="*/ 1 w 472"/>
                <a:gd name="T29" fmla="*/ 26 h 495"/>
                <a:gd name="T30" fmla="*/ 0 w 472"/>
                <a:gd name="T31" fmla="*/ 22 h 495"/>
                <a:gd name="T32" fmla="*/ 0 w 472"/>
                <a:gd name="T33" fmla="*/ 18 h 495"/>
                <a:gd name="T34" fmla="*/ 1 w 472"/>
                <a:gd name="T35" fmla="*/ 14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2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7 w 472"/>
                <a:gd name="T51" fmla="*/ 1 h 495"/>
                <a:gd name="T52" fmla="*/ 31 w 472"/>
                <a:gd name="T53" fmla="*/ 3 h 495"/>
                <a:gd name="T54" fmla="*/ 34 w 472"/>
                <a:gd name="T55" fmla="*/ 5 h 495"/>
                <a:gd name="T56" fmla="*/ 36 w 472"/>
                <a:gd name="T57" fmla="*/ 8 h 495"/>
                <a:gd name="T58" fmla="*/ 38 w 472"/>
                <a:gd name="T59" fmla="*/ 11 h 495"/>
                <a:gd name="T60" fmla="*/ 39 w 472"/>
                <a:gd name="T61" fmla="*/ 15 h 495"/>
                <a:gd name="T62" fmla="*/ 40 w 472"/>
                <a:gd name="T63" fmla="*/ 19 h 495"/>
                <a:gd name="T64" fmla="*/ 11 w 472"/>
                <a:gd name="T65" fmla="*/ 23 h 495"/>
                <a:gd name="T66" fmla="*/ 13 w 472"/>
                <a:gd name="T67" fmla="*/ 26 h 495"/>
                <a:gd name="T68" fmla="*/ 15 w 472"/>
                <a:gd name="T69" fmla="*/ 29 h 495"/>
                <a:gd name="T70" fmla="*/ 18 w 472"/>
                <a:gd name="T71" fmla="*/ 30 h 495"/>
                <a:gd name="T72" fmla="*/ 22 w 472"/>
                <a:gd name="T73" fmla="*/ 30 h 495"/>
                <a:gd name="T74" fmla="*/ 25 w 472"/>
                <a:gd name="T75" fmla="*/ 29 h 495"/>
                <a:gd name="T76" fmla="*/ 27 w 472"/>
                <a:gd name="T77" fmla="*/ 26 h 495"/>
                <a:gd name="T78" fmla="*/ 29 w 472"/>
                <a:gd name="T79" fmla="*/ 22 h 495"/>
                <a:gd name="T80" fmla="*/ 29 w 472"/>
                <a:gd name="T81" fmla="*/ 18 h 495"/>
                <a:gd name="T82" fmla="*/ 27 w 472"/>
                <a:gd name="T83" fmla="*/ 15 h 495"/>
                <a:gd name="T84" fmla="*/ 25 w 472"/>
                <a:gd name="T85" fmla="*/ 12 h 495"/>
                <a:gd name="T86" fmla="*/ 22 w 472"/>
                <a:gd name="T87" fmla="*/ 11 h 495"/>
                <a:gd name="T88" fmla="*/ 18 w 472"/>
                <a:gd name="T89" fmla="*/ 11 h 495"/>
                <a:gd name="T90" fmla="*/ 15 w 472"/>
                <a:gd name="T91" fmla="*/ 12 h 495"/>
                <a:gd name="T92" fmla="*/ 13 w 472"/>
                <a:gd name="T93" fmla="*/ 15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5"/>
                  </a:moveTo>
                  <a:lnTo>
                    <a:pt x="472" y="257"/>
                  </a:lnTo>
                  <a:lnTo>
                    <a:pt x="471" y="270"/>
                  </a:lnTo>
                  <a:lnTo>
                    <a:pt x="469" y="283"/>
                  </a:lnTo>
                  <a:lnTo>
                    <a:pt x="467" y="295"/>
                  </a:lnTo>
                  <a:lnTo>
                    <a:pt x="465" y="306"/>
                  </a:lnTo>
                  <a:lnTo>
                    <a:pt x="462" y="319"/>
                  </a:lnTo>
                  <a:lnTo>
                    <a:pt x="458" y="330"/>
                  </a:lnTo>
                  <a:lnTo>
                    <a:pt x="454" y="341"/>
                  </a:lnTo>
                  <a:lnTo>
                    <a:pt x="449" y="353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4"/>
                  </a:lnTo>
                  <a:lnTo>
                    <a:pt x="417" y="403"/>
                  </a:lnTo>
                  <a:lnTo>
                    <a:pt x="408" y="413"/>
                  </a:lnTo>
                  <a:lnTo>
                    <a:pt x="400" y="423"/>
                  </a:lnTo>
                  <a:lnTo>
                    <a:pt x="391" y="431"/>
                  </a:lnTo>
                  <a:lnTo>
                    <a:pt x="382" y="440"/>
                  </a:lnTo>
                  <a:lnTo>
                    <a:pt x="372" y="447"/>
                  </a:lnTo>
                  <a:lnTo>
                    <a:pt x="362" y="454"/>
                  </a:lnTo>
                  <a:lnTo>
                    <a:pt x="353" y="461"/>
                  </a:lnTo>
                  <a:lnTo>
                    <a:pt x="343" y="467"/>
                  </a:lnTo>
                  <a:lnTo>
                    <a:pt x="332" y="473"/>
                  </a:lnTo>
                  <a:lnTo>
                    <a:pt x="321" y="477"/>
                  </a:lnTo>
                  <a:lnTo>
                    <a:pt x="311" y="482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1"/>
                  </a:lnTo>
                  <a:lnTo>
                    <a:pt x="265" y="493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2" y="491"/>
                  </a:lnTo>
                  <a:lnTo>
                    <a:pt x="171" y="489"/>
                  </a:lnTo>
                  <a:lnTo>
                    <a:pt x="160" y="486"/>
                  </a:lnTo>
                  <a:lnTo>
                    <a:pt x="150" y="482"/>
                  </a:lnTo>
                  <a:lnTo>
                    <a:pt x="140" y="478"/>
                  </a:lnTo>
                  <a:lnTo>
                    <a:pt x="130" y="474"/>
                  </a:lnTo>
                  <a:lnTo>
                    <a:pt x="120" y="469"/>
                  </a:lnTo>
                  <a:lnTo>
                    <a:pt x="111" y="464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3" y="443"/>
                  </a:lnTo>
                  <a:lnTo>
                    <a:pt x="75" y="435"/>
                  </a:lnTo>
                  <a:lnTo>
                    <a:pt x="67" y="427"/>
                  </a:lnTo>
                  <a:lnTo>
                    <a:pt x="59" y="418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7" y="391"/>
                  </a:lnTo>
                  <a:lnTo>
                    <a:pt x="32" y="380"/>
                  </a:lnTo>
                  <a:lnTo>
                    <a:pt x="26" y="371"/>
                  </a:lnTo>
                  <a:lnTo>
                    <a:pt x="22" y="361"/>
                  </a:lnTo>
                  <a:lnTo>
                    <a:pt x="16" y="351"/>
                  </a:lnTo>
                  <a:lnTo>
                    <a:pt x="12" y="340"/>
                  </a:lnTo>
                  <a:lnTo>
                    <a:pt x="9" y="329"/>
                  </a:lnTo>
                  <a:lnTo>
                    <a:pt x="6" y="318"/>
                  </a:lnTo>
                  <a:lnTo>
                    <a:pt x="4" y="307"/>
                  </a:lnTo>
                  <a:lnTo>
                    <a:pt x="2" y="295"/>
                  </a:lnTo>
                  <a:lnTo>
                    <a:pt x="1" y="284"/>
                  </a:lnTo>
                  <a:lnTo>
                    <a:pt x="0" y="271"/>
                  </a:lnTo>
                  <a:lnTo>
                    <a:pt x="0" y="260"/>
                  </a:lnTo>
                  <a:lnTo>
                    <a:pt x="0" y="247"/>
                  </a:lnTo>
                  <a:lnTo>
                    <a:pt x="1" y="234"/>
                  </a:lnTo>
                  <a:lnTo>
                    <a:pt x="3" y="222"/>
                  </a:lnTo>
                  <a:lnTo>
                    <a:pt x="4" y="210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3" y="174"/>
                  </a:lnTo>
                  <a:lnTo>
                    <a:pt x="17" y="163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30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8"/>
                  </a:lnTo>
                  <a:lnTo>
                    <a:pt x="63" y="88"/>
                  </a:lnTo>
                  <a:lnTo>
                    <a:pt x="71" y="78"/>
                  </a:lnTo>
                  <a:lnTo>
                    <a:pt x="80" y="69"/>
                  </a:lnTo>
                  <a:lnTo>
                    <a:pt x="89" y="60"/>
                  </a:lnTo>
                  <a:lnTo>
                    <a:pt x="99" y="52"/>
                  </a:lnTo>
                  <a:lnTo>
                    <a:pt x="108" y="44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8" y="25"/>
                  </a:lnTo>
                  <a:lnTo>
                    <a:pt x="148" y="20"/>
                  </a:lnTo>
                  <a:lnTo>
                    <a:pt x="158" y="16"/>
                  </a:lnTo>
                  <a:lnTo>
                    <a:pt x="169" y="11"/>
                  </a:lnTo>
                  <a:lnTo>
                    <a:pt x="180" y="8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5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4" y="3"/>
                  </a:lnTo>
                  <a:lnTo>
                    <a:pt x="286" y="4"/>
                  </a:lnTo>
                  <a:lnTo>
                    <a:pt x="298" y="7"/>
                  </a:lnTo>
                  <a:lnTo>
                    <a:pt x="309" y="10"/>
                  </a:lnTo>
                  <a:lnTo>
                    <a:pt x="320" y="14"/>
                  </a:lnTo>
                  <a:lnTo>
                    <a:pt x="331" y="18"/>
                  </a:lnTo>
                  <a:lnTo>
                    <a:pt x="342" y="22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89" y="53"/>
                  </a:lnTo>
                  <a:lnTo>
                    <a:pt x="398" y="60"/>
                  </a:lnTo>
                  <a:lnTo>
                    <a:pt x="406" y="68"/>
                  </a:lnTo>
                  <a:lnTo>
                    <a:pt x="415" y="77"/>
                  </a:lnTo>
                  <a:lnTo>
                    <a:pt x="422" y="86"/>
                  </a:lnTo>
                  <a:lnTo>
                    <a:pt x="429" y="96"/>
                  </a:lnTo>
                  <a:lnTo>
                    <a:pt x="435" y="105"/>
                  </a:lnTo>
                  <a:lnTo>
                    <a:pt x="441" y="115"/>
                  </a:lnTo>
                  <a:lnTo>
                    <a:pt x="446" y="126"/>
                  </a:lnTo>
                  <a:lnTo>
                    <a:pt x="451" y="136"/>
                  </a:lnTo>
                  <a:lnTo>
                    <a:pt x="456" y="146"/>
                  </a:lnTo>
                  <a:lnTo>
                    <a:pt x="460" y="157"/>
                  </a:lnTo>
                  <a:lnTo>
                    <a:pt x="463" y="169"/>
                  </a:lnTo>
                  <a:lnTo>
                    <a:pt x="466" y="181"/>
                  </a:lnTo>
                  <a:lnTo>
                    <a:pt x="468" y="193"/>
                  </a:lnTo>
                  <a:lnTo>
                    <a:pt x="470" y="206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5"/>
                  </a:lnTo>
                  <a:close/>
                  <a:moveTo>
                    <a:pt x="132" y="254"/>
                  </a:moveTo>
                  <a:lnTo>
                    <a:pt x="133" y="265"/>
                  </a:lnTo>
                  <a:lnTo>
                    <a:pt x="134" y="278"/>
                  </a:lnTo>
                  <a:lnTo>
                    <a:pt x="137" y="289"/>
                  </a:lnTo>
                  <a:lnTo>
                    <a:pt x="141" y="299"/>
                  </a:lnTo>
                  <a:lnTo>
                    <a:pt x="145" y="309"/>
                  </a:lnTo>
                  <a:lnTo>
                    <a:pt x="150" y="319"/>
                  </a:lnTo>
                  <a:lnTo>
                    <a:pt x="155" y="328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9" y="351"/>
                  </a:lnTo>
                  <a:lnTo>
                    <a:pt x="187" y="356"/>
                  </a:lnTo>
                  <a:lnTo>
                    <a:pt x="196" y="361"/>
                  </a:lnTo>
                  <a:lnTo>
                    <a:pt x="205" y="365"/>
                  </a:lnTo>
                  <a:lnTo>
                    <a:pt x="214" y="367"/>
                  </a:lnTo>
                  <a:lnTo>
                    <a:pt x="225" y="369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7" y="367"/>
                  </a:lnTo>
                  <a:lnTo>
                    <a:pt x="266" y="364"/>
                  </a:lnTo>
                  <a:lnTo>
                    <a:pt x="275" y="360"/>
                  </a:lnTo>
                  <a:lnTo>
                    <a:pt x="284" y="355"/>
                  </a:lnTo>
                  <a:lnTo>
                    <a:pt x="293" y="349"/>
                  </a:lnTo>
                  <a:lnTo>
                    <a:pt x="302" y="341"/>
                  </a:lnTo>
                  <a:lnTo>
                    <a:pt x="309" y="333"/>
                  </a:lnTo>
                  <a:lnTo>
                    <a:pt x="316" y="324"/>
                  </a:lnTo>
                  <a:lnTo>
                    <a:pt x="323" y="315"/>
                  </a:lnTo>
                  <a:lnTo>
                    <a:pt x="328" y="304"/>
                  </a:lnTo>
                  <a:lnTo>
                    <a:pt x="332" y="294"/>
                  </a:lnTo>
                  <a:lnTo>
                    <a:pt x="336" y="283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5"/>
                  </a:lnTo>
                  <a:lnTo>
                    <a:pt x="339" y="223"/>
                  </a:lnTo>
                  <a:lnTo>
                    <a:pt x="336" y="211"/>
                  </a:lnTo>
                  <a:lnTo>
                    <a:pt x="332" y="201"/>
                  </a:lnTo>
                  <a:lnTo>
                    <a:pt x="328" y="189"/>
                  </a:lnTo>
                  <a:lnTo>
                    <a:pt x="323" y="180"/>
                  </a:lnTo>
                  <a:lnTo>
                    <a:pt x="318" y="171"/>
                  </a:lnTo>
                  <a:lnTo>
                    <a:pt x="311" y="163"/>
                  </a:lnTo>
                  <a:lnTo>
                    <a:pt x="304" y="154"/>
                  </a:lnTo>
                  <a:lnTo>
                    <a:pt x="296" y="148"/>
                  </a:lnTo>
                  <a:lnTo>
                    <a:pt x="287" y="142"/>
                  </a:lnTo>
                  <a:lnTo>
                    <a:pt x="278" y="138"/>
                  </a:lnTo>
                  <a:lnTo>
                    <a:pt x="268" y="134"/>
                  </a:lnTo>
                  <a:lnTo>
                    <a:pt x="258" y="132"/>
                  </a:lnTo>
                  <a:lnTo>
                    <a:pt x="247" y="130"/>
                  </a:lnTo>
                  <a:lnTo>
                    <a:pt x="236" y="130"/>
                  </a:lnTo>
                  <a:lnTo>
                    <a:pt x="225" y="130"/>
                  </a:lnTo>
                  <a:lnTo>
                    <a:pt x="216" y="132"/>
                  </a:lnTo>
                  <a:lnTo>
                    <a:pt x="205" y="135"/>
                  </a:lnTo>
                  <a:lnTo>
                    <a:pt x="196" y="139"/>
                  </a:lnTo>
                  <a:lnTo>
                    <a:pt x="187" y="143"/>
                  </a:lnTo>
                  <a:lnTo>
                    <a:pt x="179" y="150"/>
                  </a:lnTo>
                  <a:lnTo>
                    <a:pt x="170" y="157"/>
                  </a:lnTo>
                  <a:lnTo>
                    <a:pt x="163" y="166"/>
                  </a:lnTo>
                  <a:lnTo>
                    <a:pt x="156" y="175"/>
                  </a:lnTo>
                  <a:lnTo>
                    <a:pt x="150" y="185"/>
                  </a:lnTo>
                  <a:lnTo>
                    <a:pt x="145" y="195"/>
                  </a:lnTo>
                  <a:lnTo>
                    <a:pt x="141" y="206"/>
                  </a:lnTo>
                  <a:lnTo>
                    <a:pt x="138" y="217"/>
                  </a:lnTo>
                  <a:lnTo>
                    <a:pt x="134" y="228"/>
                  </a:lnTo>
                  <a:lnTo>
                    <a:pt x="133" y="241"/>
                  </a:lnTo>
                  <a:lnTo>
                    <a:pt x="132" y="25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7" name="Freeform 188"/>
            <p:cNvSpPr>
              <a:spLocks/>
            </p:cNvSpPr>
            <p:nvPr/>
          </p:nvSpPr>
          <p:spPr bwMode="auto">
            <a:xfrm>
              <a:off x="5599" y="4132"/>
              <a:ext cx="38" cy="40"/>
            </a:xfrm>
            <a:custGeom>
              <a:avLst/>
              <a:gdLst>
                <a:gd name="T0" fmla="*/ 0 w 462"/>
                <a:gd name="T1" fmla="*/ 0 h 476"/>
                <a:gd name="T2" fmla="*/ 10 w 462"/>
                <a:gd name="T3" fmla="*/ 0 h 476"/>
                <a:gd name="T4" fmla="*/ 16 w 462"/>
                <a:gd name="T5" fmla="*/ 23 h 476"/>
                <a:gd name="T6" fmla="*/ 27 w 462"/>
                <a:gd name="T7" fmla="*/ 0 h 476"/>
                <a:gd name="T8" fmla="*/ 38 w 462"/>
                <a:gd name="T9" fmla="*/ 0 h 476"/>
                <a:gd name="T10" fmla="*/ 18 w 462"/>
                <a:gd name="T11" fmla="*/ 40 h 476"/>
                <a:gd name="T12" fmla="*/ 11 w 462"/>
                <a:gd name="T13" fmla="*/ 40 h 476"/>
                <a:gd name="T14" fmla="*/ 0 w 462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2" h="476">
                  <a:moveTo>
                    <a:pt x="0" y="0"/>
                  </a:moveTo>
                  <a:lnTo>
                    <a:pt x="119" y="0"/>
                  </a:lnTo>
                  <a:lnTo>
                    <a:pt x="196" y="270"/>
                  </a:lnTo>
                  <a:lnTo>
                    <a:pt x="330" y="0"/>
                  </a:lnTo>
                  <a:lnTo>
                    <a:pt x="462" y="0"/>
                  </a:lnTo>
                  <a:lnTo>
                    <a:pt x="223" y="476"/>
                  </a:lnTo>
                  <a:lnTo>
                    <a:pt x="139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8" name="Freeform 189"/>
            <p:cNvSpPr>
              <a:spLocks noEditPoints="1"/>
            </p:cNvSpPr>
            <p:nvPr/>
          </p:nvSpPr>
          <p:spPr bwMode="auto">
            <a:xfrm>
              <a:off x="5639" y="4110"/>
              <a:ext cx="43" cy="80"/>
            </a:xfrm>
            <a:custGeom>
              <a:avLst/>
              <a:gdLst>
                <a:gd name="T0" fmla="*/ 4 w 515"/>
                <a:gd name="T1" fmla="*/ 23 h 961"/>
                <a:gd name="T2" fmla="*/ 13 w 515"/>
                <a:gd name="T3" fmla="*/ 23 h 961"/>
                <a:gd name="T4" fmla="*/ 20 w 515"/>
                <a:gd name="T5" fmla="*/ 44 h 961"/>
                <a:gd name="T6" fmla="*/ 31 w 515"/>
                <a:gd name="T7" fmla="*/ 23 h 961"/>
                <a:gd name="T8" fmla="*/ 42 w 515"/>
                <a:gd name="T9" fmla="*/ 23 h 961"/>
                <a:gd name="T10" fmla="*/ 11 w 515"/>
                <a:gd name="T11" fmla="*/ 80 h 961"/>
                <a:gd name="T12" fmla="*/ 0 w 515"/>
                <a:gd name="T13" fmla="*/ 80 h 961"/>
                <a:gd name="T14" fmla="*/ 13 w 515"/>
                <a:gd name="T15" fmla="*/ 56 h 961"/>
                <a:gd name="T16" fmla="*/ 4 w 515"/>
                <a:gd name="T17" fmla="*/ 23 h 961"/>
                <a:gd name="T18" fmla="*/ 30 w 515"/>
                <a:gd name="T19" fmla="*/ 0 h 961"/>
                <a:gd name="T20" fmla="*/ 43 w 515"/>
                <a:gd name="T21" fmla="*/ 0 h 961"/>
                <a:gd name="T22" fmla="*/ 29 w 515"/>
                <a:gd name="T23" fmla="*/ 14 h 961"/>
                <a:gd name="T24" fmla="*/ 21 w 515"/>
                <a:gd name="T25" fmla="*/ 14 h 961"/>
                <a:gd name="T26" fmla="*/ 30 w 515"/>
                <a:gd name="T27" fmla="*/ 0 h 9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5" h="961">
                  <a:moveTo>
                    <a:pt x="43" y="271"/>
                  </a:moveTo>
                  <a:lnTo>
                    <a:pt x="160" y="271"/>
                  </a:lnTo>
                  <a:lnTo>
                    <a:pt x="235" y="525"/>
                  </a:lnTo>
                  <a:lnTo>
                    <a:pt x="373" y="271"/>
                  </a:lnTo>
                  <a:lnTo>
                    <a:pt x="504" y="271"/>
                  </a:lnTo>
                  <a:lnTo>
                    <a:pt x="130" y="961"/>
                  </a:lnTo>
                  <a:lnTo>
                    <a:pt x="0" y="961"/>
                  </a:lnTo>
                  <a:lnTo>
                    <a:pt x="158" y="668"/>
                  </a:lnTo>
                  <a:lnTo>
                    <a:pt x="43" y="271"/>
                  </a:lnTo>
                  <a:close/>
                  <a:moveTo>
                    <a:pt x="358" y="0"/>
                  </a:moveTo>
                  <a:lnTo>
                    <a:pt x="515" y="0"/>
                  </a:lnTo>
                  <a:lnTo>
                    <a:pt x="348" y="170"/>
                  </a:lnTo>
                  <a:lnTo>
                    <a:pt x="251" y="17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19" name="Freeform 190"/>
            <p:cNvSpPr>
              <a:spLocks/>
            </p:cNvSpPr>
            <p:nvPr/>
          </p:nvSpPr>
          <p:spPr bwMode="auto">
            <a:xfrm>
              <a:off x="5685" y="4132"/>
              <a:ext cx="32" cy="41"/>
            </a:xfrm>
            <a:custGeom>
              <a:avLst/>
              <a:gdLst>
                <a:gd name="T0" fmla="*/ 31 w 383"/>
                <a:gd name="T1" fmla="*/ 13 h 497"/>
                <a:gd name="T2" fmla="*/ 29 w 383"/>
                <a:gd name="T3" fmla="*/ 12 h 497"/>
                <a:gd name="T4" fmla="*/ 27 w 383"/>
                <a:gd name="T5" fmla="*/ 11 h 497"/>
                <a:gd name="T6" fmla="*/ 25 w 383"/>
                <a:gd name="T7" fmla="*/ 10 h 497"/>
                <a:gd name="T8" fmla="*/ 22 w 383"/>
                <a:gd name="T9" fmla="*/ 10 h 497"/>
                <a:gd name="T10" fmla="*/ 20 w 383"/>
                <a:gd name="T11" fmla="*/ 10 h 497"/>
                <a:gd name="T12" fmla="*/ 18 w 383"/>
                <a:gd name="T13" fmla="*/ 10 h 497"/>
                <a:gd name="T14" fmla="*/ 16 w 383"/>
                <a:gd name="T15" fmla="*/ 11 h 497"/>
                <a:gd name="T16" fmla="*/ 14 w 383"/>
                <a:gd name="T17" fmla="*/ 13 h 497"/>
                <a:gd name="T18" fmla="*/ 13 w 383"/>
                <a:gd name="T19" fmla="*/ 14 h 497"/>
                <a:gd name="T20" fmla="*/ 12 w 383"/>
                <a:gd name="T21" fmla="*/ 16 h 497"/>
                <a:gd name="T22" fmla="*/ 11 w 383"/>
                <a:gd name="T23" fmla="*/ 19 h 497"/>
                <a:gd name="T24" fmla="*/ 11 w 383"/>
                <a:gd name="T25" fmla="*/ 21 h 497"/>
                <a:gd name="T26" fmla="*/ 11 w 383"/>
                <a:gd name="T27" fmla="*/ 23 h 497"/>
                <a:gd name="T28" fmla="*/ 11 w 383"/>
                <a:gd name="T29" fmla="*/ 25 h 497"/>
                <a:gd name="T30" fmla="*/ 11 w 383"/>
                <a:gd name="T31" fmla="*/ 27 h 497"/>
                <a:gd name="T32" fmla="*/ 12 w 383"/>
                <a:gd name="T33" fmla="*/ 28 h 497"/>
                <a:gd name="T34" fmla="*/ 14 w 383"/>
                <a:gd name="T35" fmla="*/ 30 h 497"/>
                <a:gd name="T36" fmla="*/ 15 w 383"/>
                <a:gd name="T37" fmla="*/ 31 h 497"/>
                <a:gd name="T38" fmla="*/ 17 w 383"/>
                <a:gd name="T39" fmla="*/ 31 h 497"/>
                <a:gd name="T40" fmla="*/ 19 w 383"/>
                <a:gd name="T41" fmla="*/ 31 h 497"/>
                <a:gd name="T42" fmla="*/ 21 w 383"/>
                <a:gd name="T43" fmla="*/ 31 h 497"/>
                <a:gd name="T44" fmla="*/ 22 w 383"/>
                <a:gd name="T45" fmla="*/ 31 h 497"/>
                <a:gd name="T46" fmla="*/ 25 w 383"/>
                <a:gd name="T47" fmla="*/ 31 h 497"/>
                <a:gd name="T48" fmla="*/ 27 w 383"/>
                <a:gd name="T49" fmla="*/ 30 h 497"/>
                <a:gd name="T50" fmla="*/ 27 w 383"/>
                <a:gd name="T51" fmla="*/ 39 h 497"/>
                <a:gd name="T52" fmla="*/ 22 w 383"/>
                <a:gd name="T53" fmla="*/ 41 h 497"/>
                <a:gd name="T54" fmla="*/ 17 w 383"/>
                <a:gd name="T55" fmla="*/ 41 h 497"/>
                <a:gd name="T56" fmla="*/ 16 w 383"/>
                <a:gd name="T57" fmla="*/ 41 h 497"/>
                <a:gd name="T58" fmla="*/ 14 w 383"/>
                <a:gd name="T59" fmla="*/ 41 h 497"/>
                <a:gd name="T60" fmla="*/ 12 w 383"/>
                <a:gd name="T61" fmla="*/ 40 h 497"/>
                <a:gd name="T62" fmla="*/ 11 w 383"/>
                <a:gd name="T63" fmla="*/ 40 h 497"/>
                <a:gd name="T64" fmla="*/ 9 w 383"/>
                <a:gd name="T65" fmla="*/ 39 h 497"/>
                <a:gd name="T66" fmla="*/ 8 w 383"/>
                <a:gd name="T67" fmla="*/ 38 h 497"/>
                <a:gd name="T68" fmla="*/ 6 w 383"/>
                <a:gd name="T69" fmla="*/ 37 h 497"/>
                <a:gd name="T70" fmla="*/ 5 w 383"/>
                <a:gd name="T71" fmla="*/ 36 h 497"/>
                <a:gd name="T72" fmla="*/ 4 w 383"/>
                <a:gd name="T73" fmla="*/ 34 h 497"/>
                <a:gd name="T74" fmla="*/ 3 w 383"/>
                <a:gd name="T75" fmla="*/ 33 h 497"/>
                <a:gd name="T76" fmla="*/ 2 w 383"/>
                <a:gd name="T77" fmla="*/ 31 h 497"/>
                <a:gd name="T78" fmla="*/ 1 w 383"/>
                <a:gd name="T79" fmla="*/ 29 h 497"/>
                <a:gd name="T80" fmla="*/ 1 w 383"/>
                <a:gd name="T81" fmla="*/ 28 h 497"/>
                <a:gd name="T82" fmla="*/ 0 w 383"/>
                <a:gd name="T83" fmla="*/ 26 h 497"/>
                <a:gd name="T84" fmla="*/ 0 w 383"/>
                <a:gd name="T85" fmla="*/ 22 h 497"/>
                <a:gd name="T86" fmla="*/ 0 w 383"/>
                <a:gd name="T87" fmla="*/ 18 h 497"/>
                <a:gd name="T88" fmla="*/ 1 w 383"/>
                <a:gd name="T89" fmla="*/ 14 h 497"/>
                <a:gd name="T90" fmla="*/ 3 w 383"/>
                <a:gd name="T91" fmla="*/ 11 h 497"/>
                <a:gd name="T92" fmla="*/ 5 w 383"/>
                <a:gd name="T93" fmla="*/ 7 h 497"/>
                <a:gd name="T94" fmla="*/ 7 w 383"/>
                <a:gd name="T95" fmla="*/ 5 h 497"/>
                <a:gd name="T96" fmla="*/ 8 w 383"/>
                <a:gd name="T97" fmla="*/ 4 h 497"/>
                <a:gd name="T98" fmla="*/ 10 w 383"/>
                <a:gd name="T99" fmla="*/ 3 h 497"/>
                <a:gd name="T100" fmla="*/ 12 w 383"/>
                <a:gd name="T101" fmla="*/ 2 h 497"/>
                <a:gd name="T102" fmla="*/ 14 w 383"/>
                <a:gd name="T103" fmla="*/ 1 h 497"/>
                <a:gd name="T104" fmla="*/ 16 w 383"/>
                <a:gd name="T105" fmla="*/ 0 h 497"/>
                <a:gd name="T106" fmla="*/ 18 w 383"/>
                <a:gd name="T107" fmla="*/ 0 h 497"/>
                <a:gd name="T108" fmla="*/ 20 w 383"/>
                <a:gd name="T109" fmla="*/ 0 h 497"/>
                <a:gd name="T110" fmla="*/ 23 w 383"/>
                <a:gd name="T111" fmla="*/ 0 h 497"/>
                <a:gd name="T112" fmla="*/ 26 w 383"/>
                <a:gd name="T113" fmla="*/ 1 h 497"/>
                <a:gd name="T114" fmla="*/ 29 w 383"/>
                <a:gd name="T115" fmla="*/ 2 h 497"/>
                <a:gd name="T116" fmla="*/ 32 w 383"/>
                <a:gd name="T117" fmla="*/ 4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7">
                  <a:moveTo>
                    <a:pt x="383" y="44"/>
                  </a:moveTo>
                  <a:lnTo>
                    <a:pt x="366" y="158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9"/>
                  </a:lnTo>
                  <a:lnTo>
                    <a:pt x="319" y="132"/>
                  </a:lnTo>
                  <a:lnTo>
                    <a:pt x="307" y="128"/>
                  </a:lnTo>
                  <a:lnTo>
                    <a:pt x="295" y="123"/>
                  </a:lnTo>
                  <a:lnTo>
                    <a:pt x="281" y="121"/>
                  </a:lnTo>
                  <a:lnTo>
                    <a:pt x="266" y="119"/>
                  </a:lnTo>
                  <a:lnTo>
                    <a:pt x="249" y="119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6"/>
                  </a:lnTo>
                  <a:lnTo>
                    <a:pt x="202" y="131"/>
                  </a:lnTo>
                  <a:lnTo>
                    <a:pt x="191" y="137"/>
                  </a:lnTo>
                  <a:lnTo>
                    <a:pt x="181" y="144"/>
                  </a:lnTo>
                  <a:lnTo>
                    <a:pt x="172" y="153"/>
                  </a:lnTo>
                  <a:lnTo>
                    <a:pt x="162" y="164"/>
                  </a:lnTo>
                  <a:lnTo>
                    <a:pt x="153" y="175"/>
                  </a:lnTo>
                  <a:lnTo>
                    <a:pt x="146" y="186"/>
                  </a:lnTo>
                  <a:lnTo>
                    <a:pt x="140" y="200"/>
                  </a:lnTo>
                  <a:lnTo>
                    <a:pt x="135" y="212"/>
                  </a:lnTo>
                  <a:lnTo>
                    <a:pt x="130" y="226"/>
                  </a:lnTo>
                  <a:lnTo>
                    <a:pt x="127" y="241"/>
                  </a:lnTo>
                  <a:lnTo>
                    <a:pt x="126" y="255"/>
                  </a:lnTo>
                  <a:lnTo>
                    <a:pt x="125" y="271"/>
                  </a:lnTo>
                  <a:lnTo>
                    <a:pt x="126" y="284"/>
                  </a:lnTo>
                  <a:lnTo>
                    <a:pt x="127" y="296"/>
                  </a:lnTo>
                  <a:lnTo>
                    <a:pt x="129" y="307"/>
                  </a:lnTo>
                  <a:lnTo>
                    <a:pt x="133" y="318"/>
                  </a:lnTo>
                  <a:lnTo>
                    <a:pt x="137" y="328"/>
                  </a:lnTo>
                  <a:lnTo>
                    <a:pt x="142" y="336"/>
                  </a:lnTo>
                  <a:lnTo>
                    <a:pt x="148" y="345"/>
                  </a:lnTo>
                  <a:lnTo>
                    <a:pt x="155" y="353"/>
                  </a:lnTo>
                  <a:lnTo>
                    <a:pt x="162" y="360"/>
                  </a:lnTo>
                  <a:lnTo>
                    <a:pt x="172" y="366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1" y="378"/>
                  </a:lnTo>
                  <a:lnTo>
                    <a:pt x="213" y="380"/>
                  </a:lnTo>
                  <a:lnTo>
                    <a:pt x="224" y="381"/>
                  </a:lnTo>
                  <a:lnTo>
                    <a:pt x="237" y="382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2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6"/>
                  </a:lnTo>
                  <a:lnTo>
                    <a:pt x="323" y="478"/>
                  </a:lnTo>
                  <a:lnTo>
                    <a:pt x="290" y="486"/>
                  </a:lnTo>
                  <a:lnTo>
                    <a:pt x="259" y="492"/>
                  </a:lnTo>
                  <a:lnTo>
                    <a:pt x="232" y="495"/>
                  </a:lnTo>
                  <a:lnTo>
                    <a:pt x="208" y="497"/>
                  </a:lnTo>
                  <a:lnTo>
                    <a:pt x="198" y="497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6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100" y="466"/>
                  </a:lnTo>
                  <a:lnTo>
                    <a:pt x="90" y="460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1"/>
                  </a:lnTo>
                  <a:lnTo>
                    <a:pt x="52" y="423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7"/>
                  </a:lnTo>
                  <a:lnTo>
                    <a:pt x="23" y="376"/>
                  </a:lnTo>
                  <a:lnTo>
                    <a:pt x="19" y="367"/>
                  </a:lnTo>
                  <a:lnTo>
                    <a:pt x="15" y="357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3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2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4"/>
                  </a:lnTo>
                  <a:lnTo>
                    <a:pt x="25" y="151"/>
                  </a:lnTo>
                  <a:lnTo>
                    <a:pt x="36" y="130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2" y="75"/>
                  </a:lnTo>
                  <a:lnTo>
                    <a:pt x="80" y="66"/>
                  </a:lnTo>
                  <a:lnTo>
                    <a:pt x="89" y="57"/>
                  </a:lnTo>
                  <a:lnTo>
                    <a:pt x="99" y="48"/>
                  </a:lnTo>
                  <a:lnTo>
                    <a:pt x="108" y="41"/>
                  </a:lnTo>
                  <a:lnTo>
                    <a:pt x="118" y="34"/>
                  </a:lnTo>
                  <a:lnTo>
                    <a:pt x="128" y="28"/>
                  </a:lnTo>
                  <a:lnTo>
                    <a:pt x="140" y="22"/>
                  </a:lnTo>
                  <a:lnTo>
                    <a:pt x="151" y="17"/>
                  </a:lnTo>
                  <a:lnTo>
                    <a:pt x="163" y="12"/>
                  </a:lnTo>
                  <a:lnTo>
                    <a:pt x="176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5" y="2"/>
                  </a:lnTo>
                  <a:lnTo>
                    <a:pt x="228" y="1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8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0" name="Freeform 191"/>
            <p:cNvSpPr>
              <a:spLocks/>
            </p:cNvSpPr>
            <p:nvPr/>
          </p:nvSpPr>
          <p:spPr bwMode="auto">
            <a:xfrm>
              <a:off x="5721" y="4106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4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2"/>
                  </a:lnTo>
                  <a:lnTo>
                    <a:pt x="246" y="324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6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4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4"/>
                  </a:lnTo>
                  <a:lnTo>
                    <a:pt x="413" y="419"/>
                  </a:lnTo>
                  <a:lnTo>
                    <a:pt x="416" y="436"/>
                  </a:lnTo>
                  <a:lnTo>
                    <a:pt x="417" y="453"/>
                  </a:lnTo>
                  <a:lnTo>
                    <a:pt x="417" y="471"/>
                  </a:lnTo>
                  <a:lnTo>
                    <a:pt x="417" y="481"/>
                  </a:lnTo>
                  <a:lnTo>
                    <a:pt x="417" y="490"/>
                  </a:lnTo>
                  <a:lnTo>
                    <a:pt x="416" y="501"/>
                  </a:lnTo>
                  <a:lnTo>
                    <a:pt x="414" y="512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8"/>
                  </a:lnTo>
                  <a:lnTo>
                    <a:pt x="285" y="514"/>
                  </a:lnTo>
                  <a:lnTo>
                    <a:pt x="287" y="491"/>
                  </a:lnTo>
                  <a:lnTo>
                    <a:pt x="287" y="470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8"/>
                  </a:lnTo>
                  <a:lnTo>
                    <a:pt x="275" y="430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9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6"/>
                  </a:lnTo>
                  <a:lnTo>
                    <a:pt x="226" y="417"/>
                  </a:lnTo>
                  <a:lnTo>
                    <a:pt x="219" y="420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4"/>
                  </a:lnTo>
                  <a:lnTo>
                    <a:pt x="195" y="440"/>
                  </a:lnTo>
                  <a:lnTo>
                    <a:pt x="190" y="447"/>
                  </a:lnTo>
                  <a:lnTo>
                    <a:pt x="185" y="456"/>
                  </a:lnTo>
                  <a:lnTo>
                    <a:pt x="181" y="465"/>
                  </a:lnTo>
                  <a:lnTo>
                    <a:pt x="177" y="476"/>
                  </a:lnTo>
                  <a:lnTo>
                    <a:pt x="172" y="487"/>
                  </a:lnTo>
                  <a:lnTo>
                    <a:pt x="169" y="500"/>
                  </a:lnTo>
                  <a:lnTo>
                    <a:pt x="166" y="514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1" name="Freeform 192"/>
            <p:cNvSpPr>
              <a:spLocks noEditPoints="1"/>
            </p:cNvSpPr>
            <p:nvPr/>
          </p:nvSpPr>
          <p:spPr bwMode="auto">
            <a:xfrm>
              <a:off x="4771" y="4217"/>
              <a:ext cx="41" cy="42"/>
            </a:xfrm>
            <a:custGeom>
              <a:avLst/>
              <a:gdLst>
                <a:gd name="T0" fmla="*/ 41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3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1 w 485"/>
                <a:gd name="T35" fmla="*/ 2 h 495"/>
                <a:gd name="T36" fmla="*/ 13 w 485"/>
                <a:gd name="T37" fmla="*/ 1 h 495"/>
                <a:gd name="T38" fmla="*/ 16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3 w 485"/>
                <a:gd name="T45" fmla="*/ 1 h 495"/>
                <a:gd name="T46" fmla="*/ 27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3 w 485"/>
                <a:gd name="T63" fmla="*/ 30 h 495"/>
                <a:gd name="T64" fmla="*/ 25 w 485"/>
                <a:gd name="T65" fmla="*/ 28 h 495"/>
                <a:gd name="T66" fmla="*/ 27 w 485"/>
                <a:gd name="T67" fmla="*/ 25 h 495"/>
                <a:gd name="T68" fmla="*/ 28 w 485"/>
                <a:gd name="T69" fmla="*/ 22 h 495"/>
                <a:gd name="T70" fmla="*/ 28 w 485"/>
                <a:gd name="T71" fmla="*/ 19 h 495"/>
                <a:gd name="T72" fmla="*/ 27 w 485"/>
                <a:gd name="T73" fmla="*/ 16 h 495"/>
                <a:gd name="T74" fmla="*/ 26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20 w 485"/>
                <a:gd name="T81" fmla="*/ 10 h 495"/>
                <a:gd name="T82" fmla="*/ 17 w 485"/>
                <a:gd name="T83" fmla="*/ 11 h 495"/>
                <a:gd name="T84" fmla="*/ 15 w 485"/>
                <a:gd name="T85" fmla="*/ 12 h 495"/>
                <a:gd name="T86" fmla="*/ 13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5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1" y="491"/>
                  </a:lnTo>
                  <a:lnTo>
                    <a:pt x="185" y="494"/>
                  </a:lnTo>
                  <a:lnTo>
                    <a:pt x="168" y="495"/>
                  </a:lnTo>
                  <a:lnTo>
                    <a:pt x="150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7" y="487"/>
                  </a:lnTo>
                  <a:lnTo>
                    <a:pt x="109" y="484"/>
                  </a:lnTo>
                  <a:lnTo>
                    <a:pt x="102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8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3" y="365"/>
                  </a:lnTo>
                  <a:lnTo>
                    <a:pt x="7" y="344"/>
                  </a:lnTo>
                  <a:lnTo>
                    <a:pt x="3" y="324"/>
                  </a:lnTo>
                  <a:lnTo>
                    <a:pt x="1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4" y="223"/>
                  </a:lnTo>
                  <a:lnTo>
                    <a:pt x="6" y="209"/>
                  </a:lnTo>
                  <a:lnTo>
                    <a:pt x="9" y="196"/>
                  </a:lnTo>
                  <a:lnTo>
                    <a:pt x="12" y="183"/>
                  </a:lnTo>
                  <a:lnTo>
                    <a:pt x="16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9" y="134"/>
                  </a:lnTo>
                  <a:lnTo>
                    <a:pt x="34" y="123"/>
                  </a:lnTo>
                  <a:lnTo>
                    <a:pt x="40" y="113"/>
                  </a:lnTo>
                  <a:lnTo>
                    <a:pt x="46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9" y="32"/>
                  </a:lnTo>
                  <a:lnTo>
                    <a:pt x="117" y="26"/>
                  </a:lnTo>
                  <a:lnTo>
                    <a:pt x="127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5" y="3"/>
                  </a:lnTo>
                  <a:lnTo>
                    <a:pt x="185" y="1"/>
                  </a:lnTo>
                  <a:lnTo>
                    <a:pt x="195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8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9" y="277"/>
                  </a:lnTo>
                  <a:lnTo>
                    <a:pt x="130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6" y="373"/>
                  </a:lnTo>
                  <a:lnTo>
                    <a:pt x="215" y="373"/>
                  </a:lnTo>
                  <a:lnTo>
                    <a:pt x="227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9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4" y="274"/>
                  </a:lnTo>
                  <a:lnTo>
                    <a:pt x="326" y="261"/>
                  </a:lnTo>
                  <a:lnTo>
                    <a:pt x="328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7" y="211"/>
                  </a:lnTo>
                  <a:lnTo>
                    <a:pt x="325" y="199"/>
                  </a:lnTo>
                  <a:lnTo>
                    <a:pt x="321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7" y="162"/>
                  </a:lnTo>
                  <a:lnTo>
                    <a:pt x="300" y="154"/>
                  </a:lnTo>
                  <a:lnTo>
                    <a:pt x="294" y="147"/>
                  </a:lnTo>
                  <a:lnTo>
                    <a:pt x="286" y="141"/>
                  </a:lnTo>
                  <a:lnTo>
                    <a:pt x="278" y="136"/>
                  </a:lnTo>
                  <a:lnTo>
                    <a:pt x="270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3" y="123"/>
                  </a:lnTo>
                  <a:lnTo>
                    <a:pt x="222" y="123"/>
                  </a:lnTo>
                  <a:lnTo>
                    <a:pt x="211" y="125"/>
                  </a:lnTo>
                  <a:lnTo>
                    <a:pt x="201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1" y="174"/>
                  </a:lnTo>
                  <a:lnTo>
                    <a:pt x="145" y="185"/>
                  </a:lnTo>
                  <a:lnTo>
                    <a:pt x="140" y="197"/>
                  </a:lnTo>
                  <a:lnTo>
                    <a:pt x="136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9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2" name="Freeform 193"/>
            <p:cNvSpPr>
              <a:spLocks/>
            </p:cNvSpPr>
            <p:nvPr/>
          </p:nvSpPr>
          <p:spPr bwMode="auto">
            <a:xfrm>
              <a:off x="4839" y="4217"/>
              <a:ext cx="32" cy="42"/>
            </a:xfrm>
            <a:custGeom>
              <a:avLst/>
              <a:gdLst>
                <a:gd name="T0" fmla="*/ 31 w 382"/>
                <a:gd name="T1" fmla="*/ 13 h 496"/>
                <a:gd name="T2" fmla="*/ 29 w 382"/>
                <a:gd name="T3" fmla="*/ 12 h 496"/>
                <a:gd name="T4" fmla="*/ 27 w 382"/>
                <a:gd name="T5" fmla="*/ 11 h 496"/>
                <a:gd name="T6" fmla="*/ 25 w 382"/>
                <a:gd name="T7" fmla="*/ 10 h 496"/>
                <a:gd name="T8" fmla="*/ 22 w 382"/>
                <a:gd name="T9" fmla="*/ 10 h 496"/>
                <a:gd name="T10" fmla="*/ 20 w 382"/>
                <a:gd name="T11" fmla="*/ 10 h 496"/>
                <a:gd name="T12" fmla="*/ 18 w 382"/>
                <a:gd name="T13" fmla="*/ 11 h 496"/>
                <a:gd name="T14" fmla="*/ 16 w 382"/>
                <a:gd name="T15" fmla="*/ 12 h 496"/>
                <a:gd name="T16" fmla="*/ 14 w 382"/>
                <a:gd name="T17" fmla="*/ 13 h 496"/>
                <a:gd name="T18" fmla="*/ 13 w 382"/>
                <a:gd name="T19" fmla="*/ 15 h 496"/>
                <a:gd name="T20" fmla="*/ 12 w 382"/>
                <a:gd name="T21" fmla="*/ 17 h 496"/>
                <a:gd name="T22" fmla="*/ 11 w 382"/>
                <a:gd name="T23" fmla="*/ 19 h 496"/>
                <a:gd name="T24" fmla="*/ 10 w 382"/>
                <a:gd name="T25" fmla="*/ 22 h 496"/>
                <a:gd name="T26" fmla="*/ 10 w 382"/>
                <a:gd name="T27" fmla="*/ 24 h 496"/>
                <a:gd name="T28" fmla="*/ 11 w 382"/>
                <a:gd name="T29" fmla="*/ 26 h 496"/>
                <a:gd name="T30" fmla="*/ 11 w 382"/>
                <a:gd name="T31" fmla="*/ 28 h 496"/>
                <a:gd name="T32" fmla="*/ 12 w 382"/>
                <a:gd name="T33" fmla="*/ 29 h 496"/>
                <a:gd name="T34" fmla="*/ 14 w 382"/>
                <a:gd name="T35" fmla="*/ 30 h 496"/>
                <a:gd name="T36" fmla="*/ 15 w 382"/>
                <a:gd name="T37" fmla="*/ 31 h 496"/>
                <a:gd name="T38" fmla="*/ 17 w 382"/>
                <a:gd name="T39" fmla="*/ 32 h 496"/>
                <a:gd name="T40" fmla="*/ 19 w 382"/>
                <a:gd name="T41" fmla="*/ 32 h 496"/>
                <a:gd name="T42" fmla="*/ 21 w 382"/>
                <a:gd name="T43" fmla="*/ 32 h 496"/>
                <a:gd name="T44" fmla="*/ 23 w 382"/>
                <a:gd name="T45" fmla="*/ 32 h 496"/>
                <a:gd name="T46" fmla="*/ 25 w 382"/>
                <a:gd name="T47" fmla="*/ 31 h 496"/>
                <a:gd name="T48" fmla="*/ 27 w 382"/>
                <a:gd name="T49" fmla="*/ 31 h 496"/>
                <a:gd name="T50" fmla="*/ 27 w 382"/>
                <a:gd name="T51" fmla="*/ 40 h 496"/>
                <a:gd name="T52" fmla="*/ 22 w 382"/>
                <a:gd name="T53" fmla="*/ 42 h 496"/>
                <a:gd name="T54" fmla="*/ 17 w 382"/>
                <a:gd name="T55" fmla="*/ 42 h 496"/>
                <a:gd name="T56" fmla="*/ 16 w 382"/>
                <a:gd name="T57" fmla="*/ 42 h 496"/>
                <a:gd name="T58" fmla="*/ 14 w 382"/>
                <a:gd name="T59" fmla="*/ 42 h 496"/>
                <a:gd name="T60" fmla="*/ 12 w 382"/>
                <a:gd name="T61" fmla="*/ 41 h 496"/>
                <a:gd name="T62" fmla="*/ 10 w 382"/>
                <a:gd name="T63" fmla="*/ 41 h 496"/>
                <a:gd name="T64" fmla="*/ 9 w 382"/>
                <a:gd name="T65" fmla="*/ 40 h 496"/>
                <a:gd name="T66" fmla="*/ 8 w 382"/>
                <a:gd name="T67" fmla="*/ 39 h 496"/>
                <a:gd name="T68" fmla="*/ 6 w 382"/>
                <a:gd name="T69" fmla="*/ 38 h 496"/>
                <a:gd name="T70" fmla="*/ 5 w 382"/>
                <a:gd name="T71" fmla="*/ 36 h 496"/>
                <a:gd name="T72" fmla="*/ 4 w 382"/>
                <a:gd name="T73" fmla="*/ 35 h 496"/>
                <a:gd name="T74" fmla="*/ 3 w 382"/>
                <a:gd name="T75" fmla="*/ 34 h 496"/>
                <a:gd name="T76" fmla="*/ 2 w 382"/>
                <a:gd name="T77" fmla="*/ 32 h 496"/>
                <a:gd name="T78" fmla="*/ 1 w 382"/>
                <a:gd name="T79" fmla="*/ 30 h 496"/>
                <a:gd name="T80" fmla="*/ 1 w 382"/>
                <a:gd name="T81" fmla="*/ 28 h 496"/>
                <a:gd name="T82" fmla="*/ 0 w 382"/>
                <a:gd name="T83" fmla="*/ 26 h 496"/>
                <a:gd name="T84" fmla="*/ 0 w 382"/>
                <a:gd name="T85" fmla="*/ 22 h 496"/>
                <a:gd name="T86" fmla="*/ 0 w 382"/>
                <a:gd name="T87" fmla="*/ 18 h 496"/>
                <a:gd name="T88" fmla="*/ 1 w 382"/>
                <a:gd name="T89" fmla="*/ 15 h 496"/>
                <a:gd name="T90" fmla="*/ 3 w 382"/>
                <a:gd name="T91" fmla="*/ 11 h 496"/>
                <a:gd name="T92" fmla="*/ 5 w 382"/>
                <a:gd name="T93" fmla="*/ 7 h 496"/>
                <a:gd name="T94" fmla="*/ 7 w 382"/>
                <a:gd name="T95" fmla="*/ 6 h 496"/>
                <a:gd name="T96" fmla="*/ 8 w 382"/>
                <a:gd name="T97" fmla="*/ 4 h 496"/>
                <a:gd name="T98" fmla="*/ 10 w 382"/>
                <a:gd name="T99" fmla="*/ 3 h 496"/>
                <a:gd name="T100" fmla="*/ 12 w 382"/>
                <a:gd name="T101" fmla="*/ 2 h 496"/>
                <a:gd name="T102" fmla="*/ 14 w 382"/>
                <a:gd name="T103" fmla="*/ 1 h 496"/>
                <a:gd name="T104" fmla="*/ 16 w 382"/>
                <a:gd name="T105" fmla="*/ 0 h 496"/>
                <a:gd name="T106" fmla="*/ 18 w 382"/>
                <a:gd name="T107" fmla="*/ 0 h 496"/>
                <a:gd name="T108" fmla="*/ 20 w 382"/>
                <a:gd name="T109" fmla="*/ 0 h 496"/>
                <a:gd name="T110" fmla="*/ 23 w 382"/>
                <a:gd name="T111" fmla="*/ 0 h 496"/>
                <a:gd name="T112" fmla="*/ 26 w 382"/>
                <a:gd name="T113" fmla="*/ 1 h 496"/>
                <a:gd name="T114" fmla="*/ 29 w 382"/>
                <a:gd name="T115" fmla="*/ 2 h 496"/>
                <a:gd name="T116" fmla="*/ 32 w 382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2" h="496">
                  <a:moveTo>
                    <a:pt x="382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8" y="131"/>
                  </a:lnTo>
                  <a:lnTo>
                    <a:pt x="306" y="126"/>
                  </a:lnTo>
                  <a:lnTo>
                    <a:pt x="293" y="123"/>
                  </a:lnTo>
                  <a:lnTo>
                    <a:pt x="280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2" y="125"/>
                  </a:lnTo>
                  <a:lnTo>
                    <a:pt x="201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0" y="152"/>
                  </a:lnTo>
                  <a:lnTo>
                    <a:pt x="161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5" y="255"/>
                  </a:lnTo>
                  <a:lnTo>
                    <a:pt x="125" y="270"/>
                  </a:lnTo>
                  <a:lnTo>
                    <a:pt x="125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4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1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6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39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6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5" y="480"/>
                  </a:lnTo>
                  <a:lnTo>
                    <a:pt x="116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6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5" y="324"/>
                  </a:lnTo>
                  <a:lnTo>
                    <a:pt x="3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3" y="218"/>
                  </a:lnTo>
                  <a:lnTo>
                    <a:pt x="8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5" y="128"/>
                  </a:lnTo>
                  <a:lnTo>
                    <a:pt x="48" y="107"/>
                  </a:lnTo>
                  <a:lnTo>
                    <a:pt x="63" y="85"/>
                  </a:lnTo>
                  <a:lnTo>
                    <a:pt x="71" y="75"/>
                  </a:lnTo>
                  <a:lnTo>
                    <a:pt x="79" y="66"/>
                  </a:lnTo>
                  <a:lnTo>
                    <a:pt x="88" y="56"/>
                  </a:lnTo>
                  <a:lnTo>
                    <a:pt x="97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2" y="12"/>
                  </a:lnTo>
                  <a:lnTo>
                    <a:pt x="174" y="8"/>
                  </a:lnTo>
                  <a:lnTo>
                    <a:pt x="187" y="5"/>
                  </a:lnTo>
                  <a:lnTo>
                    <a:pt x="200" y="3"/>
                  </a:lnTo>
                  <a:lnTo>
                    <a:pt x="213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7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2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3" name="Freeform 194"/>
            <p:cNvSpPr>
              <a:spLocks noEditPoints="1"/>
            </p:cNvSpPr>
            <p:nvPr/>
          </p:nvSpPr>
          <p:spPr bwMode="auto">
            <a:xfrm>
              <a:off x="4875" y="4195"/>
              <a:ext cx="20" cy="63"/>
            </a:xfrm>
            <a:custGeom>
              <a:avLst/>
              <a:gdLst>
                <a:gd name="T0" fmla="*/ 12 w 233"/>
                <a:gd name="T1" fmla="*/ 15 h 758"/>
                <a:gd name="T2" fmla="*/ 11 w 233"/>
                <a:gd name="T3" fmla="*/ 14 h 758"/>
                <a:gd name="T4" fmla="*/ 10 w 233"/>
                <a:gd name="T5" fmla="*/ 14 h 758"/>
                <a:gd name="T6" fmla="*/ 9 w 233"/>
                <a:gd name="T7" fmla="*/ 13 h 758"/>
                <a:gd name="T8" fmla="*/ 8 w 233"/>
                <a:gd name="T9" fmla="*/ 12 h 758"/>
                <a:gd name="T10" fmla="*/ 7 w 233"/>
                <a:gd name="T11" fmla="*/ 11 h 758"/>
                <a:gd name="T12" fmla="*/ 6 w 233"/>
                <a:gd name="T13" fmla="*/ 9 h 758"/>
                <a:gd name="T14" fmla="*/ 6 w 233"/>
                <a:gd name="T15" fmla="*/ 8 h 758"/>
                <a:gd name="T16" fmla="*/ 6 w 233"/>
                <a:gd name="T17" fmla="*/ 6 h 758"/>
                <a:gd name="T18" fmla="*/ 6 w 233"/>
                <a:gd name="T19" fmla="*/ 5 h 758"/>
                <a:gd name="T20" fmla="*/ 7 w 233"/>
                <a:gd name="T21" fmla="*/ 4 h 758"/>
                <a:gd name="T22" fmla="*/ 8 w 233"/>
                <a:gd name="T23" fmla="*/ 3 h 758"/>
                <a:gd name="T24" fmla="*/ 9 w 233"/>
                <a:gd name="T25" fmla="*/ 2 h 758"/>
                <a:gd name="T26" fmla="*/ 10 w 233"/>
                <a:gd name="T27" fmla="*/ 1 h 758"/>
                <a:gd name="T28" fmla="*/ 11 w 233"/>
                <a:gd name="T29" fmla="*/ 0 h 758"/>
                <a:gd name="T30" fmla="*/ 12 w 233"/>
                <a:gd name="T31" fmla="*/ 0 h 758"/>
                <a:gd name="T32" fmla="*/ 14 w 233"/>
                <a:gd name="T33" fmla="*/ 0 h 758"/>
                <a:gd name="T34" fmla="*/ 15 w 233"/>
                <a:gd name="T35" fmla="*/ 0 h 758"/>
                <a:gd name="T36" fmla="*/ 16 w 233"/>
                <a:gd name="T37" fmla="*/ 1 h 758"/>
                <a:gd name="T38" fmla="*/ 17 w 233"/>
                <a:gd name="T39" fmla="*/ 2 h 758"/>
                <a:gd name="T40" fmla="*/ 18 w 233"/>
                <a:gd name="T41" fmla="*/ 3 h 758"/>
                <a:gd name="T42" fmla="*/ 19 w 233"/>
                <a:gd name="T43" fmla="*/ 4 h 758"/>
                <a:gd name="T44" fmla="*/ 20 w 233"/>
                <a:gd name="T45" fmla="*/ 5 h 758"/>
                <a:gd name="T46" fmla="*/ 20 w 233"/>
                <a:gd name="T47" fmla="*/ 6 h 758"/>
                <a:gd name="T48" fmla="*/ 20 w 233"/>
                <a:gd name="T49" fmla="*/ 8 h 758"/>
                <a:gd name="T50" fmla="*/ 20 w 233"/>
                <a:gd name="T51" fmla="*/ 9 h 758"/>
                <a:gd name="T52" fmla="*/ 19 w 233"/>
                <a:gd name="T53" fmla="*/ 11 h 758"/>
                <a:gd name="T54" fmla="*/ 18 w 233"/>
                <a:gd name="T55" fmla="*/ 12 h 758"/>
                <a:gd name="T56" fmla="*/ 18 w 233"/>
                <a:gd name="T57" fmla="*/ 13 h 758"/>
                <a:gd name="T58" fmla="*/ 16 w 233"/>
                <a:gd name="T59" fmla="*/ 14 h 758"/>
                <a:gd name="T60" fmla="*/ 15 w 233"/>
                <a:gd name="T61" fmla="*/ 14 h 758"/>
                <a:gd name="T62" fmla="*/ 14 w 233"/>
                <a:gd name="T63" fmla="*/ 15 h 758"/>
                <a:gd name="T64" fmla="*/ 13 w 233"/>
                <a:gd name="T65" fmla="*/ 15 h 758"/>
                <a:gd name="T66" fmla="*/ 16 w 233"/>
                <a:gd name="T67" fmla="*/ 23 h 758"/>
                <a:gd name="T68" fmla="*/ 0 w 233"/>
                <a:gd name="T69" fmla="*/ 63 h 7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" h="758">
                  <a:moveTo>
                    <a:pt x="152" y="177"/>
                  </a:moveTo>
                  <a:lnTo>
                    <a:pt x="144" y="176"/>
                  </a:lnTo>
                  <a:lnTo>
                    <a:pt x="135" y="175"/>
                  </a:lnTo>
                  <a:lnTo>
                    <a:pt x="128" y="173"/>
                  </a:lnTo>
                  <a:lnTo>
                    <a:pt x="121" y="170"/>
                  </a:lnTo>
                  <a:lnTo>
                    <a:pt x="114" y="167"/>
                  </a:lnTo>
                  <a:lnTo>
                    <a:pt x="107" y="162"/>
                  </a:lnTo>
                  <a:lnTo>
                    <a:pt x="101" y="157"/>
                  </a:lnTo>
                  <a:lnTo>
                    <a:pt x="94" y="151"/>
                  </a:lnTo>
                  <a:lnTo>
                    <a:pt x="89" y="143"/>
                  </a:lnTo>
                  <a:lnTo>
                    <a:pt x="84" y="136"/>
                  </a:lnTo>
                  <a:lnTo>
                    <a:pt x="80" y="128"/>
                  </a:lnTo>
                  <a:lnTo>
                    <a:pt x="77" y="121"/>
                  </a:lnTo>
                  <a:lnTo>
                    <a:pt x="74" y="113"/>
                  </a:lnTo>
                  <a:lnTo>
                    <a:pt x="73" y="104"/>
                  </a:lnTo>
                  <a:lnTo>
                    <a:pt x="72" y="95"/>
                  </a:lnTo>
                  <a:lnTo>
                    <a:pt x="71" y="86"/>
                  </a:lnTo>
                  <a:lnTo>
                    <a:pt x="72" y="77"/>
                  </a:lnTo>
                  <a:lnTo>
                    <a:pt x="73" y="68"/>
                  </a:lnTo>
                  <a:lnTo>
                    <a:pt x="74" y="60"/>
                  </a:lnTo>
                  <a:lnTo>
                    <a:pt x="77" y="53"/>
                  </a:lnTo>
                  <a:lnTo>
                    <a:pt x="80" y="45"/>
                  </a:lnTo>
                  <a:lnTo>
                    <a:pt x="84" y="38"/>
                  </a:lnTo>
                  <a:lnTo>
                    <a:pt x="89" y="31"/>
                  </a:lnTo>
                  <a:lnTo>
                    <a:pt x="95" y="24"/>
                  </a:lnTo>
                  <a:lnTo>
                    <a:pt x="102" y="19"/>
                  </a:lnTo>
                  <a:lnTo>
                    <a:pt x="108" y="14"/>
                  </a:lnTo>
                  <a:lnTo>
                    <a:pt x="114" y="9"/>
                  </a:lnTo>
                  <a:lnTo>
                    <a:pt x="121" y="6"/>
                  </a:lnTo>
                  <a:lnTo>
                    <a:pt x="128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1"/>
                  </a:lnTo>
                  <a:lnTo>
                    <a:pt x="176" y="3"/>
                  </a:lnTo>
                  <a:lnTo>
                    <a:pt x="184" y="6"/>
                  </a:lnTo>
                  <a:lnTo>
                    <a:pt x="190" y="9"/>
                  </a:lnTo>
                  <a:lnTo>
                    <a:pt x="197" y="14"/>
                  </a:lnTo>
                  <a:lnTo>
                    <a:pt x="203" y="19"/>
                  </a:lnTo>
                  <a:lnTo>
                    <a:pt x="209" y="24"/>
                  </a:lnTo>
                  <a:lnTo>
                    <a:pt x="215" y="31"/>
                  </a:lnTo>
                  <a:lnTo>
                    <a:pt x="220" y="38"/>
                  </a:lnTo>
                  <a:lnTo>
                    <a:pt x="224" y="45"/>
                  </a:lnTo>
                  <a:lnTo>
                    <a:pt x="227" y="53"/>
                  </a:lnTo>
                  <a:lnTo>
                    <a:pt x="230" y="60"/>
                  </a:lnTo>
                  <a:lnTo>
                    <a:pt x="232" y="68"/>
                  </a:lnTo>
                  <a:lnTo>
                    <a:pt x="233" y="77"/>
                  </a:lnTo>
                  <a:lnTo>
                    <a:pt x="233" y="86"/>
                  </a:lnTo>
                  <a:lnTo>
                    <a:pt x="233" y="95"/>
                  </a:lnTo>
                  <a:lnTo>
                    <a:pt x="232" y="104"/>
                  </a:lnTo>
                  <a:lnTo>
                    <a:pt x="230" y="114"/>
                  </a:lnTo>
                  <a:lnTo>
                    <a:pt x="228" y="122"/>
                  </a:lnTo>
                  <a:lnTo>
                    <a:pt x="224" y="130"/>
                  </a:lnTo>
                  <a:lnTo>
                    <a:pt x="221" y="137"/>
                  </a:lnTo>
                  <a:lnTo>
                    <a:pt x="215" y="144"/>
                  </a:lnTo>
                  <a:lnTo>
                    <a:pt x="210" y="151"/>
                  </a:lnTo>
                  <a:lnTo>
                    <a:pt x="204" y="157"/>
                  </a:lnTo>
                  <a:lnTo>
                    <a:pt x="198" y="162"/>
                  </a:lnTo>
                  <a:lnTo>
                    <a:pt x="192" y="167"/>
                  </a:lnTo>
                  <a:lnTo>
                    <a:pt x="185" y="170"/>
                  </a:lnTo>
                  <a:lnTo>
                    <a:pt x="177" y="173"/>
                  </a:lnTo>
                  <a:lnTo>
                    <a:pt x="170" y="175"/>
                  </a:lnTo>
                  <a:lnTo>
                    <a:pt x="162" y="177"/>
                  </a:lnTo>
                  <a:lnTo>
                    <a:pt x="154" y="177"/>
                  </a:lnTo>
                  <a:lnTo>
                    <a:pt x="152" y="177"/>
                  </a:lnTo>
                  <a:close/>
                  <a:moveTo>
                    <a:pt x="64" y="282"/>
                  </a:moveTo>
                  <a:lnTo>
                    <a:pt x="190" y="282"/>
                  </a:lnTo>
                  <a:lnTo>
                    <a:pt x="124" y="758"/>
                  </a:lnTo>
                  <a:lnTo>
                    <a:pt x="0" y="758"/>
                  </a:lnTo>
                  <a:lnTo>
                    <a:pt x="64" y="2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4" name="Freeform 195"/>
            <p:cNvSpPr>
              <a:spLocks noEditPoints="1"/>
            </p:cNvSpPr>
            <p:nvPr/>
          </p:nvSpPr>
          <p:spPr bwMode="auto">
            <a:xfrm>
              <a:off x="4897" y="4217"/>
              <a:ext cx="36" cy="42"/>
            </a:xfrm>
            <a:custGeom>
              <a:avLst/>
              <a:gdLst>
                <a:gd name="T0" fmla="*/ 11 w 434"/>
                <a:gd name="T1" fmla="*/ 25 h 495"/>
                <a:gd name="T2" fmla="*/ 12 w 434"/>
                <a:gd name="T3" fmla="*/ 28 h 495"/>
                <a:gd name="T4" fmla="*/ 13 w 434"/>
                <a:gd name="T5" fmla="*/ 30 h 495"/>
                <a:gd name="T6" fmla="*/ 15 w 434"/>
                <a:gd name="T7" fmla="*/ 31 h 495"/>
                <a:gd name="T8" fmla="*/ 17 w 434"/>
                <a:gd name="T9" fmla="*/ 32 h 495"/>
                <a:gd name="T10" fmla="*/ 19 w 434"/>
                <a:gd name="T11" fmla="*/ 33 h 495"/>
                <a:gd name="T12" fmla="*/ 22 w 434"/>
                <a:gd name="T13" fmla="*/ 32 h 495"/>
                <a:gd name="T14" fmla="*/ 25 w 434"/>
                <a:gd name="T15" fmla="*/ 30 h 495"/>
                <a:gd name="T16" fmla="*/ 34 w 434"/>
                <a:gd name="T17" fmla="*/ 32 h 495"/>
                <a:gd name="T18" fmla="*/ 32 w 434"/>
                <a:gd name="T19" fmla="*/ 35 h 495"/>
                <a:gd name="T20" fmla="*/ 29 w 434"/>
                <a:gd name="T21" fmla="*/ 38 h 495"/>
                <a:gd name="T22" fmla="*/ 25 w 434"/>
                <a:gd name="T23" fmla="*/ 40 h 495"/>
                <a:gd name="T24" fmla="*/ 22 w 434"/>
                <a:gd name="T25" fmla="*/ 41 h 495"/>
                <a:gd name="T26" fmla="*/ 19 w 434"/>
                <a:gd name="T27" fmla="*/ 42 h 495"/>
                <a:gd name="T28" fmla="*/ 16 w 434"/>
                <a:gd name="T29" fmla="*/ 42 h 495"/>
                <a:gd name="T30" fmla="*/ 13 w 434"/>
                <a:gd name="T31" fmla="*/ 41 h 495"/>
                <a:gd name="T32" fmla="*/ 11 w 434"/>
                <a:gd name="T33" fmla="*/ 41 h 495"/>
                <a:gd name="T34" fmla="*/ 8 w 434"/>
                <a:gd name="T35" fmla="*/ 39 h 495"/>
                <a:gd name="T36" fmla="*/ 6 w 434"/>
                <a:gd name="T37" fmla="*/ 38 h 495"/>
                <a:gd name="T38" fmla="*/ 4 w 434"/>
                <a:gd name="T39" fmla="*/ 36 h 495"/>
                <a:gd name="T40" fmla="*/ 3 w 434"/>
                <a:gd name="T41" fmla="*/ 34 h 495"/>
                <a:gd name="T42" fmla="*/ 1 w 434"/>
                <a:gd name="T43" fmla="*/ 31 h 495"/>
                <a:gd name="T44" fmla="*/ 1 w 434"/>
                <a:gd name="T45" fmla="*/ 28 h 495"/>
                <a:gd name="T46" fmla="*/ 0 w 434"/>
                <a:gd name="T47" fmla="*/ 25 h 495"/>
                <a:gd name="T48" fmla="*/ 0 w 434"/>
                <a:gd name="T49" fmla="*/ 20 h 495"/>
                <a:gd name="T50" fmla="*/ 0 w 434"/>
                <a:gd name="T51" fmla="*/ 17 h 495"/>
                <a:gd name="T52" fmla="*/ 1 w 434"/>
                <a:gd name="T53" fmla="*/ 14 h 495"/>
                <a:gd name="T54" fmla="*/ 3 w 434"/>
                <a:gd name="T55" fmla="*/ 11 h 495"/>
                <a:gd name="T56" fmla="*/ 4 w 434"/>
                <a:gd name="T57" fmla="*/ 8 h 495"/>
                <a:gd name="T58" fmla="*/ 6 w 434"/>
                <a:gd name="T59" fmla="*/ 6 h 495"/>
                <a:gd name="T60" fmla="*/ 9 w 434"/>
                <a:gd name="T61" fmla="*/ 4 h 495"/>
                <a:gd name="T62" fmla="*/ 11 w 434"/>
                <a:gd name="T63" fmla="*/ 2 h 495"/>
                <a:gd name="T64" fmla="*/ 13 w 434"/>
                <a:gd name="T65" fmla="*/ 1 h 495"/>
                <a:gd name="T66" fmla="*/ 16 w 434"/>
                <a:gd name="T67" fmla="*/ 0 h 495"/>
                <a:gd name="T68" fmla="*/ 19 w 434"/>
                <a:gd name="T69" fmla="*/ 0 h 495"/>
                <a:gd name="T70" fmla="*/ 22 w 434"/>
                <a:gd name="T71" fmla="*/ 0 h 495"/>
                <a:gd name="T72" fmla="*/ 24 w 434"/>
                <a:gd name="T73" fmla="*/ 1 h 495"/>
                <a:gd name="T74" fmla="*/ 27 w 434"/>
                <a:gd name="T75" fmla="*/ 2 h 495"/>
                <a:gd name="T76" fmla="*/ 29 w 434"/>
                <a:gd name="T77" fmla="*/ 3 h 495"/>
                <a:gd name="T78" fmla="*/ 31 w 434"/>
                <a:gd name="T79" fmla="*/ 5 h 495"/>
                <a:gd name="T80" fmla="*/ 33 w 434"/>
                <a:gd name="T81" fmla="*/ 7 h 495"/>
                <a:gd name="T82" fmla="*/ 34 w 434"/>
                <a:gd name="T83" fmla="*/ 10 h 495"/>
                <a:gd name="T84" fmla="*/ 35 w 434"/>
                <a:gd name="T85" fmla="*/ 13 h 495"/>
                <a:gd name="T86" fmla="*/ 36 w 434"/>
                <a:gd name="T87" fmla="*/ 17 h 495"/>
                <a:gd name="T88" fmla="*/ 36 w 434"/>
                <a:gd name="T89" fmla="*/ 24 h 495"/>
                <a:gd name="T90" fmla="*/ 26 w 434"/>
                <a:gd name="T91" fmla="*/ 15 h 495"/>
                <a:gd name="T92" fmla="*/ 26 w 434"/>
                <a:gd name="T93" fmla="*/ 13 h 495"/>
                <a:gd name="T94" fmla="*/ 25 w 434"/>
                <a:gd name="T95" fmla="*/ 11 h 495"/>
                <a:gd name="T96" fmla="*/ 23 w 434"/>
                <a:gd name="T97" fmla="*/ 10 h 495"/>
                <a:gd name="T98" fmla="*/ 22 w 434"/>
                <a:gd name="T99" fmla="*/ 9 h 495"/>
                <a:gd name="T100" fmla="*/ 19 w 434"/>
                <a:gd name="T101" fmla="*/ 9 h 495"/>
                <a:gd name="T102" fmla="*/ 17 w 434"/>
                <a:gd name="T103" fmla="*/ 9 h 495"/>
                <a:gd name="T104" fmla="*/ 16 w 434"/>
                <a:gd name="T105" fmla="*/ 10 h 495"/>
                <a:gd name="T106" fmla="*/ 14 w 434"/>
                <a:gd name="T107" fmla="*/ 11 h 495"/>
                <a:gd name="T108" fmla="*/ 13 w 434"/>
                <a:gd name="T109" fmla="*/ 13 h 495"/>
                <a:gd name="T110" fmla="*/ 12 w 434"/>
                <a:gd name="T111" fmla="*/ 15 h 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495">
                  <a:moveTo>
                    <a:pt x="434" y="280"/>
                  </a:moveTo>
                  <a:lnTo>
                    <a:pt x="134" y="280"/>
                  </a:lnTo>
                  <a:lnTo>
                    <a:pt x="136" y="293"/>
                  </a:lnTo>
                  <a:lnTo>
                    <a:pt x="138" y="305"/>
                  </a:lnTo>
                  <a:lnTo>
                    <a:pt x="141" y="315"/>
                  </a:lnTo>
                  <a:lnTo>
                    <a:pt x="144" y="326"/>
                  </a:lnTo>
                  <a:lnTo>
                    <a:pt x="148" y="335"/>
                  </a:lnTo>
                  <a:lnTo>
                    <a:pt x="154" y="343"/>
                  </a:lnTo>
                  <a:lnTo>
                    <a:pt x="159" y="351"/>
                  </a:lnTo>
                  <a:lnTo>
                    <a:pt x="164" y="357"/>
                  </a:lnTo>
                  <a:lnTo>
                    <a:pt x="170" y="364"/>
                  </a:lnTo>
                  <a:lnTo>
                    <a:pt x="176" y="369"/>
                  </a:lnTo>
                  <a:lnTo>
                    <a:pt x="183" y="374"/>
                  </a:lnTo>
                  <a:lnTo>
                    <a:pt x="191" y="377"/>
                  </a:lnTo>
                  <a:lnTo>
                    <a:pt x="200" y="380"/>
                  </a:lnTo>
                  <a:lnTo>
                    <a:pt x="209" y="382"/>
                  </a:lnTo>
                  <a:lnTo>
                    <a:pt x="218" y="383"/>
                  </a:lnTo>
                  <a:lnTo>
                    <a:pt x="228" y="384"/>
                  </a:lnTo>
                  <a:lnTo>
                    <a:pt x="242" y="383"/>
                  </a:lnTo>
                  <a:lnTo>
                    <a:pt x="255" y="380"/>
                  </a:lnTo>
                  <a:lnTo>
                    <a:pt x="267" y="376"/>
                  </a:lnTo>
                  <a:lnTo>
                    <a:pt x="280" y="369"/>
                  </a:lnTo>
                  <a:lnTo>
                    <a:pt x="292" y="361"/>
                  </a:lnTo>
                  <a:lnTo>
                    <a:pt x="303" y="351"/>
                  </a:lnTo>
                  <a:lnTo>
                    <a:pt x="314" y="339"/>
                  </a:lnTo>
                  <a:lnTo>
                    <a:pt x="324" y="326"/>
                  </a:lnTo>
                  <a:lnTo>
                    <a:pt x="414" y="376"/>
                  </a:lnTo>
                  <a:lnTo>
                    <a:pt x="403" y="390"/>
                  </a:lnTo>
                  <a:lnTo>
                    <a:pt x="392" y="404"/>
                  </a:lnTo>
                  <a:lnTo>
                    <a:pt x="380" y="417"/>
                  </a:lnTo>
                  <a:lnTo>
                    <a:pt x="368" y="428"/>
                  </a:lnTo>
                  <a:lnTo>
                    <a:pt x="357" y="439"/>
                  </a:lnTo>
                  <a:lnTo>
                    <a:pt x="344" y="449"/>
                  </a:lnTo>
                  <a:lnTo>
                    <a:pt x="332" y="457"/>
                  </a:lnTo>
                  <a:lnTo>
                    <a:pt x="320" y="465"/>
                  </a:lnTo>
                  <a:lnTo>
                    <a:pt x="306" y="473"/>
                  </a:lnTo>
                  <a:lnTo>
                    <a:pt x="294" y="479"/>
                  </a:lnTo>
                  <a:lnTo>
                    <a:pt x="281" y="484"/>
                  </a:lnTo>
                  <a:lnTo>
                    <a:pt x="267" y="488"/>
                  </a:lnTo>
                  <a:lnTo>
                    <a:pt x="254" y="491"/>
                  </a:lnTo>
                  <a:lnTo>
                    <a:pt x="240" y="493"/>
                  </a:lnTo>
                  <a:lnTo>
                    <a:pt x="225" y="495"/>
                  </a:lnTo>
                  <a:lnTo>
                    <a:pt x="212" y="495"/>
                  </a:lnTo>
                  <a:lnTo>
                    <a:pt x="200" y="495"/>
                  </a:lnTo>
                  <a:lnTo>
                    <a:pt x="188" y="494"/>
                  </a:lnTo>
                  <a:lnTo>
                    <a:pt x="178" y="493"/>
                  </a:lnTo>
                  <a:lnTo>
                    <a:pt x="167" y="491"/>
                  </a:lnTo>
                  <a:lnTo>
                    <a:pt x="157" y="489"/>
                  </a:lnTo>
                  <a:lnTo>
                    <a:pt x="146" y="486"/>
                  </a:lnTo>
                  <a:lnTo>
                    <a:pt x="136" y="483"/>
                  </a:lnTo>
                  <a:lnTo>
                    <a:pt x="127" y="479"/>
                  </a:lnTo>
                  <a:lnTo>
                    <a:pt x="118" y="475"/>
                  </a:lnTo>
                  <a:lnTo>
                    <a:pt x="108" y="469"/>
                  </a:lnTo>
                  <a:lnTo>
                    <a:pt x="99" y="464"/>
                  </a:lnTo>
                  <a:lnTo>
                    <a:pt x="91" y="459"/>
                  </a:lnTo>
                  <a:lnTo>
                    <a:pt x="83" y="452"/>
                  </a:lnTo>
                  <a:lnTo>
                    <a:pt x="75" y="446"/>
                  </a:lnTo>
                  <a:lnTo>
                    <a:pt x="66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4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7" y="386"/>
                  </a:lnTo>
                  <a:lnTo>
                    <a:pt x="23" y="377"/>
                  </a:lnTo>
                  <a:lnTo>
                    <a:pt x="18" y="367"/>
                  </a:lnTo>
                  <a:lnTo>
                    <a:pt x="14" y="356"/>
                  </a:lnTo>
                  <a:lnTo>
                    <a:pt x="11" y="346"/>
                  </a:lnTo>
                  <a:lnTo>
                    <a:pt x="8" y="335"/>
                  </a:lnTo>
                  <a:lnTo>
                    <a:pt x="6" y="325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5"/>
                  </a:lnTo>
                  <a:lnTo>
                    <a:pt x="0" y="252"/>
                  </a:lnTo>
                  <a:lnTo>
                    <a:pt x="1" y="238"/>
                  </a:lnTo>
                  <a:lnTo>
                    <a:pt x="2" y="225"/>
                  </a:lnTo>
                  <a:lnTo>
                    <a:pt x="4" y="213"/>
                  </a:lnTo>
                  <a:lnTo>
                    <a:pt x="6" y="199"/>
                  </a:lnTo>
                  <a:lnTo>
                    <a:pt x="9" y="187"/>
                  </a:lnTo>
                  <a:lnTo>
                    <a:pt x="13" y="176"/>
                  </a:lnTo>
                  <a:lnTo>
                    <a:pt x="17" y="163"/>
                  </a:lnTo>
                  <a:lnTo>
                    <a:pt x="21" y="152"/>
                  </a:lnTo>
                  <a:lnTo>
                    <a:pt x="26" y="141"/>
                  </a:lnTo>
                  <a:lnTo>
                    <a:pt x="31" y="129"/>
                  </a:lnTo>
                  <a:lnTo>
                    <a:pt x="38" y="119"/>
                  </a:lnTo>
                  <a:lnTo>
                    <a:pt x="45" y="108"/>
                  </a:lnTo>
                  <a:lnTo>
                    <a:pt x="52" y="97"/>
                  </a:lnTo>
                  <a:lnTo>
                    <a:pt x="59" y="87"/>
                  </a:lnTo>
                  <a:lnTo>
                    <a:pt x="67" y="78"/>
                  </a:lnTo>
                  <a:lnTo>
                    <a:pt x="76" y="69"/>
                  </a:lnTo>
                  <a:lnTo>
                    <a:pt x="85" y="59"/>
                  </a:lnTo>
                  <a:lnTo>
                    <a:pt x="94" y="51"/>
                  </a:lnTo>
                  <a:lnTo>
                    <a:pt x="103" y="44"/>
                  </a:lnTo>
                  <a:lnTo>
                    <a:pt x="112" y="37"/>
                  </a:lnTo>
                  <a:lnTo>
                    <a:pt x="122" y="31"/>
                  </a:lnTo>
                  <a:lnTo>
                    <a:pt x="132" y="25"/>
                  </a:lnTo>
                  <a:lnTo>
                    <a:pt x="141" y="19"/>
                  </a:lnTo>
                  <a:lnTo>
                    <a:pt x="151" y="14"/>
                  </a:lnTo>
                  <a:lnTo>
                    <a:pt x="162" y="11"/>
                  </a:lnTo>
                  <a:lnTo>
                    <a:pt x="173" y="7"/>
                  </a:lnTo>
                  <a:lnTo>
                    <a:pt x="183" y="5"/>
                  </a:lnTo>
                  <a:lnTo>
                    <a:pt x="195" y="3"/>
                  </a:lnTo>
                  <a:lnTo>
                    <a:pt x="206" y="1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1" y="0"/>
                  </a:lnTo>
                  <a:lnTo>
                    <a:pt x="252" y="1"/>
                  </a:lnTo>
                  <a:lnTo>
                    <a:pt x="263" y="2"/>
                  </a:lnTo>
                  <a:lnTo>
                    <a:pt x="274" y="4"/>
                  </a:lnTo>
                  <a:lnTo>
                    <a:pt x="285" y="7"/>
                  </a:lnTo>
                  <a:lnTo>
                    <a:pt x="294" y="9"/>
                  </a:lnTo>
                  <a:lnTo>
                    <a:pt x="304" y="13"/>
                  </a:lnTo>
                  <a:lnTo>
                    <a:pt x="314" y="17"/>
                  </a:lnTo>
                  <a:lnTo>
                    <a:pt x="323" y="21"/>
                  </a:lnTo>
                  <a:lnTo>
                    <a:pt x="332" y="27"/>
                  </a:lnTo>
                  <a:lnTo>
                    <a:pt x="341" y="33"/>
                  </a:lnTo>
                  <a:lnTo>
                    <a:pt x="350" y="39"/>
                  </a:lnTo>
                  <a:lnTo>
                    <a:pt x="358" y="46"/>
                  </a:lnTo>
                  <a:lnTo>
                    <a:pt x="365" y="53"/>
                  </a:lnTo>
                  <a:lnTo>
                    <a:pt x="372" y="62"/>
                  </a:lnTo>
                  <a:lnTo>
                    <a:pt x="379" y="70"/>
                  </a:lnTo>
                  <a:lnTo>
                    <a:pt x="386" y="79"/>
                  </a:lnTo>
                  <a:lnTo>
                    <a:pt x="393" y="88"/>
                  </a:lnTo>
                  <a:lnTo>
                    <a:pt x="399" y="99"/>
                  </a:lnTo>
                  <a:lnTo>
                    <a:pt x="404" y="109"/>
                  </a:lnTo>
                  <a:lnTo>
                    <a:pt x="409" y="120"/>
                  </a:lnTo>
                  <a:lnTo>
                    <a:pt x="413" y="131"/>
                  </a:lnTo>
                  <a:lnTo>
                    <a:pt x="417" y="145"/>
                  </a:lnTo>
                  <a:lnTo>
                    <a:pt x="421" y="157"/>
                  </a:lnTo>
                  <a:lnTo>
                    <a:pt x="424" y="170"/>
                  </a:lnTo>
                  <a:lnTo>
                    <a:pt x="426" y="185"/>
                  </a:lnTo>
                  <a:lnTo>
                    <a:pt x="430" y="199"/>
                  </a:lnTo>
                  <a:lnTo>
                    <a:pt x="431" y="215"/>
                  </a:lnTo>
                  <a:lnTo>
                    <a:pt x="434" y="246"/>
                  </a:lnTo>
                  <a:lnTo>
                    <a:pt x="434" y="280"/>
                  </a:lnTo>
                  <a:close/>
                  <a:moveTo>
                    <a:pt x="140" y="185"/>
                  </a:moveTo>
                  <a:lnTo>
                    <a:pt x="319" y="185"/>
                  </a:lnTo>
                  <a:lnTo>
                    <a:pt x="318" y="176"/>
                  </a:lnTo>
                  <a:lnTo>
                    <a:pt x="316" y="167"/>
                  </a:lnTo>
                  <a:lnTo>
                    <a:pt x="313" y="159"/>
                  </a:lnTo>
                  <a:lnTo>
                    <a:pt x="311" y="151"/>
                  </a:lnTo>
                  <a:lnTo>
                    <a:pt x="306" y="145"/>
                  </a:lnTo>
                  <a:lnTo>
                    <a:pt x="302" y="138"/>
                  </a:lnTo>
                  <a:lnTo>
                    <a:pt x="298" y="132"/>
                  </a:lnTo>
                  <a:lnTo>
                    <a:pt x="293" y="127"/>
                  </a:lnTo>
                  <a:lnTo>
                    <a:pt x="287" y="122"/>
                  </a:lnTo>
                  <a:lnTo>
                    <a:pt x="282" y="119"/>
                  </a:lnTo>
                  <a:lnTo>
                    <a:pt x="275" y="115"/>
                  </a:lnTo>
                  <a:lnTo>
                    <a:pt x="267" y="113"/>
                  </a:lnTo>
                  <a:lnTo>
                    <a:pt x="260" y="111"/>
                  </a:lnTo>
                  <a:lnTo>
                    <a:pt x="252" y="109"/>
                  </a:lnTo>
                  <a:lnTo>
                    <a:pt x="243" y="108"/>
                  </a:lnTo>
                  <a:lnTo>
                    <a:pt x="234" y="108"/>
                  </a:lnTo>
                  <a:lnTo>
                    <a:pt x="225" y="108"/>
                  </a:lnTo>
                  <a:lnTo>
                    <a:pt x="218" y="109"/>
                  </a:lnTo>
                  <a:lnTo>
                    <a:pt x="210" y="111"/>
                  </a:lnTo>
                  <a:lnTo>
                    <a:pt x="204" y="113"/>
                  </a:lnTo>
                  <a:lnTo>
                    <a:pt x="197" y="115"/>
                  </a:lnTo>
                  <a:lnTo>
                    <a:pt x="190" y="119"/>
                  </a:lnTo>
                  <a:lnTo>
                    <a:pt x="183" y="122"/>
                  </a:lnTo>
                  <a:lnTo>
                    <a:pt x="178" y="127"/>
                  </a:lnTo>
                  <a:lnTo>
                    <a:pt x="172" y="132"/>
                  </a:lnTo>
                  <a:lnTo>
                    <a:pt x="167" y="138"/>
                  </a:lnTo>
                  <a:lnTo>
                    <a:pt x="162" y="145"/>
                  </a:lnTo>
                  <a:lnTo>
                    <a:pt x="157" y="151"/>
                  </a:lnTo>
                  <a:lnTo>
                    <a:pt x="153" y="159"/>
                  </a:lnTo>
                  <a:lnTo>
                    <a:pt x="148" y="167"/>
                  </a:lnTo>
                  <a:lnTo>
                    <a:pt x="144" y="176"/>
                  </a:lnTo>
                  <a:lnTo>
                    <a:pt x="140" y="1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5" name="Freeform 196"/>
            <p:cNvSpPr>
              <a:spLocks/>
            </p:cNvSpPr>
            <p:nvPr/>
          </p:nvSpPr>
          <p:spPr bwMode="auto">
            <a:xfrm>
              <a:off x="4937" y="4218"/>
              <a:ext cx="38" cy="40"/>
            </a:xfrm>
            <a:custGeom>
              <a:avLst/>
              <a:gdLst>
                <a:gd name="T0" fmla="*/ 0 w 461"/>
                <a:gd name="T1" fmla="*/ 0 h 476"/>
                <a:gd name="T2" fmla="*/ 10 w 461"/>
                <a:gd name="T3" fmla="*/ 0 h 476"/>
                <a:gd name="T4" fmla="*/ 16 w 461"/>
                <a:gd name="T5" fmla="*/ 23 h 476"/>
                <a:gd name="T6" fmla="*/ 27 w 461"/>
                <a:gd name="T7" fmla="*/ 0 h 476"/>
                <a:gd name="T8" fmla="*/ 38 w 461"/>
                <a:gd name="T9" fmla="*/ 0 h 476"/>
                <a:gd name="T10" fmla="*/ 18 w 461"/>
                <a:gd name="T11" fmla="*/ 40 h 476"/>
                <a:gd name="T12" fmla="*/ 11 w 461"/>
                <a:gd name="T13" fmla="*/ 40 h 476"/>
                <a:gd name="T14" fmla="*/ 0 w 461"/>
                <a:gd name="T15" fmla="*/ 0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476">
                  <a:moveTo>
                    <a:pt x="0" y="0"/>
                  </a:moveTo>
                  <a:lnTo>
                    <a:pt x="119" y="0"/>
                  </a:lnTo>
                  <a:lnTo>
                    <a:pt x="196" y="269"/>
                  </a:lnTo>
                  <a:lnTo>
                    <a:pt x="330" y="0"/>
                  </a:lnTo>
                  <a:lnTo>
                    <a:pt x="461" y="0"/>
                  </a:lnTo>
                  <a:lnTo>
                    <a:pt x="222" y="476"/>
                  </a:lnTo>
                  <a:lnTo>
                    <a:pt x="13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6" name="Freeform 197"/>
            <p:cNvSpPr>
              <a:spLocks/>
            </p:cNvSpPr>
            <p:nvPr/>
          </p:nvSpPr>
          <p:spPr bwMode="auto">
            <a:xfrm>
              <a:off x="4978" y="4217"/>
              <a:ext cx="35" cy="41"/>
            </a:xfrm>
            <a:custGeom>
              <a:avLst/>
              <a:gdLst>
                <a:gd name="T0" fmla="*/ 15 w 417"/>
                <a:gd name="T1" fmla="*/ 5 h 486"/>
                <a:gd name="T2" fmla="*/ 18 w 417"/>
                <a:gd name="T3" fmla="*/ 3 h 486"/>
                <a:gd name="T4" fmla="*/ 21 w 417"/>
                <a:gd name="T5" fmla="*/ 1 h 486"/>
                <a:gd name="T6" fmla="*/ 23 w 417"/>
                <a:gd name="T7" fmla="*/ 0 h 486"/>
                <a:gd name="T8" fmla="*/ 25 w 417"/>
                <a:gd name="T9" fmla="*/ 0 h 486"/>
                <a:gd name="T10" fmla="*/ 27 w 417"/>
                <a:gd name="T11" fmla="*/ 0 h 486"/>
                <a:gd name="T12" fmla="*/ 29 w 417"/>
                <a:gd name="T13" fmla="*/ 1 h 486"/>
                <a:gd name="T14" fmla="*/ 31 w 417"/>
                <a:gd name="T15" fmla="*/ 2 h 486"/>
                <a:gd name="T16" fmla="*/ 32 w 417"/>
                <a:gd name="T17" fmla="*/ 4 h 486"/>
                <a:gd name="T18" fmla="*/ 33 w 417"/>
                <a:gd name="T19" fmla="*/ 6 h 486"/>
                <a:gd name="T20" fmla="*/ 34 w 417"/>
                <a:gd name="T21" fmla="*/ 8 h 486"/>
                <a:gd name="T22" fmla="*/ 35 w 417"/>
                <a:gd name="T23" fmla="*/ 10 h 486"/>
                <a:gd name="T24" fmla="*/ 35 w 417"/>
                <a:gd name="T25" fmla="*/ 13 h 486"/>
                <a:gd name="T26" fmla="*/ 35 w 417"/>
                <a:gd name="T27" fmla="*/ 15 h 486"/>
                <a:gd name="T28" fmla="*/ 35 w 417"/>
                <a:gd name="T29" fmla="*/ 16 h 486"/>
                <a:gd name="T30" fmla="*/ 21 w 417"/>
                <a:gd name="T31" fmla="*/ 41 h 486"/>
                <a:gd name="T32" fmla="*/ 24 w 417"/>
                <a:gd name="T33" fmla="*/ 17 h 486"/>
                <a:gd name="T34" fmla="*/ 24 w 417"/>
                <a:gd name="T35" fmla="*/ 16 h 486"/>
                <a:gd name="T36" fmla="*/ 24 w 417"/>
                <a:gd name="T37" fmla="*/ 13 h 486"/>
                <a:gd name="T38" fmla="*/ 24 w 417"/>
                <a:gd name="T39" fmla="*/ 12 h 486"/>
                <a:gd name="T40" fmla="*/ 24 w 417"/>
                <a:gd name="T41" fmla="*/ 11 h 486"/>
                <a:gd name="T42" fmla="*/ 23 w 417"/>
                <a:gd name="T43" fmla="*/ 10 h 486"/>
                <a:gd name="T44" fmla="*/ 22 w 417"/>
                <a:gd name="T45" fmla="*/ 10 h 486"/>
                <a:gd name="T46" fmla="*/ 22 w 417"/>
                <a:gd name="T47" fmla="*/ 9 h 486"/>
                <a:gd name="T48" fmla="*/ 21 w 417"/>
                <a:gd name="T49" fmla="*/ 9 h 486"/>
                <a:gd name="T50" fmla="*/ 20 w 417"/>
                <a:gd name="T51" fmla="*/ 9 h 486"/>
                <a:gd name="T52" fmla="*/ 19 w 417"/>
                <a:gd name="T53" fmla="*/ 9 h 486"/>
                <a:gd name="T54" fmla="*/ 18 w 417"/>
                <a:gd name="T55" fmla="*/ 10 h 486"/>
                <a:gd name="T56" fmla="*/ 17 w 417"/>
                <a:gd name="T57" fmla="*/ 11 h 486"/>
                <a:gd name="T58" fmla="*/ 16 w 417"/>
                <a:gd name="T59" fmla="*/ 12 h 486"/>
                <a:gd name="T60" fmla="*/ 15 w 417"/>
                <a:gd name="T61" fmla="*/ 14 h 486"/>
                <a:gd name="T62" fmla="*/ 14 w 417"/>
                <a:gd name="T63" fmla="*/ 15 h 486"/>
                <a:gd name="T64" fmla="*/ 14 w 417"/>
                <a:gd name="T65" fmla="*/ 17 h 486"/>
                <a:gd name="T66" fmla="*/ 11 w 417"/>
                <a:gd name="T67" fmla="*/ 41 h 486"/>
                <a:gd name="T68" fmla="*/ 5 w 417"/>
                <a:gd name="T69" fmla="*/ 1 h 4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7" h="486">
                  <a:moveTo>
                    <a:pt x="192" y="10"/>
                  </a:moveTo>
                  <a:lnTo>
                    <a:pt x="184" y="60"/>
                  </a:lnTo>
                  <a:lnTo>
                    <a:pt x="202" y="45"/>
                  </a:lnTo>
                  <a:lnTo>
                    <a:pt x="220" y="33"/>
                  </a:lnTo>
                  <a:lnTo>
                    <a:pt x="234" y="22"/>
                  </a:lnTo>
                  <a:lnTo>
                    <a:pt x="248" y="14"/>
                  </a:lnTo>
                  <a:lnTo>
                    <a:pt x="260" y="8"/>
                  </a:lnTo>
                  <a:lnTo>
                    <a:pt x="273" y="3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4" y="1"/>
                  </a:lnTo>
                  <a:lnTo>
                    <a:pt x="327" y="3"/>
                  </a:lnTo>
                  <a:lnTo>
                    <a:pt x="338" y="6"/>
                  </a:lnTo>
                  <a:lnTo>
                    <a:pt x="349" y="10"/>
                  </a:lnTo>
                  <a:lnTo>
                    <a:pt x="358" y="16"/>
                  </a:lnTo>
                  <a:lnTo>
                    <a:pt x="369" y="23"/>
                  </a:lnTo>
                  <a:lnTo>
                    <a:pt x="377" y="33"/>
                  </a:lnTo>
                  <a:lnTo>
                    <a:pt x="385" y="43"/>
                  </a:lnTo>
                  <a:lnTo>
                    <a:pt x="393" y="54"/>
                  </a:lnTo>
                  <a:lnTo>
                    <a:pt x="399" y="66"/>
                  </a:lnTo>
                  <a:lnTo>
                    <a:pt x="405" y="79"/>
                  </a:lnTo>
                  <a:lnTo>
                    <a:pt x="409" y="93"/>
                  </a:lnTo>
                  <a:lnTo>
                    <a:pt x="413" y="108"/>
                  </a:lnTo>
                  <a:lnTo>
                    <a:pt x="415" y="123"/>
                  </a:lnTo>
                  <a:lnTo>
                    <a:pt x="417" y="140"/>
                  </a:lnTo>
                  <a:lnTo>
                    <a:pt x="417" y="157"/>
                  </a:lnTo>
                  <a:lnTo>
                    <a:pt x="417" y="168"/>
                  </a:lnTo>
                  <a:lnTo>
                    <a:pt x="417" y="179"/>
                  </a:lnTo>
                  <a:lnTo>
                    <a:pt x="416" y="188"/>
                  </a:lnTo>
                  <a:lnTo>
                    <a:pt x="415" y="195"/>
                  </a:lnTo>
                  <a:lnTo>
                    <a:pt x="375" y="486"/>
                  </a:lnTo>
                  <a:lnTo>
                    <a:pt x="250" y="486"/>
                  </a:lnTo>
                  <a:lnTo>
                    <a:pt x="288" y="211"/>
                  </a:lnTo>
                  <a:lnTo>
                    <a:pt x="289" y="203"/>
                  </a:lnTo>
                  <a:lnTo>
                    <a:pt x="289" y="194"/>
                  </a:lnTo>
                  <a:lnTo>
                    <a:pt x="290" y="184"/>
                  </a:lnTo>
                  <a:lnTo>
                    <a:pt x="290" y="171"/>
                  </a:lnTo>
                  <a:lnTo>
                    <a:pt x="289" y="156"/>
                  </a:lnTo>
                  <a:lnTo>
                    <a:pt x="287" y="143"/>
                  </a:lnTo>
                  <a:lnTo>
                    <a:pt x="284" y="138"/>
                  </a:lnTo>
                  <a:lnTo>
                    <a:pt x="282" y="132"/>
                  </a:lnTo>
                  <a:lnTo>
                    <a:pt x="280" y="127"/>
                  </a:lnTo>
                  <a:lnTo>
                    <a:pt x="277" y="123"/>
                  </a:lnTo>
                  <a:lnTo>
                    <a:pt x="274" y="119"/>
                  </a:lnTo>
                  <a:lnTo>
                    <a:pt x="271" y="116"/>
                  </a:lnTo>
                  <a:lnTo>
                    <a:pt x="267" y="113"/>
                  </a:lnTo>
                  <a:lnTo>
                    <a:pt x="263" y="111"/>
                  </a:lnTo>
                  <a:lnTo>
                    <a:pt x="258" y="109"/>
                  </a:lnTo>
                  <a:lnTo>
                    <a:pt x="254" y="108"/>
                  </a:lnTo>
                  <a:lnTo>
                    <a:pt x="248" y="107"/>
                  </a:lnTo>
                  <a:lnTo>
                    <a:pt x="242" y="107"/>
                  </a:lnTo>
                  <a:lnTo>
                    <a:pt x="235" y="107"/>
                  </a:lnTo>
                  <a:lnTo>
                    <a:pt x="228" y="109"/>
                  </a:lnTo>
                  <a:lnTo>
                    <a:pt x="222" y="111"/>
                  </a:lnTo>
                  <a:lnTo>
                    <a:pt x="216" y="114"/>
                  </a:lnTo>
                  <a:lnTo>
                    <a:pt x="210" y="119"/>
                  </a:lnTo>
                  <a:lnTo>
                    <a:pt x="203" y="124"/>
                  </a:lnTo>
                  <a:lnTo>
                    <a:pt x="197" y="130"/>
                  </a:lnTo>
                  <a:lnTo>
                    <a:pt x="192" y="138"/>
                  </a:lnTo>
                  <a:lnTo>
                    <a:pt x="187" y="146"/>
                  </a:lnTo>
                  <a:lnTo>
                    <a:pt x="182" y="154"/>
                  </a:lnTo>
                  <a:lnTo>
                    <a:pt x="178" y="163"/>
                  </a:lnTo>
                  <a:lnTo>
                    <a:pt x="175" y="173"/>
                  </a:lnTo>
                  <a:lnTo>
                    <a:pt x="172" y="183"/>
                  </a:lnTo>
                  <a:lnTo>
                    <a:pt x="169" y="194"/>
                  </a:lnTo>
                  <a:lnTo>
                    <a:pt x="165" y="205"/>
                  </a:lnTo>
                  <a:lnTo>
                    <a:pt x="164" y="218"/>
                  </a:lnTo>
                  <a:lnTo>
                    <a:pt x="127" y="486"/>
                  </a:lnTo>
                  <a:lnTo>
                    <a:pt x="0" y="486"/>
                  </a:lnTo>
                  <a:lnTo>
                    <a:pt x="65" y="10"/>
                  </a:lnTo>
                  <a:lnTo>
                    <a:pt x="192" y="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7" name="Freeform 198"/>
            <p:cNvSpPr>
              <a:spLocks/>
            </p:cNvSpPr>
            <p:nvPr/>
          </p:nvSpPr>
          <p:spPr bwMode="auto">
            <a:xfrm>
              <a:off x="5016" y="4218"/>
              <a:ext cx="42" cy="58"/>
            </a:xfrm>
            <a:custGeom>
              <a:avLst/>
              <a:gdLst>
                <a:gd name="T0" fmla="*/ 4 w 502"/>
                <a:gd name="T1" fmla="*/ 0 h 690"/>
                <a:gd name="T2" fmla="*/ 13 w 502"/>
                <a:gd name="T3" fmla="*/ 0 h 690"/>
                <a:gd name="T4" fmla="*/ 20 w 502"/>
                <a:gd name="T5" fmla="*/ 21 h 690"/>
                <a:gd name="T6" fmla="*/ 31 w 502"/>
                <a:gd name="T7" fmla="*/ 0 h 690"/>
                <a:gd name="T8" fmla="*/ 42 w 502"/>
                <a:gd name="T9" fmla="*/ 0 h 690"/>
                <a:gd name="T10" fmla="*/ 11 w 502"/>
                <a:gd name="T11" fmla="*/ 58 h 690"/>
                <a:gd name="T12" fmla="*/ 0 w 502"/>
                <a:gd name="T13" fmla="*/ 58 h 690"/>
                <a:gd name="T14" fmla="*/ 13 w 502"/>
                <a:gd name="T15" fmla="*/ 33 h 690"/>
                <a:gd name="T16" fmla="*/ 4 w 502"/>
                <a:gd name="T17" fmla="*/ 0 h 6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2" h="690">
                  <a:moveTo>
                    <a:pt x="43" y="0"/>
                  </a:moveTo>
                  <a:lnTo>
                    <a:pt x="160" y="0"/>
                  </a:lnTo>
                  <a:lnTo>
                    <a:pt x="235" y="254"/>
                  </a:lnTo>
                  <a:lnTo>
                    <a:pt x="371" y="0"/>
                  </a:lnTo>
                  <a:lnTo>
                    <a:pt x="502" y="0"/>
                  </a:lnTo>
                  <a:lnTo>
                    <a:pt x="128" y="690"/>
                  </a:lnTo>
                  <a:lnTo>
                    <a:pt x="0" y="690"/>
                  </a:lnTo>
                  <a:lnTo>
                    <a:pt x="158" y="39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8" name="Freeform 199"/>
            <p:cNvSpPr>
              <a:spLocks/>
            </p:cNvSpPr>
            <p:nvPr/>
          </p:nvSpPr>
          <p:spPr bwMode="auto">
            <a:xfrm>
              <a:off x="5060" y="4217"/>
              <a:ext cx="31" cy="42"/>
            </a:xfrm>
            <a:custGeom>
              <a:avLst/>
              <a:gdLst>
                <a:gd name="T0" fmla="*/ 30 w 383"/>
                <a:gd name="T1" fmla="*/ 13 h 496"/>
                <a:gd name="T2" fmla="*/ 28 w 383"/>
                <a:gd name="T3" fmla="*/ 12 h 496"/>
                <a:gd name="T4" fmla="*/ 26 w 383"/>
                <a:gd name="T5" fmla="*/ 11 h 496"/>
                <a:gd name="T6" fmla="*/ 24 w 383"/>
                <a:gd name="T7" fmla="*/ 10 h 496"/>
                <a:gd name="T8" fmla="*/ 22 w 383"/>
                <a:gd name="T9" fmla="*/ 10 h 496"/>
                <a:gd name="T10" fmla="*/ 19 w 383"/>
                <a:gd name="T11" fmla="*/ 10 h 496"/>
                <a:gd name="T12" fmla="*/ 17 w 383"/>
                <a:gd name="T13" fmla="*/ 11 h 496"/>
                <a:gd name="T14" fmla="*/ 15 w 383"/>
                <a:gd name="T15" fmla="*/ 12 h 496"/>
                <a:gd name="T16" fmla="*/ 14 w 383"/>
                <a:gd name="T17" fmla="*/ 13 h 496"/>
                <a:gd name="T18" fmla="*/ 12 w 383"/>
                <a:gd name="T19" fmla="*/ 15 h 496"/>
                <a:gd name="T20" fmla="*/ 11 w 383"/>
                <a:gd name="T21" fmla="*/ 17 h 496"/>
                <a:gd name="T22" fmla="*/ 11 w 383"/>
                <a:gd name="T23" fmla="*/ 19 h 496"/>
                <a:gd name="T24" fmla="*/ 10 w 383"/>
                <a:gd name="T25" fmla="*/ 22 h 496"/>
                <a:gd name="T26" fmla="*/ 10 w 383"/>
                <a:gd name="T27" fmla="*/ 24 h 496"/>
                <a:gd name="T28" fmla="*/ 10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3 w 383"/>
                <a:gd name="T35" fmla="*/ 30 h 496"/>
                <a:gd name="T36" fmla="*/ 15 w 383"/>
                <a:gd name="T37" fmla="*/ 31 h 496"/>
                <a:gd name="T38" fmla="*/ 16 w 383"/>
                <a:gd name="T39" fmla="*/ 32 h 496"/>
                <a:gd name="T40" fmla="*/ 18 w 383"/>
                <a:gd name="T41" fmla="*/ 32 h 496"/>
                <a:gd name="T42" fmla="*/ 20 w 383"/>
                <a:gd name="T43" fmla="*/ 32 h 496"/>
                <a:gd name="T44" fmla="*/ 22 w 383"/>
                <a:gd name="T45" fmla="*/ 32 h 496"/>
                <a:gd name="T46" fmla="*/ 24 w 383"/>
                <a:gd name="T47" fmla="*/ 31 h 496"/>
                <a:gd name="T48" fmla="*/ 26 w 383"/>
                <a:gd name="T49" fmla="*/ 31 h 496"/>
                <a:gd name="T50" fmla="*/ 26 w 383"/>
                <a:gd name="T51" fmla="*/ 40 h 496"/>
                <a:gd name="T52" fmla="*/ 21 w 383"/>
                <a:gd name="T53" fmla="*/ 42 h 496"/>
                <a:gd name="T54" fmla="*/ 17 w 383"/>
                <a:gd name="T55" fmla="*/ 42 h 496"/>
                <a:gd name="T56" fmla="*/ 15 w 383"/>
                <a:gd name="T57" fmla="*/ 42 h 496"/>
                <a:gd name="T58" fmla="*/ 13 w 383"/>
                <a:gd name="T59" fmla="*/ 42 h 496"/>
                <a:gd name="T60" fmla="*/ 12 w 383"/>
                <a:gd name="T61" fmla="*/ 41 h 496"/>
                <a:gd name="T62" fmla="*/ 10 w 383"/>
                <a:gd name="T63" fmla="*/ 41 h 496"/>
                <a:gd name="T64" fmla="*/ 9 w 383"/>
                <a:gd name="T65" fmla="*/ 40 h 496"/>
                <a:gd name="T66" fmla="*/ 7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6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1 w 383"/>
                <a:gd name="T101" fmla="*/ 2 h 496"/>
                <a:gd name="T102" fmla="*/ 13 w 383"/>
                <a:gd name="T103" fmla="*/ 1 h 496"/>
                <a:gd name="T104" fmla="*/ 15 w 383"/>
                <a:gd name="T105" fmla="*/ 0 h 496"/>
                <a:gd name="T106" fmla="*/ 17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5 w 383"/>
                <a:gd name="T113" fmla="*/ 1 h 496"/>
                <a:gd name="T114" fmla="*/ 28 w 383"/>
                <a:gd name="T115" fmla="*/ 2 h 496"/>
                <a:gd name="T116" fmla="*/ 31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6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1" y="138"/>
                  </a:lnTo>
                  <a:lnTo>
                    <a:pt x="319" y="131"/>
                  </a:lnTo>
                  <a:lnTo>
                    <a:pt x="307" y="126"/>
                  </a:lnTo>
                  <a:lnTo>
                    <a:pt x="294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49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3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1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4" y="212"/>
                  </a:lnTo>
                  <a:lnTo>
                    <a:pt x="130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29" y="306"/>
                  </a:lnTo>
                  <a:lnTo>
                    <a:pt x="132" y="317"/>
                  </a:lnTo>
                  <a:lnTo>
                    <a:pt x="136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0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2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7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4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89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8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5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5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0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8" y="430"/>
                  </a:lnTo>
                  <a:lnTo>
                    <a:pt x="51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8" y="366"/>
                  </a:lnTo>
                  <a:lnTo>
                    <a:pt x="14" y="355"/>
                  </a:lnTo>
                  <a:lnTo>
                    <a:pt x="11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5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4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5" y="6"/>
                  </a:lnTo>
                  <a:lnTo>
                    <a:pt x="313" y="11"/>
                  </a:lnTo>
                  <a:lnTo>
                    <a:pt x="330" y="17"/>
                  </a:lnTo>
                  <a:lnTo>
                    <a:pt x="348" y="25"/>
                  </a:lnTo>
                  <a:lnTo>
                    <a:pt x="365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29" name="Freeform 200"/>
            <p:cNvSpPr>
              <a:spLocks/>
            </p:cNvSpPr>
            <p:nvPr/>
          </p:nvSpPr>
          <p:spPr bwMode="auto">
            <a:xfrm>
              <a:off x="5095" y="4192"/>
              <a:ext cx="35" cy="66"/>
            </a:xfrm>
            <a:custGeom>
              <a:avLst/>
              <a:gdLst>
                <a:gd name="T0" fmla="*/ 20 w 416"/>
                <a:gd name="T1" fmla="*/ 0 h 794"/>
                <a:gd name="T2" fmla="*/ 17 w 416"/>
                <a:gd name="T3" fmla="*/ 30 h 794"/>
                <a:gd name="T4" fmla="*/ 20 w 416"/>
                <a:gd name="T5" fmla="*/ 28 h 794"/>
                <a:gd name="T6" fmla="*/ 22 w 416"/>
                <a:gd name="T7" fmla="*/ 26 h 794"/>
                <a:gd name="T8" fmla="*/ 24 w 416"/>
                <a:gd name="T9" fmla="*/ 26 h 794"/>
                <a:gd name="T10" fmla="*/ 27 w 416"/>
                <a:gd name="T11" fmla="*/ 26 h 794"/>
                <a:gd name="T12" fmla="*/ 29 w 416"/>
                <a:gd name="T13" fmla="*/ 26 h 794"/>
                <a:gd name="T14" fmla="*/ 30 w 416"/>
                <a:gd name="T15" fmla="*/ 27 h 794"/>
                <a:gd name="T16" fmla="*/ 32 w 416"/>
                <a:gd name="T17" fmla="*/ 28 h 794"/>
                <a:gd name="T18" fmla="*/ 33 w 416"/>
                <a:gd name="T19" fmla="*/ 30 h 794"/>
                <a:gd name="T20" fmla="*/ 34 w 416"/>
                <a:gd name="T21" fmla="*/ 32 h 794"/>
                <a:gd name="T22" fmla="*/ 35 w 416"/>
                <a:gd name="T23" fmla="*/ 35 h 794"/>
                <a:gd name="T24" fmla="*/ 35 w 416"/>
                <a:gd name="T25" fmla="*/ 38 h 794"/>
                <a:gd name="T26" fmla="*/ 35 w 416"/>
                <a:gd name="T27" fmla="*/ 40 h 794"/>
                <a:gd name="T28" fmla="*/ 35 w 416"/>
                <a:gd name="T29" fmla="*/ 42 h 794"/>
                <a:gd name="T30" fmla="*/ 31 w 416"/>
                <a:gd name="T31" fmla="*/ 66 h 794"/>
                <a:gd name="T32" fmla="*/ 24 w 416"/>
                <a:gd name="T33" fmla="*/ 47 h 794"/>
                <a:gd name="T34" fmla="*/ 24 w 416"/>
                <a:gd name="T35" fmla="*/ 43 h 794"/>
                <a:gd name="T36" fmla="*/ 24 w 416"/>
                <a:gd name="T37" fmla="*/ 39 h 794"/>
                <a:gd name="T38" fmla="*/ 24 w 416"/>
                <a:gd name="T39" fmla="*/ 37 h 794"/>
                <a:gd name="T40" fmla="*/ 23 w 416"/>
                <a:gd name="T41" fmla="*/ 36 h 794"/>
                <a:gd name="T42" fmla="*/ 23 w 416"/>
                <a:gd name="T43" fmla="*/ 35 h 794"/>
                <a:gd name="T44" fmla="*/ 22 w 416"/>
                <a:gd name="T45" fmla="*/ 35 h 794"/>
                <a:gd name="T46" fmla="*/ 20 w 416"/>
                <a:gd name="T47" fmla="*/ 34 h 794"/>
                <a:gd name="T48" fmla="*/ 19 w 416"/>
                <a:gd name="T49" fmla="*/ 35 h 794"/>
                <a:gd name="T50" fmla="*/ 18 w 416"/>
                <a:gd name="T51" fmla="*/ 35 h 794"/>
                <a:gd name="T52" fmla="*/ 17 w 416"/>
                <a:gd name="T53" fmla="*/ 36 h 794"/>
                <a:gd name="T54" fmla="*/ 16 w 416"/>
                <a:gd name="T55" fmla="*/ 37 h 794"/>
                <a:gd name="T56" fmla="*/ 15 w 416"/>
                <a:gd name="T57" fmla="*/ 39 h 794"/>
                <a:gd name="T58" fmla="*/ 14 w 416"/>
                <a:gd name="T59" fmla="*/ 40 h 794"/>
                <a:gd name="T60" fmla="*/ 14 w 416"/>
                <a:gd name="T61" fmla="*/ 43 h 794"/>
                <a:gd name="T62" fmla="*/ 14 w 416"/>
                <a:gd name="T63" fmla="*/ 45 h 794"/>
                <a:gd name="T64" fmla="*/ 0 w 416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6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6" y="342"/>
                  </a:lnTo>
                  <a:lnTo>
                    <a:pt x="232" y="331"/>
                  </a:lnTo>
                  <a:lnTo>
                    <a:pt x="246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29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69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09" y="403"/>
                  </a:lnTo>
                  <a:lnTo>
                    <a:pt x="412" y="419"/>
                  </a:lnTo>
                  <a:lnTo>
                    <a:pt x="414" y="435"/>
                  </a:lnTo>
                  <a:lnTo>
                    <a:pt x="416" y="452"/>
                  </a:lnTo>
                  <a:lnTo>
                    <a:pt x="416" y="470"/>
                  </a:lnTo>
                  <a:lnTo>
                    <a:pt x="416" y="479"/>
                  </a:lnTo>
                  <a:lnTo>
                    <a:pt x="416" y="490"/>
                  </a:lnTo>
                  <a:lnTo>
                    <a:pt x="414" y="500"/>
                  </a:lnTo>
                  <a:lnTo>
                    <a:pt x="413" y="511"/>
                  </a:lnTo>
                  <a:lnTo>
                    <a:pt x="374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1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8" y="419"/>
                  </a:lnTo>
                  <a:lnTo>
                    <a:pt x="212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1" y="465"/>
                  </a:lnTo>
                  <a:lnTo>
                    <a:pt x="175" y="475"/>
                  </a:lnTo>
                  <a:lnTo>
                    <a:pt x="172" y="487"/>
                  </a:lnTo>
                  <a:lnTo>
                    <a:pt x="169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0" name="Freeform 201"/>
            <p:cNvSpPr>
              <a:spLocks/>
            </p:cNvSpPr>
            <p:nvPr/>
          </p:nvSpPr>
          <p:spPr bwMode="auto">
            <a:xfrm>
              <a:off x="5159" y="4217"/>
              <a:ext cx="32" cy="42"/>
            </a:xfrm>
            <a:custGeom>
              <a:avLst/>
              <a:gdLst>
                <a:gd name="T0" fmla="*/ 31 w 383"/>
                <a:gd name="T1" fmla="*/ 13 h 496"/>
                <a:gd name="T2" fmla="*/ 29 w 383"/>
                <a:gd name="T3" fmla="*/ 12 h 496"/>
                <a:gd name="T4" fmla="*/ 27 w 383"/>
                <a:gd name="T5" fmla="*/ 11 h 496"/>
                <a:gd name="T6" fmla="*/ 25 w 383"/>
                <a:gd name="T7" fmla="*/ 10 h 496"/>
                <a:gd name="T8" fmla="*/ 22 w 383"/>
                <a:gd name="T9" fmla="*/ 10 h 496"/>
                <a:gd name="T10" fmla="*/ 20 w 383"/>
                <a:gd name="T11" fmla="*/ 10 h 496"/>
                <a:gd name="T12" fmla="*/ 18 w 383"/>
                <a:gd name="T13" fmla="*/ 11 h 496"/>
                <a:gd name="T14" fmla="*/ 16 w 383"/>
                <a:gd name="T15" fmla="*/ 12 h 496"/>
                <a:gd name="T16" fmla="*/ 14 w 383"/>
                <a:gd name="T17" fmla="*/ 13 h 496"/>
                <a:gd name="T18" fmla="*/ 13 w 383"/>
                <a:gd name="T19" fmla="*/ 15 h 496"/>
                <a:gd name="T20" fmla="*/ 12 w 383"/>
                <a:gd name="T21" fmla="*/ 17 h 496"/>
                <a:gd name="T22" fmla="*/ 11 w 383"/>
                <a:gd name="T23" fmla="*/ 19 h 496"/>
                <a:gd name="T24" fmla="*/ 11 w 383"/>
                <a:gd name="T25" fmla="*/ 22 h 496"/>
                <a:gd name="T26" fmla="*/ 11 w 383"/>
                <a:gd name="T27" fmla="*/ 24 h 496"/>
                <a:gd name="T28" fmla="*/ 11 w 383"/>
                <a:gd name="T29" fmla="*/ 26 h 496"/>
                <a:gd name="T30" fmla="*/ 11 w 383"/>
                <a:gd name="T31" fmla="*/ 28 h 496"/>
                <a:gd name="T32" fmla="*/ 12 w 383"/>
                <a:gd name="T33" fmla="*/ 29 h 496"/>
                <a:gd name="T34" fmla="*/ 14 w 383"/>
                <a:gd name="T35" fmla="*/ 30 h 496"/>
                <a:gd name="T36" fmla="*/ 15 w 383"/>
                <a:gd name="T37" fmla="*/ 31 h 496"/>
                <a:gd name="T38" fmla="*/ 17 w 383"/>
                <a:gd name="T39" fmla="*/ 32 h 496"/>
                <a:gd name="T40" fmla="*/ 19 w 383"/>
                <a:gd name="T41" fmla="*/ 32 h 496"/>
                <a:gd name="T42" fmla="*/ 21 w 383"/>
                <a:gd name="T43" fmla="*/ 32 h 496"/>
                <a:gd name="T44" fmla="*/ 22 w 383"/>
                <a:gd name="T45" fmla="*/ 32 h 496"/>
                <a:gd name="T46" fmla="*/ 25 w 383"/>
                <a:gd name="T47" fmla="*/ 31 h 496"/>
                <a:gd name="T48" fmla="*/ 27 w 383"/>
                <a:gd name="T49" fmla="*/ 31 h 496"/>
                <a:gd name="T50" fmla="*/ 27 w 383"/>
                <a:gd name="T51" fmla="*/ 40 h 496"/>
                <a:gd name="T52" fmla="*/ 22 w 383"/>
                <a:gd name="T53" fmla="*/ 42 h 496"/>
                <a:gd name="T54" fmla="*/ 17 w 383"/>
                <a:gd name="T55" fmla="*/ 42 h 496"/>
                <a:gd name="T56" fmla="*/ 16 w 383"/>
                <a:gd name="T57" fmla="*/ 42 h 496"/>
                <a:gd name="T58" fmla="*/ 14 w 383"/>
                <a:gd name="T59" fmla="*/ 42 h 496"/>
                <a:gd name="T60" fmla="*/ 12 w 383"/>
                <a:gd name="T61" fmla="*/ 41 h 496"/>
                <a:gd name="T62" fmla="*/ 11 w 383"/>
                <a:gd name="T63" fmla="*/ 41 h 496"/>
                <a:gd name="T64" fmla="*/ 9 w 383"/>
                <a:gd name="T65" fmla="*/ 40 h 496"/>
                <a:gd name="T66" fmla="*/ 8 w 383"/>
                <a:gd name="T67" fmla="*/ 39 h 496"/>
                <a:gd name="T68" fmla="*/ 6 w 383"/>
                <a:gd name="T69" fmla="*/ 38 h 496"/>
                <a:gd name="T70" fmla="*/ 5 w 383"/>
                <a:gd name="T71" fmla="*/ 36 h 496"/>
                <a:gd name="T72" fmla="*/ 4 w 383"/>
                <a:gd name="T73" fmla="*/ 35 h 496"/>
                <a:gd name="T74" fmla="*/ 3 w 383"/>
                <a:gd name="T75" fmla="*/ 34 h 496"/>
                <a:gd name="T76" fmla="*/ 2 w 383"/>
                <a:gd name="T77" fmla="*/ 32 h 496"/>
                <a:gd name="T78" fmla="*/ 1 w 383"/>
                <a:gd name="T79" fmla="*/ 30 h 496"/>
                <a:gd name="T80" fmla="*/ 1 w 383"/>
                <a:gd name="T81" fmla="*/ 28 h 496"/>
                <a:gd name="T82" fmla="*/ 0 w 383"/>
                <a:gd name="T83" fmla="*/ 26 h 496"/>
                <a:gd name="T84" fmla="*/ 0 w 383"/>
                <a:gd name="T85" fmla="*/ 22 h 496"/>
                <a:gd name="T86" fmla="*/ 0 w 383"/>
                <a:gd name="T87" fmla="*/ 18 h 496"/>
                <a:gd name="T88" fmla="*/ 1 w 383"/>
                <a:gd name="T89" fmla="*/ 15 h 496"/>
                <a:gd name="T90" fmla="*/ 3 w 383"/>
                <a:gd name="T91" fmla="*/ 11 h 496"/>
                <a:gd name="T92" fmla="*/ 5 w 383"/>
                <a:gd name="T93" fmla="*/ 7 h 496"/>
                <a:gd name="T94" fmla="*/ 7 w 383"/>
                <a:gd name="T95" fmla="*/ 6 h 496"/>
                <a:gd name="T96" fmla="*/ 8 w 383"/>
                <a:gd name="T97" fmla="*/ 4 h 496"/>
                <a:gd name="T98" fmla="*/ 10 w 383"/>
                <a:gd name="T99" fmla="*/ 3 h 496"/>
                <a:gd name="T100" fmla="*/ 12 w 383"/>
                <a:gd name="T101" fmla="*/ 2 h 496"/>
                <a:gd name="T102" fmla="*/ 14 w 383"/>
                <a:gd name="T103" fmla="*/ 1 h 496"/>
                <a:gd name="T104" fmla="*/ 16 w 383"/>
                <a:gd name="T105" fmla="*/ 0 h 496"/>
                <a:gd name="T106" fmla="*/ 18 w 383"/>
                <a:gd name="T107" fmla="*/ 0 h 496"/>
                <a:gd name="T108" fmla="*/ 20 w 383"/>
                <a:gd name="T109" fmla="*/ 0 h 496"/>
                <a:gd name="T110" fmla="*/ 23 w 383"/>
                <a:gd name="T111" fmla="*/ 0 h 496"/>
                <a:gd name="T112" fmla="*/ 26 w 383"/>
                <a:gd name="T113" fmla="*/ 1 h 496"/>
                <a:gd name="T114" fmla="*/ 29 w 383"/>
                <a:gd name="T115" fmla="*/ 2 h 496"/>
                <a:gd name="T116" fmla="*/ 32 w 383"/>
                <a:gd name="T117" fmla="*/ 4 h 4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3" h="496">
                  <a:moveTo>
                    <a:pt x="383" y="44"/>
                  </a:moveTo>
                  <a:lnTo>
                    <a:pt x="367" y="157"/>
                  </a:lnTo>
                  <a:lnTo>
                    <a:pt x="361" y="155"/>
                  </a:lnTo>
                  <a:lnTo>
                    <a:pt x="346" y="146"/>
                  </a:lnTo>
                  <a:lnTo>
                    <a:pt x="332" y="138"/>
                  </a:lnTo>
                  <a:lnTo>
                    <a:pt x="318" y="131"/>
                  </a:lnTo>
                  <a:lnTo>
                    <a:pt x="307" y="126"/>
                  </a:lnTo>
                  <a:lnTo>
                    <a:pt x="295" y="123"/>
                  </a:lnTo>
                  <a:lnTo>
                    <a:pt x="281" y="120"/>
                  </a:lnTo>
                  <a:lnTo>
                    <a:pt x="266" y="119"/>
                  </a:lnTo>
                  <a:lnTo>
                    <a:pt x="250" y="118"/>
                  </a:lnTo>
                  <a:lnTo>
                    <a:pt x="237" y="119"/>
                  </a:lnTo>
                  <a:lnTo>
                    <a:pt x="225" y="121"/>
                  </a:lnTo>
                  <a:lnTo>
                    <a:pt x="214" y="125"/>
                  </a:lnTo>
                  <a:lnTo>
                    <a:pt x="202" y="129"/>
                  </a:lnTo>
                  <a:lnTo>
                    <a:pt x="191" y="136"/>
                  </a:lnTo>
                  <a:lnTo>
                    <a:pt x="181" y="144"/>
                  </a:lnTo>
                  <a:lnTo>
                    <a:pt x="172" y="152"/>
                  </a:lnTo>
                  <a:lnTo>
                    <a:pt x="162" y="162"/>
                  </a:lnTo>
                  <a:lnTo>
                    <a:pt x="153" y="174"/>
                  </a:lnTo>
                  <a:lnTo>
                    <a:pt x="146" y="186"/>
                  </a:lnTo>
                  <a:lnTo>
                    <a:pt x="140" y="198"/>
                  </a:lnTo>
                  <a:lnTo>
                    <a:pt x="135" y="212"/>
                  </a:lnTo>
                  <a:lnTo>
                    <a:pt x="131" y="226"/>
                  </a:lnTo>
                  <a:lnTo>
                    <a:pt x="127" y="240"/>
                  </a:lnTo>
                  <a:lnTo>
                    <a:pt x="126" y="255"/>
                  </a:lnTo>
                  <a:lnTo>
                    <a:pt x="125" y="270"/>
                  </a:lnTo>
                  <a:lnTo>
                    <a:pt x="126" y="283"/>
                  </a:lnTo>
                  <a:lnTo>
                    <a:pt x="127" y="295"/>
                  </a:lnTo>
                  <a:lnTo>
                    <a:pt x="130" y="306"/>
                  </a:lnTo>
                  <a:lnTo>
                    <a:pt x="133" y="317"/>
                  </a:lnTo>
                  <a:lnTo>
                    <a:pt x="137" y="327"/>
                  </a:lnTo>
                  <a:lnTo>
                    <a:pt x="142" y="336"/>
                  </a:lnTo>
                  <a:lnTo>
                    <a:pt x="148" y="344"/>
                  </a:lnTo>
                  <a:lnTo>
                    <a:pt x="155" y="352"/>
                  </a:lnTo>
                  <a:lnTo>
                    <a:pt x="162" y="359"/>
                  </a:lnTo>
                  <a:lnTo>
                    <a:pt x="171" y="365"/>
                  </a:lnTo>
                  <a:lnTo>
                    <a:pt x="180" y="370"/>
                  </a:lnTo>
                  <a:lnTo>
                    <a:pt x="190" y="374"/>
                  </a:lnTo>
                  <a:lnTo>
                    <a:pt x="200" y="377"/>
                  </a:lnTo>
                  <a:lnTo>
                    <a:pt x="213" y="379"/>
                  </a:lnTo>
                  <a:lnTo>
                    <a:pt x="224" y="381"/>
                  </a:lnTo>
                  <a:lnTo>
                    <a:pt x="237" y="381"/>
                  </a:lnTo>
                  <a:lnTo>
                    <a:pt x="248" y="381"/>
                  </a:lnTo>
                  <a:lnTo>
                    <a:pt x="258" y="380"/>
                  </a:lnTo>
                  <a:lnTo>
                    <a:pt x="269" y="378"/>
                  </a:lnTo>
                  <a:lnTo>
                    <a:pt x="281" y="375"/>
                  </a:lnTo>
                  <a:lnTo>
                    <a:pt x="295" y="371"/>
                  </a:lnTo>
                  <a:lnTo>
                    <a:pt x="309" y="367"/>
                  </a:lnTo>
                  <a:lnTo>
                    <a:pt x="323" y="362"/>
                  </a:lnTo>
                  <a:lnTo>
                    <a:pt x="340" y="354"/>
                  </a:lnTo>
                  <a:lnTo>
                    <a:pt x="323" y="477"/>
                  </a:lnTo>
                  <a:lnTo>
                    <a:pt x="290" y="486"/>
                  </a:lnTo>
                  <a:lnTo>
                    <a:pt x="259" y="491"/>
                  </a:lnTo>
                  <a:lnTo>
                    <a:pt x="232" y="495"/>
                  </a:lnTo>
                  <a:lnTo>
                    <a:pt x="209" y="496"/>
                  </a:lnTo>
                  <a:lnTo>
                    <a:pt x="197" y="496"/>
                  </a:lnTo>
                  <a:lnTo>
                    <a:pt x="187" y="495"/>
                  </a:lnTo>
                  <a:lnTo>
                    <a:pt x="176" y="494"/>
                  </a:lnTo>
                  <a:lnTo>
                    <a:pt x="165" y="492"/>
                  </a:lnTo>
                  <a:lnTo>
                    <a:pt x="155" y="490"/>
                  </a:lnTo>
                  <a:lnTo>
                    <a:pt x="145" y="487"/>
                  </a:lnTo>
                  <a:lnTo>
                    <a:pt x="136" y="484"/>
                  </a:lnTo>
                  <a:lnTo>
                    <a:pt x="126" y="480"/>
                  </a:lnTo>
                  <a:lnTo>
                    <a:pt x="117" y="476"/>
                  </a:lnTo>
                  <a:lnTo>
                    <a:pt x="108" y="471"/>
                  </a:lnTo>
                  <a:lnTo>
                    <a:pt x="99" y="465"/>
                  </a:lnTo>
                  <a:lnTo>
                    <a:pt x="91" y="459"/>
                  </a:lnTo>
                  <a:lnTo>
                    <a:pt x="82" y="453"/>
                  </a:lnTo>
                  <a:lnTo>
                    <a:pt x="74" y="446"/>
                  </a:lnTo>
                  <a:lnTo>
                    <a:pt x="67" y="439"/>
                  </a:lnTo>
                  <a:lnTo>
                    <a:pt x="59" y="430"/>
                  </a:lnTo>
                  <a:lnTo>
                    <a:pt x="52" y="422"/>
                  </a:lnTo>
                  <a:lnTo>
                    <a:pt x="45" y="413"/>
                  </a:lnTo>
                  <a:lnTo>
                    <a:pt x="39" y="405"/>
                  </a:lnTo>
                  <a:lnTo>
                    <a:pt x="33" y="396"/>
                  </a:lnTo>
                  <a:lnTo>
                    <a:pt x="28" y="386"/>
                  </a:lnTo>
                  <a:lnTo>
                    <a:pt x="23" y="376"/>
                  </a:lnTo>
                  <a:lnTo>
                    <a:pt x="19" y="366"/>
                  </a:lnTo>
                  <a:lnTo>
                    <a:pt x="15" y="355"/>
                  </a:lnTo>
                  <a:lnTo>
                    <a:pt x="12" y="345"/>
                  </a:lnTo>
                  <a:lnTo>
                    <a:pt x="8" y="335"/>
                  </a:lnTo>
                  <a:lnTo>
                    <a:pt x="6" y="324"/>
                  </a:lnTo>
                  <a:lnTo>
                    <a:pt x="4" y="312"/>
                  </a:lnTo>
                  <a:lnTo>
                    <a:pt x="1" y="289"/>
                  </a:lnTo>
                  <a:lnTo>
                    <a:pt x="0" y="264"/>
                  </a:lnTo>
                  <a:lnTo>
                    <a:pt x="1" y="240"/>
                  </a:lnTo>
                  <a:lnTo>
                    <a:pt x="4" y="218"/>
                  </a:lnTo>
                  <a:lnTo>
                    <a:pt x="9" y="195"/>
                  </a:lnTo>
                  <a:lnTo>
                    <a:pt x="16" y="173"/>
                  </a:lnTo>
                  <a:lnTo>
                    <a:pt x="25" y="151"/>
                  </a:lnTo>
                  <a:lnTo>
                    <a:pt x="36" y="128"/>
                  </a:lnTo>
                  <a:lnTo>
                    <a:pt x="48" y="107"/>
                  </a:lnTo>
                  <a:lnTo>
                    <a:pt x="64" y="85"/>
                  </a:lnTo>
                  <a:lnTo>
                    <a:pt x="71" y="75"/>
                  </a:lnTo>
                  <a:lnTo>
                    <a:pt x="80" y="66"/>
                  </a:lnTo>
                  <a:lnTo>
                    <a:pt x="88" y="56"/>
                  </a:lnTo>
                  <a:lnTo>
                    <a:pt x="99" y="48"/>
                  </a:lnTo>
                  <a:lnTo>
                    <a:pt x="108" y="40"/>
                  </a:lnTo>
                  <a:lnTo>
                    <a:pt x="118" y="33"/>
                  </a:lnTo>
                  <a:lnTo>
                    <a:pt x="128" y="27"/>
                  </a:lnTo>
                  <a:lnTo>
                    <a:pt x="140" y="21"/>
                  </a:lnTo>
                  <a:lnTo>
                    <a:pt x="151" y="16"/>
                  </a:lnTo>
                  <a:lnTo>
                    <a:pt x="163" y="12"/>
                  </a:lnTo>
                  <a:lnTo>
                    <a:pt x="175" y="8"/>
                  </a:lnTo>
                  <a:lnTo>
                    <a:pt x="188" y="5"/>
                  </a:lnTo>
                  <a:lnTo>
                    <a:pt x="200" y="3"/>
                  </a:lnTo>
                  <a:lnTo>
                    <a:pt x="214" y="1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60" y="1"/>
                  </a:lnTo>
                  <a:lnTo>
                    <a:pt x="278" y="3"/>
                  </a:lnTo>
                  <a:lnTo>
                    <a:pt x="296" y="6"/>
                  </a:lnTo>
                  <a:lnTo>
                    <a:pt x="313" y="11"/>
                  </a:lnTo>
                  <a:lnTo>
                    <a:pt x="331" y="17"/>
                  </a:lnTo>
                  <a:lnTo>
                    <a:pt x="348" y="25"/>
                  </a:lnTo>
                  <a:lnTo>
                    <a:pt x="366" y="34"/>
                  </a:lnTo>
                  <a:lnTo>
                    <a:pt x="383" y="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1" name="Freeform 202"/>
            <p:cNvSpPr>
              <a:spLocks/>
            </p:cNvSpPr>
            <p:nvPr/>
          </p:nvSpPr>
          <p:spPr bwMode="auto">
            <a:xfrm>
              <a:off x="5195" y="4192"/>
              <a:ext cx="35" cy="66"/>
            </a:xfrm>
            <a:custGeom>
              <a:avLst/>
              <a:gdLst>
                <a:gd name="T0" fmla="*/ 20 w 417"/>
                <a:gd name="T1" fmla="*/ 0 h 794"/>
                <a:gd name="T2" fmla="*/ 17 w 417"/>
                <a:gd name="T3" fmla="*/ 30 h 794"/>
                <a:gd name="T4" fmla="*/ 19 w 417"/>
                <a:gd name="T5" fmla="*/ 28 h 794"/>
                <a:gd name="T6" fmla="*/ 22 w 417"/>
                <a:gd name="T7" fmla="*/ 26 h 794"/>
                <a:gd name="T8" fmla="*/ 24 w 417"/>
                <a:gd name="T9" fmla="*/ 26 h 794"/>
                <a:gd name="T10" fmla="*/ 27 w 417"/>
                <a:gd name="T11" fmla="*/ 26 h 794"/>
                <a:gd name="T12" fmla="*/ 29 w 417"/>
                <a:gd name="T13" fmla="*/ 26 h 794"/>
                <a:gd name="T14" fmla="*/ 30 w 417"/>
                <a:gd name="T15" fmla="*/ 27 h 794"/>
                <a:gd name="T16" fmla="*/ 32 w 417"/>
                <a:gd name="T17" fmla="*/ 28 h 794"/>
                <a:gd name="T18" fmla="*/ 33 w 417"/>
                <a:gd name="T19" fmla="*/ 30 h 794"/>
                <a:gd name="T20" fmla="*/ 34 w 417"/>
                <a:gd name="T21" fmla="*/ 32 h 794"/>
                <a:gd name="T22" fmla="*/ 35 w 417"/>
                <a:gd name="T23" fmla="*/ 35 h 794"/>
                <a:gd name="T24" fmla="*/ 35 w 417"/>
                <a:gd name="T25" fmla="*/ 38 h 794"/>
                <a:gd name="T26" fmla="*/ 35 w 417"/>
                <a:gd name="T27" fmla="*/ 40 h 794"/>
                <a:gd name="T28" fmla="*/ 35 w 417"/>
                <a:gd name="T29" fmla="*/ 42 h 794"/>
                <a:gd name="T30" fmla="*/ 31 w 417"/>
                <a:gd name="T31" fmla="*/ 66 h 794"/>
                <a:gd name="T32" fmla="*/ 24 w 417"/>
                <a:gd name="T33" fmla="*/ 47 h 794"/>
                <a:gd name="T34" fmla="*/ 24 w 417"/>
                <a:gd name="T35" fmla="*/ 43 h 794"/>
                <a:gd name="T36" fmla="*/ 24 w 417"/>
                <a:gd name="T37" fmla="*/ 39 h 794"/>
                <a:gd name="T38" fmla="*/ 24 w 417"/>
                <a:gd name="T39" fmla="*/ 37 h 794"/>
                <a:gd name="T40" fmla="*/ 23 w 417"/>
                <a:gd name="T41" fmla="*/ 36 h 794"/>
                <a:gd name="T42" fmla="*/ 22 w 417"/>
                <a:gd name="T43" fmla="*/ 35 h 794"/>
                <a:gd name="T44" fmla="*/ 22 w 417"/>
                <a:gd name="T45" fmla="*/ 35 h 794"/>
                <a:gd name="T46" fmla="*/ 20 w 417"/>
                <a:gd name="T47" fmla="*/ 34 h 794"/>
                <a:gd name="T48" fmla="*/ 19 w 417"/>
                <a:gd name="T49" fmla="*/ 35 h 794"/>
                <a:gd name="T50" fmla="*/ 18 w 417"/>
                <a:gd name="T51" fmla="*/ 35 h 794"/>
                <a:gd name="T52" fmla="*/ 17 w 417"/>
                <a:gd name="T53" fmla="*/ 36 h 794"/>
                <a:gd name="T54" fmla="*/ 16 w 417"/>
                <a:gd name="T55" fmla="*/ 37 h 794"/>
                <a:gd name="T56" fmla="*/ 15 w 417"/>
                <a:gd name="T57" fmla="*/ 39 h 794"/>
                <a:gd name="T58" fmla="*/ 15 w 417"/>
                <a:gd name="T59" fmla="*/ 40 h 794"/>
                <a:gd name="T60" fmla="*/ 14 w 417"/>
                <a:gd name="T61" fmla="*/ 43 h 794"/>
                <a:gd name="T62" fmla="*/ 14 w 417"/>
                <a:gd name="T63" fmla="*/ 45 h 794"/>
                <a:gd name="T64" fmla="*/ 0 w 417"/>
                <a:gd name="T65" fmla="*/ 66 h 7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17" h="794">
                  <a:moveTo>
                    <a:pt x="108" y="0"/>
                  </a:moveTo>
                  <a:lnTo>
                    <a:pt x="233" y="0"/>
                  </a:lnTo>
                  <a:lnTo>
                    <a:pt x="184" y="370"/>
                  </a:lnTo>
                  <a:lnTo>
                    <a:pt x="201" y="355"/>
                  </a:lnTo>
                  <a:lnTo>
                    <a:pt x="217" y="342"/>
                  </a:lnTo>
                  <a:lnTo>
                    <a:pt x="232" y="331"/>
                  </a:lnTo>
                  <a:lnTo>
                    <a:pt x="245" y="322"/>
                  </a:lnTo>
                  <a:lnTo>
                    <a:pt x="260" y="316"/>
                  </a:lnTo>
                  <a:lnTo>
                    <a:pt x="274" y="312"/>
                  </a:lnTo>
                  <a:lnTo>
                    <a:pt x="289" y="309"/>
                  </a:lnTo>
                  <a:lnTo>
                    <a:pt x="305" y="308"/>
                  </a:lnTo>
                  <a:lnTo>
                    <a:pt x="317" y="309"/>
                  </a:lnTo>
                  <a:lnTo>
                    <a:pt x="330" y="311"/>
                  </a:lnTo>
                  <a:lnTo>
                    <a:pt x="341" y="314"/>
                  </a:lnTo>
                  <a:lnTo>
                    <a:pt x="351" y="319"/>
                  </a:lnTo>
                  <a:lnTo>
                    <a:pt x="360" y="325"/>
                  </a:lnTo>
                  <a:lnTo>
                    <a:pt x="370" y="333"/>
                  </a:lnTo>
                  <a:lnTo>
                    <a:pt x="379" y="342"/>
                  </a:lnTo>
                  <a:lnTo>
                    <a:pt x="387" y="352"/>
                  </a:lnTo>
                  <a:lnTo>
                    <a:pt x="394" y="363"/>
                  </a:lnTo>
                  <a:lnTo>
                    <a:pt x="400" y="376"/>
                  </a:lnTo>
                  <a:lnTo>
                    <a:pt x="405" y="389"/>
                  </a:lnTo>
                  <a:lnTo>
                    <a:pt x="410" y="403"/>
                  </a:lnTo>
                  <a:lnTo>
                    <a:pt x="413" y="419"/>
                  </a:lnTo>
                  <a:lnTo>
                    <a:pt x="415" y="435"/>
                  </a:lnTo>
                  <a:lnTo>
                    <a:pt x="417" y="452"/>
                  </a:lnTo>
                  <a:lnTo>
                    <a:pt x="417" y="470"/>
                  </a:lnTo>
                  <a:lnTo>
                    <a:pt x="417" y="479"/>
                  </a:lnTo>
                  <a:lnTo>
                    <a:pt x="416" y="490"/>
                  </a:lnTo>
                  <a:lnTo>
                    <a:pt x="415" y="500"/>
                  </a:lnTo>
                  <a:lnTo>
                    <a:pt x="414" y="511"/>
                  </a:lnTo>
                  <a:lnTo>
                    <a:pt x="375" y="794"/>
                  </a:lnTo>
                  <a:lnTo>
                    <a:pt x="249" y="794"/>
                  </a:lnTo>
                  <a:lnTo>
                    <a:pt x="280" y="564"/>
                  </a:lnTo>
                  <a:lnTo>
                    <a:pt x="283" y="537"/>
                  </a:lnTo>
                  <a:lnTo>
                    <a:pt x="285" y="513"/>
                  </a:lnTo>
                  <a:lnTo>
                    <a:pt x="287" y="491"/>
                  </a:lnTo>
                  <a:lnTo>
                    <a:pt x="287" y="469"/>
                  </a:lnTo>
                  <a:lnTo>
                    <a:pt x="286" y="457"/>
                  </a:lnTo>
                  <a:lnTo>
                    <a:pt x="284" y="447"/>
                  </a:lnTo>
                  <a:lnTo>
                    <a:pt x="280" y="437"/>
                  </a:lnTo>
                  <a:lnTo>
                    <a:pt x="275" y="429"/>
                  </a:lnTo>
                  <a:lnTo>
                    <a:pt x="272" y="426"/>
                  </a:lnTo>
                  <a:lnTo>
                    <a:pt x="268" y="423"/>
                  </a:lnTo>
                  <a:lnTo>
                    <a:pt x="264" y="421"/>
                  </a:lnTo>
                  <a:lnTo>
                    <a:pt x="260" y="418"/>
                  </a:lnTo>
                  <a:lnTo>
                    <a:pt x="252" y="416"/>
                  </a:lnTo>
                  <a:lnTo>
                    <a:pt x="241" y="415"/>
                  </a:lnTo>
                  <a:lnTo>
                    <a:pt x="233" y="415"/>
                  </a:lnTo>
                  <a:lnTo>
                    <a:pt x="226" y="417"/>
                  </a:lnTo>
                  <a:lnTo>
                    <a:pt x="219" y="419"/>
                  </a:lnTo>
                  <a:lnTo>
                    <a:pt x="213" y="423"/>
                  </a:lnTo>
                  <a:lnTo>
                    <a:pt x="206" y="427"/>
                  </a:lnTo>
                  <a:lnTo>
                    <a:pt x="200" y="432"/>
                  </a:lnTo>
                  <a:lnTo>
                    <a:pt x="195" y="439"/>
                  </a:lnTo>
                  <a:lnTo>
                    <a:pt x="190" y="447"/>
                  </a:lnTo>
                  <a:lnTo>
                    <a:pt x="185" y="455"/>
                  </a:lnTo>
                  <a:lnTo>
                    <a:pt x="180" y="465"/>
                  </a:lnTo>
                  <a:lnTo>
                    <a:pt x="176" y="475"/>
                  </a:lnTo>
                  <a:lnTo>
                    <a:pt x="173" y="487"/>
                  </a:lnTo>
                  <a:lnTo>
                    <a:pt x="168" y="499"/>
                  </a:lnTo>
                  <a:lnTo>
                    <a:pt x="166" y="513"/>
                  </a:lnTo>
                  <a:lnTo>
                    <a:pt x="163" y="528"/>
                  </a:lnTo>
                  <a:lnTo>
                    <a:pt x="161" y="543"/>
                  </a:lnTo>
                  <a:lnTo>
                    <a:pt x="127" y="794"/>
                  </a:lnTo>
                  <a:lnTo>
                    <a:pt x="0" y="79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2" name="Freeform 203"/>
            <p:cNvSpPr>
              <a:spLocks noEditPoints="1"/>
            </p:cNvSpPr>
            <p:nvPr/>
          </p:nvSpPr>
          <p:spPr bwMode="auto">
            <a:xfrm>
              <a:off x="5234" y="4217"/>
              <a:ext cx="39" cy="42"/>
            </a:xfrm>
            <a:custGeom>
              <a:avLst/>
              <a:gdLst>
                <a:gd name="T0" fmla="*/ 39 w 472"/>
                <a:gd name="T1" fmla="*/ 24 h 495"/>
                <a:gd name="T2" fmla="*/ 38 w 472"/>
                <a:gd name="T3" fmla="*/ 28 h 495"/>
                <a:gd name="T4" fmla="*/ 36 w 472"/>
                <a:gd name="T5" fmla="*/ 32 h 495"/>
                <a:gd name="T6" fmla="*/ 34 w 472"/>
                <a:gd name="T7" fmla="*/ 35 h 495"/>
                <a:gd name="T8" fmla="*/ 31 w 472"/>
                <a:gd name="T9" fmla="*/ 38 h 495"/>
                <a:gd name="T10" fmla="*/ 27 w 472"/>
                <a:gd name="T11" fmla="*/ 40 h 495"/>
                <a:gd name="T12" fmla="*/ 24 w 472"/>
                <a:gd name="T13" fmla="*/ 41 h 495"/>
                <a:gd name="T14" fmla="*/ 20 w 472"/>
                <a:gd name="T15" fmla="*/ 42 h 495"/>
                <a:gd name="T16" fmla="*/ 16 w 472"/>
                <a:gd name="T17" fmla="*/ 42 h 495"/>
                <a:gd name="T18" fmla="*/ 12 w 472"/>
                <a:gd name="T19" fmla="*/ 41 h 495"/>
                <a:gd name="T20" fmla="*/ 9 w 472"/>
                <a:gd name="T21" fmla="*/ 39 h 495"/>
                <a:gd name="T22" fmla="*/ 6 w 472"/>
                <a:gd name="T23" fmla="*/ 37 h 495"/>
                <a:gd name="T24" fmla="*/ 4 w 472"/>
                <a:gd name="T25" fmla="*/ 34 h 495"/>
                <a:gd name="T26" fmla="*/ 2 w 472"/>
                <a:gd name="T27" fmla="*/ 31 h 495"/>
                <a:gd name="T28" fmla="*/ 1 w 472"/>
                <a:gd name="T29" fmla="*/ 27 h 495"/>
                <a:gd name="T30" fmla="*/ 0 w 472"/>
                <a:gd name="T31" fmla="*/ 23 h 495"/>
                <a:gd name="T32" fmla="*/ 0 w 472"/>
                <a:gd name="T33" fmla="*/ 19 h 495"/>
                <a:gd name="T34" fmla="*/ 1 w 472"/>
                <a:gd name="T35" fmla="*/ 15 h 495"/>
                <a:gd name="T36" fmla="*/ 3 w 472"/>
                <a:gd name="T37" fmla="*/ 11 h 495"/>
                <a:gd name="T38" fmla="*/ 5 w 472"/>
                <a:gd name="T39" fmla="*/ 7 h 495"/>
                <a:gd name="T40" fmla="*/ 8 w 472"/>
                <a:gd name="T41" fmla="*/ 4 h 495"/>
                <a:gd name="T42" fmla="*/ 11 w 472"/>
                <a:gd name="T43" fmla="*/ 2 h 495"/>
                <a:gd name="T44" fmla="*/ 15 w 472"/>
                <a:gd name="T45" fmla="*/ 1 h 495"/>
                <a:gd name="T46" fmla="*/ 19 w 472"/>
                <a:gd name="T47" fmla="*/ 0 h 495"/>
                <a:gd name="T48" fmla="*/ 23 w 472"/>
                <a:gd name="T49" fmla="*/ 0 h 495"/>
                <a:gd name="T50" fmla="*/ 26 w 472"/>
                <a:gd name="T51" fmla="*/ 1 h 495"/>
                <a:gd name="T52" fmla="*/ 30 w 472"/>
                <a:gd name="T53" fmla="*/ 3 h 495"/>
                <a:gd name="T54" fmla="*/ 33 w 472"/>
                <a:gd name="T55" fmla="*/ 5 h 495"/>
                <a:gd name="T56" fmla="*/ 35 w 472"/>
                <a:gd name="T57" fmla="*/ 8 h 495"/>
                <a:gd name="T58" fmla="*/ 37 w 472"/>
                <a:gd name="T59" fmla="*/ 12 h 495"/>
                <a:gd name="T60" fmla="*/ 39 w 472"/>
                <a:gd name="T61" fmla="*/ 15 h 495"/>
                <a:gd name="T62" fmla="*/ 39 w 472"/>
                <a:gd name="T63" fmla="*/ 20 h 495"/>
                <a:gd name="T64" fmla="*/ 11 w 472"/>
                <a:gd name="T65" fmla="*/ 23 h 495"/>
                <a:gd name="T66" fmla="*/ 12 w 472"/>
                <a:gd name="T67" fmla="*/ 27 h 495"/>
                <a:gd name="T68" fmla="*/ 15 w 472"/>
                <a:gd name="T69" fmla="*/ 30 h 495"/>
                <a:gd name="T70" fmla="*/ 18 w 472"/>
                <a:gd name="T71" fmla="*/ 31 h 495"/>
                <a:gd name="T72" fmla="*/ 21 w 472"/>
                <a:gd name="T73" fmla="*/ 31 h 495"/>
                <a:gd name="T74" fmla="*/ 24 w 472"/>
                <a:gd name="T75" fmla="*/ 30 h 495"/>
                <a:gd name="T76" fmla="*/ 27 w 472"/>
                <a:gd name="T77" fmla="*/ 27 h 495"/>
                <a:gd name="T78" fmla="*/ 28 w 472"/>
                <a:gd name="T79" fmla="*/ 23 h 495"/>
                <a:gd name="T80" fmla="*/ 28 w 472"/>
                <a:gd name="T81" fmla="*/ 19 h 495"/>
                <a:gd name="T82" fmla="*/ 27 w 472"/>
                <a:gd name="T83" fmla="*/ 15 h 495"/>
                <a:gd name="T84" fmla="*/ 24 w 472"/>
                <a:gd name="T85" fmla="*/ 12 h 495"/>
                <a:gd name="T86" fmla="*/ 21 w 472"/>
                <a:gd name="T87" fmla="*/ 11 h 495"/>
                <a:gd name="T88" fmla="*/ 18 w 472"/>
                <a:gd name="T89" fmla="*/ 11 h 495"/>
                <a:gd name="T90" fmla="*/ 15 w 472"/>
                <a:gd name="T91" fmla="*/ 13 h 495"/>
                <a:gd name="T92" fmla="*/ 12 w 472"/>
                <a:gd name="T93" fmla="*/ 16 h 495"/>
                <a:gd name="T94" fmla="*/ 11 w 472"/>
                <a:gd name="T95" fmla="*/ 19 h 4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2" h="495">
                  <a:moveTo>
                    <a:pt x="472" y="244"/>
                  </a:moveTo>
                  <a:lnTo>
                    <a:pt x="472" y="257"/>
                  </a:lnTo>
                  <a:lnTo>
                    <a:pt x="471" y="269"/>
                  </a:lnTo>
                  <a:lnTo>
                    <a:pt x="470" y="282"/>
                  </a:lnTo>
                  <a:lnTo>
                    <a:pt x="468" y="294"/>
                  </a:lnTo>
                  <a:lnTo>
                    <a:pt x="465" y="306"/>
                  </a:lnTo>
                  <a:lnTo>
                    <a:pt x="462" y="317"/>
                  </a:lnTo>
                  <a:lnTo>
                    <a:pt x="459" y="330"/>
                  </a:lnTo>
                  <a:lnTo>
                    <a:pt x="454" y="341"/>
                  </a:lnTo>
                  <a:lnTo>
                    <a:pt x="449" y="351"/>
                  </a:lnTo>
                  <a:lnTo>
                    <a:pt x="444" y="363"/>
                  </a:lnTo>
                  <a:lnTo>
                    <a:pt x="438" y="373"/>
                  </a:lnTo>
                  <a:lnTo>
                    <a:pt x="432" y="383"/>
                  </a:lnTo>
                  <a:lnTo>
                    <a:pt x="425" y="393"/>
                  </a:lnTo>
                  <a:lnTo>
                    <a:pt x="418" y="403"/>
                  </a:lnTo>
                  <a:lnTo>
                    <a:pt x="409" y="412"/>
                  </a:lnTo>
                  <a:lnTo>
                    <a:pt x="400" y="422"/>
                  </a:lnTo>
                  <a:lnTo>
                    <a:pt x="391" y="430"/>
                  </a:lnTo>
                  <a:lnTo>
                    <a:pt x="382" y="439"/>
                  </a:lnTo>
                  <a:lnTo>
                    <a:pt x="372" y="447"/>
                  </a:lnTo>
                  <a:lnTo>
                    <a:pt x="363" y="454"/>
                  </a:lnTo>
                  <a:lnTo>
                    <a:pt x="353" y="460"/>
                  </a:lnTo>
                  <a:lnTo>
                    <a:pt x="343" y="466"/>
                  </a:lnTo>
                  <a:lnTo>
                    <a:pt x="332" y="472"/>
                  </a:lnTo>
                  <a:lnTo>
                    <a:pt x="321" y="477"/>
                  </a:lnTo>
                  <a:lnTo>
                    <a:pt x="311" y="481"/>
                  </a:lnTo>
                  <a:lnTo>
                    <a:pt x="300" y="485"/>
                  </a:lnTo>
                  <a:lnTo>
                    <a:pt x="288" y="488"/>
                  </a:lnTo>
                  <a:lnTo>
                    <a:pt x="276" y="490"/>
                  </a:lnTo>
                  <a:lnTo>
                    <a:pt x="265" y="492"/>
                  </a:lnTo>
                  <a:lnTo>
                    <a:pt x="252" y="494"/>
                  </a:lnTo>
                  <a:lnTo>
                    <a:pt x="240" y="495"/>
                  </a:lnTo>
                  <a:lnTo>
                    <a:pt x="228" y="495"/>
                  </a:lnTo>
                  <a:lnTo>
                    <a:pt x="216" y="495"/>
                  </a:lnTo>
                  <a:lnTo>
                    <a:pt x="204" y="494"/>
                  </a:lnTo>
                  <a:lnTo>
                    <a:pt x="193" y="493"/>
                  </a:lnTo>
                  <a:lnTo>
                    <a:pt x="183" y="491"/>
                  </a:lnTo>
                  <a:lnTo>
                    <a:pt x="171" y="488"/>
                  </a:lnTo>
                  <a:lnTo>
                    <a:pt x="161" y="486"/>
                  </a:lnTo>
                  <a:lnTo>
                    <a:pt x="151" y="482"/>
                  </a:lnTo>
                  <a:lnTo>
                    <a:pt x="141" y="478"/>
                  </a:lnTo>
                  <a:lnTo>
                    <a:pt x="130" y="474"/>
                  </a:lnTo>
                  <a:lnTo>
                    <a:pt x="120" y="468"/>
                  </a:lnTo>
                  <a:lnTo>
                    <a:pt x="111" y="462"/>
                  </a:lnTo>
                  <a:lnTo>
                    <a:pt x="102" y="456"/>
                  </a:lnTo>
                  <a:lnTo>
                    <a:pt x="92" y="450"/>
                  </a:lnTo>
                  <a:lnTo>
                    <a:pt x="84" y="443"/>
                  </a:lnTo>
                  <a:lnTo>
                    <a:pt x="75" y="435"/>
                  </a:lnTo>
                  <a:lnTo>
                    <a:pt x="67" y="426"/>
                  </a:lnTo>
                  <a:lnTo>
                    <a:pt x="58" y="417"/>
                  </a:lnTo>
                  <a:lnTo>
                    <a:pt x="51" y="409"/>
                  </a:lnTo>
                  <a:lnTo>
                    <a:pt x="44" y="400"/>
                  </a:lnTo>
                  <a:lnTo>
                    <a:pt x="38" y="390"/>
                  </a:lnTo>
                  <a:lnTo>
                    <a:pt x="32" y="380"/>
                  </a:lnTo>
                  <a:lnTo>
                    <a:pt x="27" y="371"/>
                  </a:lnTo>
                  <a:lnTo>
                    <a:pt x="21" y="361"/>
                  </a:lnTo>
                  <a:lnTo>
                    <a:pt x="16" y="350"/>
                  </a:lnTo>
                  <a:lnTo>
                    <a:pt x="13" y="339"/>
                  </a:lnTo>
                  <a:lnTo>
                    <a:pt x="9" y="329"/>
                  </a:lnTo>
                  <a:lnTo>
                    <a:pt x="7" y="317"/>
                  </a:lnTo>
                  <a:lnTo>
                    <a:pt x="4" y="306"/>
                  </a:lnTo>
                  <a:lnTo>
                    <a:pt x="3" y="295"/>
                  </a:lnTo>
                  <a:lnTo>
                    <a:pt x="1" y="283"/>
                  </a:lnTo>
                  <a:lnTo>
                    <a:pt x="1" y="271"/>
                  </a:lnTo>
                  <a:lnTo>
                    <a:pt x="0" y="259"/>
                  </a:lnTo>
                  <a:lnTo>
                    <a:pt x="1" y="246"/>
                  </a:lnTo>
                  <a:lnTo>
                    <a:pt x="1" y="233"/>
                  </a:lnTo>
                  <a:lnTo>
                    <a:pt x="3" y="221"/>
                  </a:lnTo>
                  <a:lnTo>
                    <a:pt x="5" y="208"/>
                  </a:lnTo>
                  <a:lnTo>
                    <a:pt x="7" y="197"/>
                  </a:lnTo>
                  <a:lnTo>
                    <a:pt x="10" y="185"/>
                  </a:lnTo>
                  <a:lnTo>
                    <a:pt x="14" y="174"/>
                  </a:lnTo>
                  <a:lnTo>
                    <a:pt x="18" y="162"/>
                  </a:lnTo>
                  <a:lnTo>
                    <a:pt x="23" y="151"/>
                  </a:lnTo>
                  <a:lnTo>
                    <a:pt x="28" y="140"/>
                  </a:lnTo>
                  <a:lnTo>
                    <a:pt x="34" y="128"/>
                  </a:lnTo>
                  <a:lnTo>
                    <a:pt x="40" y="118"/>
                  </a:lnTo>
                  <a:lnTo>
                    <a:pt x="47" y="108"/>
                  </a:lnTo>
                  <a:lnTo>
                    <a:pt x="54" y="97"/>
                  </a:lnTo>
                  <a:lnTo>
                    <a:pt x="63" y="87"/>
                  </a:lnTo>
                  <a:lnTo>
                    <a:pt x="71" y="77"/>
                  </a:lnTo>
                  <a:lnTo>
                    <a:pt x="80" y="68"/>
                  </a:lnTo>
                  <a:lnTo>
                    <a:pt x="89" y="59"/>
                  </a:lnTo>
                  <a:lnTo>
                    <a:pt x="98" y="51"/>
                  </a:lnTo>
                  <a:lnTo>
                    <a:pt x="109" y="43"/>
                  </a:lnTo>
                  <a:lnTo>
                    <a:pt x="118" y="37"/>
                  </a:lnTo>
                  <a:lnTo>
                    <a:pt x="128" y="30"/>
                  </a:lnTo>
                  <a:lnTo>
                    <a:pt x="137" y="25"/>
                  </a:lnTo>
                  <a:lnTo>
                    <a:pt x="148" y="19"/>
                  </a:lnTo>
                  <a:lnTo>
                    <a:pt x="159" y="14"/>
                  </a:lnTo>
                  <a:lnTo>
                    <a:pt x="169" y="11"/>
                  </a:lnTo>
                  <a:lnTo>
                    <a:pt x="181" y="7"/>
                  </a:lnTo>
                  <a:lnTo>
                    <a:pt x="191" y="5"/>
                  </a:lnTo>
                  <a:lnTo>
                    <a:pt x="202" y="3"/>
                  </a:lnTo>
                  <a:lnTo>
                    <a:pt x="213" y="1"/>
                  </a:lnTo>
                  <a:lnTo>
                    <a:pt x="226" y="0"/>
                  </a:lnTo>
                  <a:lnTo>
                    <a:pt x="237" y="0"/>
                  </a:lnTo>
                  <a:lnTo>
                    <a:pt x="249" y="0"/>
                  </a:lnTo>
                  <a:lnTo>
                    <a:pt x="263" y="1"/>
                  </a:lnTo>
                  <a:lnTo>
                    <a:pt x="275" y="2"/>
                  </a:lnTo>
                  <a:lnTo>
                    <a:pt x="286" y="4"/>
                  </a:lnTo>
                  <a:lnTo>
                    <a:pt x="299" y="6"/>
                  </a:lnTo>
                  <a:lnTo>
                    <a:pt x="310" y="9"/>
                  </a:lnTo>
                  <a:lnTo>
                    <a:pt x="320" y="13"/>
                  </a:lnTo>
                  <a:lnTo>
                    <a:pt x="331" y="16"/>
                  </a:lnTo>
                  <a:lnTo>
                    <a:pt x="342" y="21"/>
                  </a:lnTo>
                  <a:lnTo>
                    <a:pt x="352" y="27"/>
                  </a:lnTo>
                  <a:lnTo>
                    <a:pt x="361" y="32"/>
                  </a:lnTo>
                  <a:lnTo>
                    <a:pt x="371" y="38"/>
                  </a:lnTo>
                  <a:lnTo>
                    <a:pt x="381" y="45"/>
                  </a:lnTo>
                  <a:lnTo>
                    <a:pt x="390" y="52"/>
                  </a:lnTo>
                  <a:lnTo>
                    <a:pt x="398" y="59"/>
                  </a:lnTo>
                  <a:lnTo>
                    <a:pt x="406" y="68"/>
                  </a:lnTo>
                  <a:lnTo>
                    <a:pt x="414" y="77"/>
                  </a:lnTo>
                  <a:lnTo>
                    <a:pt x="422" y="85"/>
                  </a:lnTo>
                  <a:lnTo>
                    <a:pt x="429" y="94"/>
                  </a:lnTo>
                  <a:lnTo>
                    <a:pt x="435" y="105"/>
                  </a:lnTo>
                  <a:lnTo>
                    <a:pt x="441" y="114"/>
                  </a:lnTo>
                  <a:lnTo>
                    <a:pt x="446" y="124"/>
                  </a:lnTo>
                  <a:lnTo>
                    <a:pt x="451" y="136"/>
                  </a:lnTo>
                  <a:lnTo>
                    <a:pt x="455" y="146"/>
                  </a:lnTo>
                  <a:lnTo>
                    <a:pt x="460" y="157"/>
                  </a:lnTo>
                  <a:lnTo>
                    <a:pt x="463" y="168"/>
                  </a:lnTo>
                  <a:lnTo>
                    <a:pt x="466" y="181"/>
                  </a:lnTo>
                  <a:lnTo>
                    <a:pt x="468" y="192"/>
                  </a:lnTo>
                  <a:lnTo>
                    <a:pt x="470" y="205"/>
                  </a:lnTo>
                  <a:lnTo>
                    <a:pt x="471" y="218"/>
                  </a:lnTo>
                  <a:lnTo>
                    <a:pt x="472" y="231"/>
                  </a:lnTo>
                  <a:lnTo>
                    <a:pt x="472" y="244"/>
                  </a:lnTo>
                  <a:close/>
                  <a:moveTo>
                    <a:pt x="133" y="253"/>
                  </a:moveTo>
                  <a:lnTo>
                    <a:pt x="133" y="265"/>
                  </a:lnTo>
                  <a:lnTo>
                    <a:pt x="134" y="276"/>
                  </a:lnTo>
                  <a:lnTo>
                    <a:pt x="137" y="288"/>
                  </a:lnTo>
                  <a:lnTo>
                    <a:pt x="141" y="299"/>
                  </a:lnTo>
                  <a:lnTo>
                    <a:pt x="145" y="308"/>
                  </a:lnTo>
                  <a:lnTo>
                    <a:pt x="150" y="318"/>
                  </a:lnTo>
                  <a:lnTo>
                    <a:pt x="156" y="327"/>
                  </a:lnTo>
                  <a:lnTo>
                    <a:pt x="162" y="336"/>
                  </a:lnTo>
                  <a:lnTo>
                    <a:pt x="170" y="343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6" y="361"/>
                  </a:lnTo>
                  <a:lnTo>
                    <a:pt x="205" y="364"/>
                  </a:lnTo>
                  <a:lnTo>
                    <a:pt x="215" y="367"/>
                  </a:lnTo>
                  <a:lnTo>
                    <a:pt x="226" y="368"/>
                  </a:lnTo>
                  <a:lnTo>
                    <a:pt x="236" y="369"/>
                  </a:lnTo>
                  <a:lnTo>
                    <a:pt x="246" y="368"/>
                  </a:lnTo>
                  <a:lnTo>
                    <a:pt x="256" y="367"/>
                  </a:lnTo>
                  <a:lnTo>
                    <a:pt x="267" y="364"/>
                  </a:lnTo>
                  <a:lnTo>
                    <a:pt x="276" y="360"/>
                  </a:lnTo>
                  <a:lnTo>
                    <a:pt x="284" y="354"/>
                  </a:lnTo>
                  <a:lnTo>
                    <a:pt x="293" y="348"/>
                  </a:lnTo>
                  <a:lnTo>
                    <a:pt x="302" y="341"/>
                  </a:lnTo>
                  <a:lnTo>
                    <a:pt x="310" y="333"/>
                  </a:lnTo>
                  <a:lnTo>
                    <a:pt x="317" y="324"/>
                  </a:lnTo>
                  <a:lnTo>
                    <a:pt x="323" y="313"/>
                  </a:lnTo>
                  <a:lnTo>
                    <a:pt x="328" y="304"/>
                  </a:lnTo>
                  <a:lnTo>
                    <a:pt x="332" y="293"/>
                  </a:lnTo>
                  <a:lnTo>
                    <a:pt x="336" y="282"/>
                  </a:lnTo>
                  <a:lnTo>
                    <a:pt x="339" y="271"/>
                  </a:lnTo>
                  <a:lnTo>
                    <a:pt x="340" y="260"/>
                  </a:lnTo>
                  <a:lnTo>
                    <a:pt x="341" y="248"/>
                  </a:lnTo>
                  <a:lnTo>
                    <a:pt x="340" y="234"/>
                  </a:lnTo>
                  <a:lnTo>
                    <a:pt x="339" y="222"/>
                  </a:lnTo>
                  <a:lnTo>
                    <a:pt x="336" y="211"/>
                  </a:lnTo>
                  <a:lnTo>
                    <a:pt x="333" y="199"/>
                  </a:lnTo>
                  <a:lnTo>
                    <a:pt x="329" y="189"/>
                  </a:lnTo>
                  <a:lnTo>
                    <a:pt x="324" y="180"/>
                  </a:lnTo>
                  <a:lnTo>
                    <a:pt x="318" y="170"/>
                  </a:lnTo>
                  <a:lnTo>
                    <a:pt x="311" y="161"/>
                  </a:lnTo>
                  <a:lnTo>
                    <a:pt x="304" y="154"/>
                  </a:lnTo>
                  <a:lnTo>
                    <a:pt x="295" y="147"/>
                  </a:lnTo>
                  <a:lnTo>
                    <a:pt x="287" y="142"/>
                  </a:lnTo>
                  <a:lnTo>
                    <a:pt x="278" y="137"/>
                  </a:lnTo>
                  <a:lnTo>
                    <a:pt x="268" y="133"/>
                  </a:lnTo>
                  <a:lnTo>
                    <a:pt x="257" y="130"/>
                  </a:lnTo>
                  <a:lnTo>
                    <a:pt x="247" y="129"/>
                  </a:lnTo>
                  <a:lnTo>
                    <a:pt x="236" y="128"/>
                  </a:lnTo>
                  <a:lnTo>
                    <a:pt x="226" y="129"/>
                  </a:lnTo>
                  <a:lnTo>
                    <a:pt x="215" y="131"/>
                  </a:lnTo>
                  <a:lnTo>
                    <a:pt x="205" y="133"/>
                  </a:lnTo>
                  <a:lnTo>
                    <a:pt x="196" y="138"/>
                  </a:lnTo>
                  <a:lnTo>
                    <a:pt x="188" y="143"/>
                  </a:lnTo>
                  <a:lnTo>
                    <a:pt x="178" y="149"/>
                  </a:lnTo>
                  <a:lnTo>
                    <a:pt x="171" y="156"/>
                  </a:lnTo>
                  <a:lnTo>
                    <a:pt x="163" y="165"/>
                  </a:lnTo>
                  <a:lnTo>
                    <a:pt x="156" y="175"/>
                  </a:lnTo>
                  <a:lnTo>
                    <a:pt x="150" y="184"/>
                  </a:lnTo>
                  <a:lnTo>
                    <a:pt x="145" y="194"/>
                  </a:lnTo>
                  <a:lnTo>
                    <a:pt x="141" y="205"/>
                  </a:lnTo>
                  <a:lnTo>
                    <a:pt x="137" y="217"/>
                  </a:lnTo>
                  <a:lnTo>
                    <a:pt x="135" y="228"/>
                  </a:lnTo>
                  <a:lnTo>
                    <a:pt x="133" y="240"/>
                  </a:lnTo>
                  <a:lnTo>
                    <a:pt x="133" y="25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3" name="Freeform 204"/>
            <p:cNvSpPr>
              <a:spLocks/>
            </p:cNvSpPr>
            <p:nvPr/>
          </p:nvSpPr>
          <p:spPr bwMode="auto">
            <a:xfrm>
              <a:off x="5277" y="4217"/>
              <a:ext cx="28" cy="41"/>
            </a:xfrm>
            <a:custGeom>
              <a:avLst/>
              <a:gdLst>
                <a:gd name="T0" fmla="*/ 28 w 339"/>
                <a:gd name="T1" fmla="*/ 1 h 487"/>
                <a:gd name="T2" fmla="*/ 25 w 339"/>
                <a:gd name="T3" fmla="*/ 12 h 487"/>
                <a:gd name="T4" fmla="*/ 25 w 339"/>
                <a:gd name="T5" fmla="*/ 12 h 487"/>
                <a:gd name="T6" fmla="*/ 24 w 339"/>
                <a:gd name="T7" fmla="*/ 11 h 487"/>
                <a:gd name="T8" fmla="*/ 23 w 339"/>
                <a:gd name="T9" fmla="*/ 11 h 487"/>
                <a:gd name="T10" fmla="*/ 22 w 339"/>
                <a:gd name="T11" fmla="*/ 11 h 487"/>
                <a:gd name="T12" fmla="*/ 21 w 339"/>
                <a:gd name="T13" fmla="*/ 11 h 487"/>
                <a:gd name="T14" fmla="*/ 20 w 339"/>
                <a:gd name="T15" fmla="*/ 11 h 487"/>
                <a:gd name="T16" fmla="*/ 19 w 339"/>
                <a:gd name="T17" fmla="*/ 12 h 487"/>
                <a:gd name="T18" fmla="*/ 18 w 339"/>
                <a:gd name="T19" fmla="*/ 12 h 487"/>
                <a:gd name="T20" fmla="*/ 18 w 339"/>
                <a:gd name="T21" fmla="*/ 12 h 487"/>
                <a:gd name="T22" fmla="*/ 17 w 339"/>
                <a:gd name="T23" fmla="*/ 13 h 487"/>
                <a:gd name="T24" fmla="*/ 16 w 339"/>
                <a:gd name="T25" fmla="*/ 13 h 487"/>
                <a:gd name="T26" fmla="*/ 16 w 339"/>
                <a:gd name="T27" fmla="*/ 14 h 487"/>
                <a:gd name="T28" fmla="*/ 15 w 339"/>
                <a:gd name="T29" fmla="*/ 15 h 487"/>
                <a:gd name="T30" fmla="*/ 15 w 339"/>
                <a:gd name="T31" fmla="*/ 15 h 487"/>
                <a:gd name="T32" fmla="*/ 14 w 339"/>
                <a:gd name="T33" fmla="*/ 16 h 487"/>
                <a:gd name="T34" fmla="*/ 14 w 339"/>
                <a:gd name="T35" fmla="*/ 17 h 487"/>
                <a:gd name="T36" fmla="*/ 14 w 339"/>
                <a:gd name="T37" fmla="*/ 18 h 487"/>
                <a:gd name="T38" fmla="*/ 13 w 339"/>
                <a:gd name="T39" fmla="*/ 19 h 487"/>
                <a:gd name="T40" fmla="*/ 13 w 339"/>
                <a:gd name="T41" fmla="*/ 21 h 487"/>
                <a:gd name="T42" fmla="*/ 13 w 339"/>
                <a:gd name="T43" fmla="*/ 22 h 487"/>
                <a:gd name="T44" fmla="*/ 10 w 339"/>
                <a:gd name="T45" fmla="*/ 41 h 487"/>
                <a:gd name="T46" fmla="*/ 0 w 339"/>
                <a:gd name="T47" fmla="*/ 41 h 487"/>
                <a:gd name="T48" fmla="*/ 5 w 339"/>
                <a:gd name="T49" fmla="*/ 1 h 487"/>
                <a:gd name="T50" fmla="*/ 16 w 339"/>
                <a:gd name="T51" fmla="*/ 1 h 487"/>
                <a:gd name="T52" fmla="*/ 16 w 339"/>
                <a:gd name="T53" fmla="*/ 4 h 487"/>
                <a:gd name="T54" fmla="*/ 17 w 339"/>
                <a:gd name="T55" fmla="*/ 3 h 487"/>
                <a:gd name="T56" fmla="*/ 18 w 339"/>
                <a:gd name="T57" fmla="*/ 2 h 487"/>
                <a:gd name="T58" fmla="*/ 19 w 339"/>
                <a:gd name="T59" fmla="*/ 1 h 487"/>
                <a:gd name="T60" fmla="*/ 20 w 339"/>
                <a:gd name="T61" fmla="*/ 1 h 487"/>
                <a:gd name="T62" fmla="*/ 21 w 339"/>
                <a:gd name="T63" fmla="*/ 1 h 487"/>
                <a:gd name="T64" fmla="*/ 22 w 339"/>
                <a:gd name="T65" fmla="*/ 0 h 487"/>
                <a:gd name="T66" fmla="*/ 23 w 339"/>
                <a:gd name="T67" fmla="*/ 0 h 487"/>
                <a:gd name="T68" fmla="*/ 24 w 339"/>
                <a:gd name="T69" fmla="*/ 0 h 487"/>
                <a:gd name="T70" fmla="*/ 25 w 339"/>
                <a:gd name="T71" fmla="*/ 0 h 487"/>
                <a:gd name="T72" fmla="*/ 26 w 339"/>
                <a:gd name="T73" fmla="*/ 0 h 487"/>
                <a:gd name="T74" fmla="*/ 27 w 339"/>
                <a:gd name="T75" fmla="*/ 1 h 487"/>
                <a:gd name="T76" fmla="*/ 28 w 339"/>
                <a:gd name="T77" fmla="*/ 1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9" h="487">
                  <a:moveTo>
                    <a:pt x="339" y="14"/>
                  </a:moveTo>
                  <a:lnTo>
                    <a:pt x="308" y="143"/>
                  </a:lnTo>
                  <a:lnTo>
                    <a:pt x="299" y="139"/>
                  </a:lnTo>
                  <a:lnTo>
                    <a:pt x="287" y="135"/>
                  </a:lnTo>
                  <a:lnTo>
                    <a:pt x="275" y="133"/>
                  </a:lnTo>
                  <a:lnTo>
                    <a:pt x="262" y="133"/>
                  </a:lnTo>
                  <a:lnTo>
                    <a:pt x="250" y="133"/>
                  </a:lnTo>
                  <a:lnTo>
                    <a:pt x="241" y="134"/>
                  </a:lnTo>
                  <a:lnTo>
                    <a:pt x="231" y="138"/>
                  </a:lnTo>
                  <a:lnTo>
                    <a:pt x="223" y="141"/>
                  </a:lnTo>
                  <a:lnTo>
                    <a:pt x="214" y="146"/>
                  </a:lnTo>
                  <a:lnTo>
                    <a:pt x="206" y="151"/>
                  </a:lnTo>
                  <a:lnTo>
                    <a:pt x="199" y="157"/>
                  </a:lnTo>
                  <a:lnTo>
                    <a:pt x="192" y="165"/>
                  </a:lnTo>
                  <a:lnTo>
                    <a:pt x="186" y="174"/>
                  </a:lnTo>
                  <a:lnTo>
                    <a:pt x="180" y="183"/>
                  </a:lnTo>
                  <a:lnTo>
                    <a:pt x="175" y="193"/>
                  </a:lnTo>
                  <a:lnTo>
                    <a:pt x="170" y="204"/>
                  </a:lnTo>
                  <a:lnTo>
                    <a:pt x="166" y="217"/>
                  </a:lnTo>
                  <a:lnTo>
                    <a:pt x="163" y="230"/>
                  </a:lnTo>
                  <a:lnTo>
                    <a:pt x="160" y="244"/>
                  </a:lnTo>
                  <a:lnTo>
                    <a:pt x="157" y="260"/>
                  </a:lnTo>
                  <a:lnTo>
                    <a:pt x="126" y="487"/>
                  </a:lnTo>
                  <a:lnTo>
                    <a:pt x="0" y="487"/>
                  </a:lnTo>
                  <a:lnTo>
                    <a:pt x="66" y="11"/>
                  </a:lnTo>
                  <a:lnTo>
                    <a:pt x="192" y="11"/>
                  </a:lnTo>
                  <a:lnTo>
                    <a:pt x="188" y="45"/>
                  </a:lnTo>
                  <a:lnTo>
                    <a:pt x="201" y="34"/>
                  </a:lnTo>
                  <a:lnTo>
                    <a:pt x="214" y="24"/>
                  </a:lnTo>
                  <a:lnTo>
                    <a:pt x="227" y="17"/>
                  </a:lnTo>
                  <a:lnTo>
                    <a:pt x="239" y="11"/>
                  </a:lnTo>
                  <a:lnTo>
                    <a:pt x="252" y="6"/>
                  </a:lnTo>
                  <a:lnTo>
                    <a:pt x="265" y="3"/>
                  </a:lnTo>
                  <a:lnTo>
                    <a:pt x="277" y="0"/>
                  </a:lnTo>
                  <a:lnTo>
                    <a:pt x="290" y="0"/>
                  </a:lnTo>
                  <a:lnTo>
                    <a:pt x="303" y="1"/>
                  </a:lnTo>
                  <a:lnTo>
                    <a:pt x="314" y="3"/>
                  </a:lnTo>
                  <a:lnTo>
                    <a:pt x="326" y="8"/>
                  </a:lnTo>
                  <a:lnTo>
                    <a:pt x="339" y="1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4" name="Freeform 205"/>
            <p:cNvSpPr>
              <a:spLocks noEditPoints="1"/>
            </p:cNvSpPr>
            <p:nvPr/>
          </p:nvSpPr>
          <p:spPr bwMode="auto">
            <a:xfrm>
              <a:off x="5306" y="4196"/>
              <a:ext cx="39" cy="63"/>
            </a:xfrm>
            <a:custGeom>
              <a:avLst/>
              <a:gdLst>
                <a:gd name="T0" fmla="*/ 39 w 472"/>
                <a:gd name="T1" fmla="*/ 45 h 756"/>
                <a:gd name="T2" fmla="*/ 38 w 472"/>
                <a:gd name="T3" fmla="*/ 49 h 756"/>
                <a:gd name="T4" fmla="*/ 36 w 472"/>
                <a:gd name="T5" fmla="*/ 53 h 756"/>
                <a:gd name="T6" fmla="*/ 34 w 472"/>
                <a:gd name="T7" fmla="*/ 56 h 756"/>
                <a:gd name="T8" fmla="*/ 31 w 472"/>
                <a:gd name="T9" fmla="*/ 59 h 756"/>
                <a:gd name="T10" fmla="*/ 27 w 472"/>
                <a:gd name="T11" fmla="*/ 61 h 756"/>
                <a:gd name="T12" fmla="*/ 24 w 472"/>
                <a:gd name="T13" fmla="*/ 62 h 756"/>
                <a:gd name="T14" fmla="*/ 20 w 472"/>
                <a:gd name="T15" fmla="*/ 63 h 756"/>
                <a:gd name="T16" fmla="*/ 16 w 472"/>
                <a:gd name="T17" fmla="*/ 63 h 756"/>
                <a:gd name="T18" fmla="*/ 12 w 472"/>
                <a:gd name="T19" fmla="*/ 62 h 756"/>
                <a:gd name="T20" fmla="*/ 9 w 472"/>
                <a:gd name="T21" fmla="*/ 60 h 756"/>
                <a:gd name="T22" fmla="*/ 6 w 472"/>
                <a:gd name="T23" fmla="*/ 58 h 756"/>
                <a:gd name="T24" fmla="*/ 4 w 472"/>
                <a:gd name="T25" fmla="*/ 55 h 756"/>
                <a:gd name="T26" fmla="*/ 2 w 472"/>
                <a:gd name="T27" fmla="*/ 52 h 756"/>
                <a:gd name="T28" fmla="*/ 1 w 472"/>
                <a:gd name="T29" fmla="*/ 48 h 756"/>
                <a:gd name="T30" fmla="*/ 0 w 472"/>
                <a:gd name="T31" fmla="*/ 44 h 756"/>
                <a:gd name="T32" fmla="*/ 0 w 472"/>
                <a:gd name="T33" fmla="*/ 40 h 756"/>
                <a:gd name="T34" fmla="*/ 1 w 472"/>
                <a:gd name="T35" fmla="*/ 36 h 756"/>
                <a:gd name="T36" fmla="*/ 3 w 472"/>
                <a:gd name="T37" fmla="*/ 32 h 756"/>
                <a:gd name="T38" fmla="*/ 5 w 472"/>
                <a:gd name="T39" fmla="*/ 29 h 756"/>
                <a:gd name="T40" fmla="*/ 8 w 472"/>
                <a:gd name="T41" fmla="*/ 26 h 756"/>
                <a:gd name="T42" fmla="*/ 11 w 472"/>
                <a:gd name="T43" fmla="*/ 24 h 756"/>
                <a:gd name="T44" fmla="*/ 15 w 472"/>
                <a:gd name="T45" fmla="*/ 22 h 756"/>
                <a:gd name="T46" fmla="*/ 19 w 472"/>
                <a:gd name="T47" fmla="*/ 22 h 756"/>
                <a:gd name="T48" fmla="*/ 23 w 472"/>
                <a:gd name="T49" fmla="*/ 22 h 756"/>
                <a:gd name="T50" fmla="*/ 26 w 472"/>
                <a:gd name="T51" fmla="*/ 23 h 756"/>
                <a:gd name="T52" fmla="*/ 30 w 472"/>
                <a:gd name="T53" fmla="*/ 24 h 756"/>
                <a:gd name="T54" fmla="*/ 33 w 472"/>
                <a:gd name="T55" fmla="*/ 27 h 756"/>
                <a:gd name="T56" fmla="*/ 35 w 472"/>
                <a:gd name="T57" fmla="*/ 30 h 756"/>
                <a:gd name="T58" fmla="*/ 37 w 472"/>
                <a:gd name="T59" fmla="*/ 33 h 756"/>
                <a:gd name="T60" fmla="*/ 39 w 472"/>
                <a:gd name="T61" fmla="*/ 37 h 756"/>
                <a:gd name="T62" fmla="*/ 39 w 472"/>
                <a:gd name="T63" fmla="*/ 41 h 756"/>
                <a:gd name="T64" fmla="*/ 11 w 472"/>
                <a:gd name="T65" fmla="*/ 45 h 756"/>
                <a:gd name="T66" fmla="*/ 12 w 472"/>
                <a:gd name="T67" fmla="*/ 48 h 756"/>
                <a:gd name="T68" fmla="*/ 15 w 472"/>
                <a:gd name="T69" fmla="*/ 51 h 756"/>
                <a:gd name="T70" fmla="*/ 18 w 472"/>
                <a:gd name="T71" fmla="*/ 52 h 756"/>
                <a:gd name="T72" fmla="*/ 21 w 472"/>
                <a:gd name="T73" fmla="*/ 52 h 756"/>
                <a:gd name="T74" fmla="*/ 24 w 472"/>
                <a:gd name="T75" fmla="*/ 51 h 756"/>
                <a:gd name="T76" fmla="*/ 27 w 472"/>
                <a:gd name="T77" fmla="*/ 48 h 756"/>
                <a:gd name="T78" fmla="*/ 28 w 472"/>
                <a:gd name="T79" fmla="*/ 44 h 756"/>
                <a:gd name="T80" fmla="*/ 28 w 472"/>
                <a:gd name="T81" fmla="*/ 40 h 756"/>
                <a:gd name="T82" fmla="*/ 27 w 472"/>
                <a:gd name="T83" fmla="*/ 37 h 756"/>
                <a:gd name="T84" fmla="*/ 24 w 472"/>
                <a:gd name="T85" fmla="*/ 34 h 756"/>
                <a:gd name="T86" fmla="*/ 21 w 472"/>
                <a:gd name="T87" fmla="*/ 33 h 756"/>
                <a:gd name="T88" fmla="*/ 18 w 472"/>
                <a:gd name="T89" fmla="*/ 33 h 756"/>
                <a:gd name="T90" fmla="*/ 15 w 472"/>
                <a:gd name="T91" fmla="*/ 34 h 756"/>
                <a:gd name="T92" fmla="*/ 12 w 472"/>
                <a:gd name="T93" fmla="*/ 37 h 756"/>
                <a:gd name="T94" fmla="*/ 11 w 472"/>
                <a:gd name="T95" fmla="*/ 41 h 756"/>
                <a:gd name="T96" fmla="*/ 18 w 472"/>
                <a:gd name="T97" fmla="*/ 14 h 756"/>
                <a:gd name="T98" fmla="*/ 37 w 472"/>
                <a:gd name="T99" fmla="*/ 14 h 7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72" h="756">
                  <a:moveTo>
                    <a:pt x="472" y="505"/>
                  </a:moveTo>
                  <a:lnTo>
                    <a:pt x="472" y="518"/>
                  </a:lnTo>
                  <a:lnTo>
                    <a:pt x="471" y="530"/>
                  </a:lnTo>
                  <a:lnTo>
                    <a:pt x="470" y="543"/>
                  </a:lnTo>
                  <a:lnTo>
                    <a:pt x="468" y="555"/>
                  </a:lnTo>
                  <a:lnTo>
                    <a:pt x="465" y="567"/>
                  </a:lnTo>
                  <a:lnTo>
                    <a:pt x="462" y="578"/>
                  </a:lnTo>
                  <a:lnTo>
                    <a:pt x="459" y="591"/>
                  </a:lnTo>
                  <a:lnTo>
                    <a:pt x="454" y="602"/>
                  </a:lnTo>
                  <a:lnTo>
                    <a:pt x="449" y="612"/>
                  </a:lnTo>
                  <a:lnTo>
                    <a:pt x="444" y="624"/>
                  </a:lnTo>
                  <a:lnTo>
                    <a:pt x="438" y="634"/>
                  </a:lnTo>
                  <a:lnTo>
                    <a:pt x="432" y="644"/>
                  </a:lnTo>
                  <a:lnTo>
                    <a:pt x="425" y="654"/>
                  </a:lnTo>
                  <a:lnTo>
                    <a:pt x="418" y="664"/>
                  </a:lnTo>
                  <a:lnTo>
                    <a:pt x="409" y="673"/>
                  </a:lnTo>
                  <a:lnTo>
                    <a:pt x="400" y="683"/>
                  </a:lnTo>
                  <a:lnTo>
                    <a:pt x="391" y="691"/>
                  </a:lnTo>
                  <a:lnTo>
                    <a:pt x="382" y="700"/>
                  </a:lnTo>
                  <a:lnTo>
                    <a:pt x="372" y="708"/>
                  </a:lnTo>
                  <a:lnTo>
                    <a:pt x="363" y="715"/>
                  </a:lnTo>
                  <a:lnTo>
                    <a:pt x="353" y="721"/>
                  </a:lnTo>
                  <a:lnTo>
                    <a:pt x="343" y="727"/>
                  </a:lnTo>
                  <a:lnTo>
                    <a:pt x="332" y="733"/>
                  </a:lnTo>
                  <a:lnTo>
                    <a:pt x="321" y="738"/>
                  </a:lnTo>
                  <a:lnTo>
                    <a:pt x="311" y="742"/>
                  </a:lnTo>
                  <a:lnTo>
                    <a:pt x="300" y="746"/>
                  </a:lnTo>
                  <a:lnTo>
                    <a:pt x="288" y="749"/>
                  </a:lnTo>
                  <a:lnTo>
                    <a:pt x="276" y="751"/>
                  </a:lnTo>
                  <a:lnTo>
                    <a:pt x="265" y="753"/>
                  </a:lnTo>
                  <a:lnTo>
                    <a:pt x="252" y="755"/>
                  </a:lnTo>
                  <a:lnTo>
                    <a:pt x="240" y="756"/>
                  </a:lnTo>
                  <a:lnTo>
                    <a:pt x="228" y="756"/>
                  </a:lnTo>
                  <a:lnTo>
                    <a:pt x="215" y="756"/>
                  </a:lnTo>
                  <a:lnTo>
                    <a:pt x="204" y="755"/>
                  </a:lnTo>
                  <a:lnTo>
                    <a:pt x="193" y="754"/>
                  </a:lnTo>
                  <a:lnTo>
                    <a:pt x="182" y="752"/>
                  </a:lnTo>
                  <a:lnTo>
                    <a:pt x="171" y="749"/>
                  </a:lnTo>
                  <a:lnTo>
                    <a:pt x="161" y="747"/>
                  </a:lnTo>
                  <a:lnTo>
                    <a:pt x="150" y="743"/>
                  </a:lnTo>
                  <a:lnTo>
                    <a:pt x="139" y="739"/>
                  </a:lnTo>
                  <a:lnTo>
                    <a:pt x="130" y="735"/>
                  </a:lnTo>
                  <a:lnTo>
                    <a:pt x="120" y="729"/>
                  </a:lnTo>
                  <a:lnTo>
                    <a:pt x="111" y="723"/>
                  </a:lnTo>
                  <a:lnTo>
                    <a:pt x="102" y="717"/>
                  </a:lnTo>
                  <a:lnTo>
                    <a:pt x="92" y="711"/>
                  </a:lnTo>
                  <a:lnTo>
                    <a:pt x="83" y="704"/>
                  </a:lnTo>
                  <a:lnTo>
                    <a:pt x="75" y="696"/>
                  </a:lnTo>
                  <a:lnTo>
                    <a:pt x="67" y="687"/>
                  </a:lnTo>
                  <a:lnTo>
                    <a:pt x="58" y="678"/>
                  </a:lnTo>
                  <a:lnTo>
                    <a:pt x="51" y="670"/>
                  </a:lnTo>
                  <a:lnTo>
                    <a:pt x="44" y="661"/>
                  </a:lnTo>
                  <a:lnTo>
                    <a:pt x="38" y="651"/>
                  </a:lnTo>
                  <a:lnTo>
                    <a:pt x="32" y="641"/>
                  </a:lnTo>
                  <a:lnTo>
                    <a:pt x="26" y="632"/>
                  </a:lnTo>
                  <a:lnTo>
                    <a:pt x="21" y="622"/>
                  </a:lnTo>
                  <a:lnTo>
                    <a:pt x="16" y="611"/>
                  </a:lnTo>
                  <a:lnTo>
                    <a:pt x="13" y="600"/>
                  </a:lnTo>
                  <a:lnTo>
                    <a:pt x="9" y="590"/>
                  </a:lnTo>
                  <a:lnTo>
                    <a:pt x="7" y="578"/>
                  </a:lnTo>
                  <a:lnTo>
                    <a:pt x="4" y="567"/>
                  </a:lnTo>
                  <a:lnTo>
                    <a:pt x="2" y="556"/>
                  </a:lnTo>
                  <a:lnTo>
                    <a:pt x="1" y="544"/>
                  </a:lnTo>
                  <a:lnTo>
                    <a:pt x="0" y="532"/>
                  </a:lnTo>
                  <a:lnTo>
                    <a:pt x="0" y="520"/>
                  </a:lnTo>
                  <a:lnTo>
                    <a:pt x="0" y="507"/>
                  </a:lnTo>
                  <a:lnTo>
                    <a:pt x="1" y="494"/>
                  </a:lnTo>
                  <a:lnTo>
                    <a:pt x="3" y="482"/>
                  </a:lnTo>
                  <a:lnTo>
                    <a:pt x="5" y="469"/>
                  </a:lnTo>
                  <a:lnTo>
                    <a:pt x="7" y="458"/>
                  </a:lnTo>
                  <a:lnTo>
                    <a:pt x="10" y="446"/>
                  </a:lnTo>
                  <a:lnTo>
                    <a:pt x="13" y="435"/>
                  </a:lnTo>
                  <a:lnTo>
                    <a:pt x="18" y="423"/>
                  </a:lnTo>
                  <a:lnTo>
                    <a:pt x="23" y="412"/>
                  </a:lnTo>
                  <a:lnTo>
                    <a:pt x="28" y="401"/>
                  </a:lnTo>
                  <a:lnTo>
                    <a:pt x="34" y="389"/>
                  </a:lnTo>
                  <a:lnTo>
                    <a:pt x="40" y="379"/>
                  </a:lnTo>
                  <a:lnTo>
                    <a:pt x="47" y="369"/>
                  </a:lnTo>
                  <a:lnTo>
                    <a:pt x="54" y="358"/>
                  </a:lnTo>
                  <a:lnTo>
                    <a:pt x="63" y="348"/>
                  </a:lnTo>
                  <a:lnTo>
                    <a:pt x="71" y="338"/>
                  </a:lnTo>
                  <a:lnTo>
                    <a:pt x="80" y="329"/>
                  </a:lnTo>
                  <a:lnTo>
                    <a:pt x="89" y="320"/>
                  </a:lnTo>
                  <a:lnTo>
                    <a:pt x="98" y="312"/>
                  </a:lnTo>
                  <a:lnTo>
                    <a:pt x="108" y="304"/>
                  </a:lnTo>
                  <a:lnTo>
                    <a:pt x="118" y="298"/>
                  </a:lnTo>
                  <a:lnTo>
                    <a:pt x="127" y="291"/>
                  </a:lnTo>
                  <a:lnTo>
                    <a:pt x="137" y="286"/>
                  </a:lnTo>
                  <a:lnTo>
                    <a:pt x="148" y="280"/>
                  </a:lnTo>
                  <a:lnTo>
                    <a:pt x="158" y="275"/>
                  </a:lnTo>
                  <a:lnTo>
                    <a:pt x="169" y="272"/>
                  </a:lnTo>
                  <a:lnTo>
                    <a:pt x="179" y="268"/>
                  </a:lnTo>
                  <a:lnTo>
                    <a:pt x="191" y="266"/>
                  </a:lnTo>
                  <a:lnTo>
                    <a:pt x="202" y="264"/>
                  </a:lnTo>
                  <a:lnTo>
                    <a:pt x="213" y="262"/>
                  </a:lnTo>
                  <a:lnTo>
                    <a:pt x="225" y="261"/>
                  </a:lnTo>
                  <a:lnTo>
                    <a:pt x="237" y="261"/>
                  </a:lnTo>
                  <a:lnTo>
                    <a:pt x="249" y="261"/>
                  </a:lnTo>
                  <a:lnTo>
                    <a:pt x="263" y="262"/>
                  </a:lnTo>
                  <a:lnTo>
                    <a:pt x="274" y="263"/>
                  </a:lnTo>
                  <a:lnTo>
                    <a:pt x="286" y="265"/>
                  </a:lnTo>
                  <a:lnTo>
                    <a:pt x="297" y="267"/>
                  </a:lnTo>
                  <a:lnTo>
                    <a:pt x="309" y="270"/>
                  </a:lnTo>
                  <a:lnTo>
                    <a:pt x="320" y="274"/>
                  </a:lnTo>
                  <a:lnTo>
                    <a:pt x="331" y="277"/>
                  </a:lnTo>
                  <a:lnTo>
                    <a:pt x="342" y="282"/>
                  </a:lnTo>
                  <a:lnTo>
                    <a:pt x="352" y="288"/>
                  </a:lnTo>
                  <a:lnTo>
                    <a:pt x="361" y="293"/>
                  </a:lnTo>
                  <a:lnTo>
                    <a:pt x="371" y="299"/>
                  </a:lnTo>
                  <a:lnTo>
                    <a:pt x="381" y="306"/>
                  </a:lnTo>
                  <a:lnTo>
                    <a:pt x="389" y="313"/>
                  </a:lnTo>
                  <a:lnTo>
                    <a:pt x="398" y="320"/>
                  </a:lnTo>
                  <a:lnTo>
                    <a:pt x="406" y="329"/>
                  </a:lnTo>
                  <a:lnTo>
                    <a:pt x="414" y="338"/>
                  </a:lnTo>
                  <a:lnTo>
                    <a:pt x="422" y="346"/>
                  </a:lnTo>
                  <a:lnTo>
                    <a:pt x="429" y="355"/>
                  </a:lnTo>
                  <a:lnTo>
                    <a:pt x="435" y="366"/>
                  </a:lnTo>
                  <a:lnTo>
                    <a:pt x="441" y="375"/>
                  </a:lnTo>
                  <a:lnTo>
                    <a:pt x="446" y="385"/>
                  </a:lnTo>
                  <a:lnTo>
                    <a:pt x="451" y="397"/>
                  </a:lnTo>
                  <a:lnTo>
                    <a:pt x="455" y="407"/>
                  </a:lnTo>
                  <a:lnTo>
                    <a:pt x="460" y="418"/>
                  </a:lnTo>
                  <a:lnTo>
                    <a:pt x="463" y="429"/>
                  </a:lnTo>
                  <a:lnTo>
                    <a:pt x="466" y="442"/>
                  </a:lnTo>
                  <a:lnTo>
                    <a:pt x="468" y="453"/>
                  </a:lnTo>
                  <a:lnTo>
                    <a:pt x="470" y="466"/>
                  </a:lnTo>
                  <a:lnTo>
                    <a:pt x="471" y="479"/>
                  </a:lnTo>
                  <a:lnTo>
                    <a:pt x="472" y="492"/>
                  </a:lnTo>
                  <a:lnTo>
                    <a:pt x="472" y="505"/>
                  </a:lnTo>
                  <a:close/>
                  <a:moveTo>
                    <a:pt x="133" y="514"/>
                  </a:moveTo>
                  <a:lnTo>
                    <a:pt x="133" y="526"/>
                  </a:lnTo>
                  <a:lnTo>
                    <a:pt x="134" y="537"/>
                  </a:lnTo>
                  <a:lnTo>
                    <a:pt x="137" y="549"/>
                  </a:lnTo>
                  <a:lnTo>
                    <a:pt x="141" y="560"/>
                  </a:lnTo>
                  <a:lnTo>
                    <a:pt x="145" y="569"/>
                  </a:lnTo>
                  <a:lnTo>
                    <a:pt x="150" y="579"/>
                  </a:lnTo>
                  <a:lnTo>
                    <a:pt x="156" y="588"/>
                  </a:lnTo>
                  <a:lnTo>
                    <a:pt x="162" y="597"/>
                  </a:lnTo>
                  <a:lnTo>
                    <a:pt x="170" y="604"/>
                  </a:lnTo>
                  <a:lnTo>
                    <a:pt x="178" y="611"/>
                  </a:lnTo>
                  <a:lnTo>
                    <a:pt x="187" y="616"/>
                  </a:lnTo>
                  <a:lnTo>
                    <a:pt x="196" y="622"/>
                  </a:lnTo>
                  <a:lnTo>
                    <a:pt x="205" y="625"/>
                  </a:lnTo>
                  <a:lnTo>
                    <a:pt x="214" y="628"/>
                  </a:lnTo>
                  <a:lnTo>
                    <a:pt x="225" y="629"/>
                  </a:lnTo>
                  <a:lnTo>
                    <a:pt x="236" y="630"/>
                  </a:lnTo>
                  <a:lnTo>
                    <a:pt x="246" y="629"/>
                  </a:lnTo>
                  <a:lnTo>
                    <a:pt x="256" y="628"/>
                  </a:lnTo>
                  <a:lnTo>
                    <a:pt x="266" y="625"/>
                  </a:lnTo>
                  <a:lnTo>
                    <a:pt x="276" y="621"/>
                  </a:lnTo>
                  <a:lnTo>
                    <a:pt x="284" y="615"/>
                  </a:lnTo>
                  <a:lnTo>
                    <a:pt x="293" y="609"/>
                  </a:lnTo>
                  <a:lnTo>
                    <a:pt x="302" y="602"/>
                  </a:lnTo>
                  <a:lnTo>
                    <a:pt x="310" y="594"/>
                  </a:lnTo>
                  <a:lnTo>
                    <a:pt x="317" y="585"/>
                  </a:lnTo>
                  <a:lnTo>
                    <a:pt x="323" y="574"/>
                  </a:lnTo>
                  <a:lnTo>
                    <a:pt x="328" y="565"/>
                  </a:lnTo>
                  <a:lnTo>
                    <a:pt x="332" y="554"/>
                  </a:lnTo>
                  <a:lnTo>
                    <a:pt x="335" y="543"/>
                  </a:lnTo>
                  <a:lnTo>
                    <a:pt x="339" y="532"/>
                  </a:lnTo>
                  <a:lnTo>
                    <a:pt x="340" y="521"/>
                  </a:lnTo>
                  <a:lnTo>
                    <a:pt x="341" y="509"/>
                  </a:lnTo>
                  <a:lnTo>
                    <a:pt x="340" y="495"/>
                  </a:lnTo>
                  <a:lnTo>
                    <a:pt x="339" y="483"/>
                  </a:lnTo>
                  <a:lnTo>
                    <a:pt x="336" y="472"/>
                  </a:lnTo>
                  <a:lnTo>
                    <a:pt x="332" y="460"/>
                  </a:lnTo>
                  <a:lnTo>
                    <a:pt x="328" y="450"/>
                  </a:lnTo>
                  <a:lnTo>
                    <a:pt x="324" y="441"/>
                  </a:lnTo>
                  <a:lnTo>
                    <a:pt x="318" y="431"/>
                  </a:lnTo>
                  <a:lnTo>
                    <a:pt x="311" y="422"/>
                  </a:lnTo>
                  <a:lnTo>
                    <a:pt x="304" y="415"/>
                  </a:lnTo>
                  <a:lnTo>
                    <a:pt x="295" y="408"/>
                  </a:lnTo>
                  <a:lnTo>
                    <a:pt x="287" y="403"/>
                  </a:lnTo>
                  <a:lnTo>
                    <a:pt x="278" y="398"/>
                  </a:lnTo>
                  <a:lnTo>
                    <a:pt x="268" y="394"/>
                  </a:lnTo>
                  <a:lnTo>
                    <a:pt x="257" y="391"/>
                  </a:lnTo>
                  <a:lnTo>
                    <a:pt x="247" y="390"/>
                  </a:lnTo>
                  <a:lnTo>
                    <a:pt x="236" y="389"/>
                  </a:lnTo>
                  <a:lnTo>
                    <a:pt x="226" y="390"/>
                  </a:lnTo>
                  <a:lnTo>
                    <a:pt x="215" y="392"/>
                  </a:lnTo>
                  <a:lnTo>
                    <a:pt x="205" y="394"/>
                  </a:lnTo>
                  <a:lnTo>
                    <a:pt x="196" y="399"/>
                  </a:lnTo>
                  <a:lnTo>
                    <a:pt x="188" y="404"/>
                  </a:lnTo>
                  <a:lnTo>
                    <a:pt x="178" y="410"/>
                  </a:lnTo>
                  <a:lnTo>
                    <a:pt x="170" y="417"/>
                  </a:lnTo>
                  <a:lnTo>
                    <a:pt x="163" y="426"/>
                  </a:lnTo>
                  <a:lnTo>
                    <a:pt x="156" y="436"/>
                  </a:lnTo>
                  <a:lnTo>
                    <a:pt x="150" y="445"/>
                  </a:lnTo>
                  <a:lnTo>
                    <a:pt x="145" y="455"/>
                  </a:lnTo>
                  <a:lnTo>
                    <a:pt x="141" y="466"/>
                  </a:lnTo>
                  <a:lnTo>
                    <a:pt x="137" y="478"/>
                  </a:lnTo>
                  <a:lnTo>
                    <a:pt x="134" y="489"/>
                  </a:lnTo>
                  <a:lnTo>
                    <a:pt x="133" y="501"/>
                  </a:lnTo>
                  <a:lnTo>
                    <a:pt x="133" y="514"/>
                  </a:lnTo>
                  <a:close/>
                  <a:moveTo>
                    <a:pt x="308" y="70"/>
                  </a:moveTo>
                  <a:lnTo>
                    <a:pt x="218" y="168"/>
                  </a:lnTo>
                  <a:lnTo>
                    <a:pt x="96" y="168"/>
                  </a:lnTo>
                  <a:lnTo>
                    <a:pt x="249" y="0"/>
                  </a:lnTo>
                  <a:lnTo>
                    <a:pt x="388" y="0"/>
                  </a:lnTo>
                  <a:lnTo>
                    <a:pt x="450" y="168"/>
                  </a:lnTo>
                  <a:lnTo>
                    <a:pt x="349" y="168"/>
                  </a:lnTo>
                  <a:lnTo>
                    <a:pt x="308" y="7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5" name="Freeform 206"/>
            <p:cNvSpPr>
              <a:spLocks noEditPoints="1"/>
            </p:cNvSpPr>
            <p:nvPr/>
          </p:nvSpPr>
          <p:spPr bwMode="auto">
            <a:xfrm>
              <a:off x="5349" y="4192"/>
              <a:ext cx="40" cy="67"/>
            </a:xfrm>
            <a:custGeom>
              <a:avLst/>
              <a:gdLst>
                <a:gd name="T0" fmla="*/ 15 w 481"/>
                <a:gd name="T1" fmla="*/ 30 h 804"/>
                <a:gd name="T2" fmla="*/ 19 w 481"/>
                <a:gd name="T3" fmla="*/ 27 h 804"/>
                <a:gd name="T4" fmla="*/ 24 w 481"/>
                <a:gd name="T5" fmla="*/ 26 h 804"/>
                <a:gd name="T6" fmla="*/ 28 w 481"/>
                <a:gd name="T7" fmla="*/ 26 h 804"/>
                <a:gd name="T8" fmla="*/ 32 w 481"/>
                <a:gd name="T9" fmla="*/ 27 h 804"/>
                <a:gd name="T10" fmla="*/ 35 w 481"/>
                <a:gd name="T11" fmla="*/ 30 h 804"/>
                <a:gd name="T12" fmla="*/ 38 w 481"/>
                <a:gd name="T13" fmla="*/ 34 h 804"/>
                <a:gd name="T14" fmla="*/ 40 w 481"/>
                <a:gd name="T15" fmla="*/ 38 h 804"/>
                <a:gd name="T16" fmla="*/ 40 w 481"/>
                <a:gd name="T17" fmla="*/ 44 h 804"/>
                <a:gd name="T18" fmla="*/ 40 w 481"/>
                <a:gd name="T19" fmla="*/ 50 h 804"/>
                <a:gd name="T20" fmla="*/ 39 w 481"/>
                <a:gd name="T21" fmla="*/ 53 h 804"/>
                <a:gd name="T22" fmla="*/ 38 w 481"/>
                <a:gd name="T23" fmla="*/ 56 h 804"/>
                <a:gd name="T24" fmla="*/ 36 w 481"/>
                <a:gd name="T25" fmla="*/ 58 h 804"/>
                <a:gd name="T26" fmla="*/ 34 w 481"/>
                <a:gd name="T27" fmla="*/ 61 h 804"/>
                <a:gd name="T28" fmla="*/ 32 w 481"/>
                <a:gd name="T29" fmla="*/ 63 h 804"/>
                <a:gd name="T30" fmla="*/ 30 w 481"/>
                <a:gd name="T31" fmla="*/ 65 h 804"/>
                <a:gd name="T32" fmla="*/ 28 w 481"/>
                <a:gd name="T33" fmla="*/ 66 h 804"/>
                <a:gd name="T34" fmla="*/ 25 w 481"/>
                <a:gd name="T35" fmla="*/ 67 h 804"/>
                <a:gd name="T36" fmla="*/ 23 w 481"/>
                <a:gd name="T37" fmla="*/ 67 h 804"/>
                <a:gd name="T38" fmla="*/ 20 w 481"/>
                <a:gd name="T39" fmla="*/ 67 h 804"/>
                <a:gd name="T40" fmla="*/ 17 w 481"/>
                <a:gd name="T41" fmla="*/ 66 h 804"/>
                <a:gd name="T42" fmla="*/ 13 w 481"/>
                <a:gd name="T43" fmla="*/ 63 h 804"/>
                <a:gd name="T44" fmla="*/ 0 w 481"/>
                <a:gd name="T45" fmla="*/ 66 h 804"/>
                <a:gd name="T46" fmla="*/ 13 w 481"/>
                <a:gd name="T47" fmla="*/ 49 h 804"/>
                <a:gd name="T48" fmla="*/ 13 w 481"/>
                <a:gd name="T49" fmla="*/ 51 h 804"/>
                <a:gd name="T50" fmla="*/ 14 w 481"/>
                <a:gd name="T51" fmla="*/ 53 h 804"/>
                <a:gd name="T52" fmla="*/ 16 w 481"/>
                <a:gd name="T53" fmla="*/ 55 h 804"/>
                <a:gd name="T54" fmla="*/ 18 w 481"/>
                <a:gd name="T55" fmla="*/ 56 h 804"/>
                <a:gd name="T56" fmla="*/ 21 w 481"/>
                <a:gd name="T57" fmla="*/ 57 h 804"/>
                <a:gd name="T58" fmla="*/ 23 w 481"/>
                <a:gd name="T59" fmla="*/ 56 h 804"/>
                <a:gd name="T60" fmla="*/ 25 w 481"/>
                <a:gd name="T61" fmla="*/ 55 h 804"/>
                <a:gd name="T62" fmla="*/ 27 w 481"/>
                <a:gd name="T63" fmla="*/ 53 h 804"/>
                <a:gd name="T64" fmla="*/ 29 w 481"/>
                <a:gd name="T65" fmla="*/ 50 h 804"/>
                <a:gd name="T66" fmla="*/ 29 w 481"/>
                <a:gd name="T67" fmla="*/ 47 h 804"/>
                <a:gd name="T68" fmla="*/ 29 w 481"/>
                <a:gd name="T69" fmla="*/ 44 h 804"/>
                <a:gd name="T70" fmla="*/ 29 w 481"/>
                <a:gd name="T71" fmla="*/ 41 h 804"/>
                <a:gd name="T72" fmla="*/ 27 w 481"/>
                <a:gd name="T73" fmla="*/ 38 h 804"/>
                <a:gd name="T74" fmla="*/ 26 w 481"/>
                <a:gd name="T75" fmla="*/ 37 h 804"/>
                <a:gd name="T76" fmla="*/ 24 w 481"/>
                <a:gd name="T77" fmla="*/ 36 h 804"/>
                <a:gd name="T78" fmla="*/ 21 w 481"/>
                <a:gd name="T79" fmla="*/ 36 h 804"/>
                <a:gd name="T80" fmla="*/ 19 w 481"/>
                <a:gd name="T81" fmla="*/ 37 h 804"/>
                <a:gd name="T82" fmla="*/ 16 w 481"/>
                <a:gd name="T83" fmla="*/ 39 h 804"/>
                <a:gd name="T84" fmla="*/ 14 w 481"/>
                <a:gd name="T85" fmla="*/ 41 h 804"/>
                <a:gd name="T86" fmla="*/ 13 w 481"/>
                <a:gd name="T87" fmla="*/ 44 h 804"/>
                <a:gd name="T88" fmla="*/ 13 w 481"/>
                <a:gd name="T89" fmla="*/ 48 h 8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804">
                  <a:moveTo>
                    <a:pt x="107" y="0"/>
                  </a:moveTo>
                  <a:lnTo>
                    <a:pt x="234" y="0"/>
                  </a:lnTo>
                  <a:lnTo>
                    <a:pt x="185" y="359"/>
                  </a:lnTo>
                  <a:lnTo>
                    <a:pt x="201" y="348"/>
                  </a:lnTo>
                  <a:lnTo>
                    <a:pt x="218" y="338"/>
                  </a:lnTo>
                  <a:lnTo>
                    <a:pt x="234" y="328"/>
                  </a:lnTo>
                  <a:lnTo>
                    <a:pt x="251" y="321"/>
                  </a:lnTo>
                  <a:lnTo>
                    <a:pt x="268" y="316"/>
                  </a:lnTo>
                  <a:lnTo>
                    <a:pt x="284" y="312"/>
                  </a:lnTo>
                  <a:lnTo>
                    <a:pt x="300" y="310"/>
                  </a:lnTo>
                  <a:lnTo>
                    <a:pt x="316" y="309"/>
                  </a:lnTo>
                  <a:lnTo>
                    <a:pt x="333" y="310"/>
                  </a:lnTo>
                  <a:lnTo>
                    <a:pt x="350" y="313"/>
                  </a:lnTo>
                  <a:lnTo>
                    <a:pt x="365" y="318"/>
                  </a:lnTo>
                  <a:lnTo>
                    <a:pt x="381" y="324"/>
                  </a:lnTo>
                  <a:lnTo>
                    <a:pt x="395" y="334"/>
                  </a:lnTo>
                  <a:lnTo>
                    <a:pt x="409" y="344"/>
                  </a:lnTo>
                  <a:lnTo>
                    <a:pt x="422" y="356"/>
                  </a:lnTo>
                  <a:lnTo>
                    <a:pt x="434" y="371"/>
                  </a:lnTo>
                  <a:lnTo>
                    <a:pt x="445" y="387"/>
                  </a:lnTo>
                  <a:lnTo>
                    <a:pt x="455" y="404"/>
                  </a:lnTo>
                  <a:lnTo>
                    <a:pt x="463" y="422"/>
                  </a:lnTo>
                  <a:lnTo>
                    <a:pt x="470" y="441"/>
                  </a:lnTo>
                  <a:lnTo>
                    <a:pt x="475" y="461"/>
                  </a:lnTo>
                  <a:lnTo>
                    <a:pt x="478" y="482"/>
                  </a:lnTo>
                  <a:lnTo>
                    <a:pt x="480" y="504"/>
                  </a:lnTo>
                  <a:lnTo>
                    <a:pt x="481" y="527"/>
                  </a:lnTo>
                  <a:lnTo>
                    <a:pt x="480" y="554"/>
                  </a:lnTo>
                  <a:lnTo>
                    <a:pt x="477" y="581"/>
                  </a:lnTo>
                  <a:lnTo>
                    <a:pt x="475" y="595"/>
                  </a:lnTo>
                  <a:lnTo>
                    <a:pt x="473" y="608"/>
                  </a:lnTo>
                  <a:lnTo>
                    <a:pt x="469" y="620"/>
                  </a:lnTo>
                  <a:lnTo>
                    <a:pt x="466" y="633"/>
                  </a:lnTo>
                  <a:lnTo>
                    <a:pt x="462" y="645"/>
                  </a:lnTo>
                  <a:lnTo>
                    <a:pt x="457" y="656"/>
                  </a:lnTo>
                  <a:lnTo>
                    <a:pt x="451" y="668"/>
                  </a:lnTo>
                  <a:lnTo>
                    <a:pt x="446" y="679"/>
                  </a:lnTo>
                  <a:lnTo>
                    <a:pt x="440" y="690"/>
                  </a:lnTo>
                  <a:lnTo>
                    <a:pt x="434" y="701"/>
                  </a:lnTo>
                  <a:lnTo>
                    <a:pt x="427" y="712"/>
                  </a:lnTo>
                  <a:lnTo>
                    <a:pt x="419" y="722"/>
                  </a:lnTo>
                  <a:lnTo>
                    <a:pt x="411" y="732"/>
                  </a:lnTo>
                  <a:lnTo>
                    <a:pt x="403" y="742"/>
                  </a:lnTo>
                  <a:lnTo>
                    <a:pt x="395" y="750"/>
                  </a:lnTo>
                  <a:lnTo>
                    <a:pt x="387" y="758"/>
                  </a:lnTo>
                  <a:lnTo>
                    <a:pt x="378" y="765"/>
                  </a:lnTo>
                  <a:lnTo>
                    <a:pt x="369" y="772"/>
                  </a:lnTo>
                  <a:lnTo>
                    <a:pt x="360" y="779"/>
                  </a:lnTo>
                  <a:lnTo>
                    <a:pt x="351" y="784"/>
                  </a:lnTo>
                  <a:lnTo>
                    <a:pt x="342" y="789"/>
                  </a:lnTo>
                  <a:lnTo>
                    <a:pt x="332" y="793"/>
                  </a:lnTo>
                  <a:lnTo>
                    <a:pt x="323" y="796"/>
                  </a:lnTo>
                  <a:lnTo>
                    <a:pt x="313" y="799"/>
                  </a:lnTo>
                  <a:lnTo>
                    <a:pt x="303" y="801"/>
                  </a:lnTo>
                  <a:lnTo>
                    <a:pt x="292" y="803"/>
                  </a:lnTo>
                  <a:lnTo>
                    <a:pt x="282" y="804"/>
                  </a:lnTo>
                  <a:lnTo>
                    <a:pt x="272" y="804"/>
                  </a:lnTo>
                  <a:lnTo>
                    <a:pt x="264" y="804"/>
                  </a:lnTo>
                  <a:lnTo>
                    <a:pt x="255" y="803"/>
                  </a:lnTo>
                  <a:lnTo>
                    <a:pt x="246" y="802"/>
                  </a:lnTo>
                  <a:lnTo>
                    <a:pt x="238" y="800"/>
                  </a:lnTo>
                  <a:lnTo>
                    <a:pt x="221" y="795"/>
                  </a:lnTo>
                  <a:lnTo>
                    <a:pt x="204" y="787"/>
                  </a:lnTo>
                  <a:lnTo>
                    <a:pt x="187" y="777"/>
                  </a:lnTo>
                  <a:lnTo>
                    <a:pt x="169" y="765"/>
                  </a:lnTo>
                  <a:lnTo>
                    <a:pt x="152" y="751"/>
                  </a:lnTo>
                  <a:lnTo>
                    <a:pt x="135" y="734"/>
                  </a:lnTo>
                  <a:lnTo>
                    <a:pt x="125" y="794"/>
                  </a:lnTo>
                  <a:lnTo>
                    <a:pt x="0" y="794"/>
                  </a:lnTo>
                  <a:lnTo>
                    <a:pt x="107" y="0"/>
                  </a:lnTo>
                  <a:close/>
                  <a:moveTo>
                    <a:pt x="154" y="571"/>
                  </a:moveTo>
                  <a:lnTo>
                    <a:pt x="154" y="582"/>
                  </a:lnTo>
                  <a:lnTo>
                    <a:pt x="155" y="593"/>
                  </a:lnTo>
                  <a:lnTo>
                    <a:pt x="157" y="604"/>
                  </a:lnTo>
                  <a:lnTo>
                    <a:pt x="160" y="613"/>
                  </a:lnTo>
                  <a:lnTo>
                    <a:pt x="164" y="623"/>
                  </a:lnTo>
                  <a:lnTo>
                    <a:pt x="169" y="632"/>
                  </a:lnTo>
                  <a:lnTo>
                    <a:pt x="174" y="641"/>
                  </a:lnTo>
                  <a:lnTo>
                    <a:pt x="181" y="649"/>
                  </a:lnTo>
                  <a:lnTo>
                    <a:pt x="188" y="656"/>
                  </a:lnTo>
                  <a:lnTo>
                    <a:pt x="195" y="662"/>
                  </a:lnTo>
                  <a:lnTo>
                    <a:pt x="203" y="668"/>
                  </a:lnTo>
                  <a:lnTo>
                    <a:pt x="211" y="672"/>
                  </a:lnTo>
                  <a:lnTo>
                    <a:pt x="220" y="676"/>
                  </a:lnTo>
                  <a:lnTo>
                    <a:pt x="229" y="678"/>
                  </a:lnTo>
                  <a:lnTo>
                    <a:pt x="238" y="679"/>
                  </a:lnTo>
                  <a:lnTo>
                    <a:pt x="247" y="680"/>
                  </a:lnTo>
                  <a:lnTo>
                    <a:pt x="259" y="679"/>
                  </a:lnTo>
                  <a:lnTo>
                    <a:pt x="269" y="678"/>
                  </a:lnTo>
                  <a:lnTo>
                    <a:pt x="278" y="675"/>
                  </a:lnTo>
                  <a:lnTo>
                    <a:pt x="287" y="670"/>
                  </a:lnTo>
                  <a:lnTo>
                    <a:pt x="297" y="664"/>
                  </a:lnTo>
                  <a:lnTo>
                    <a:pt x="306" y="658"/>
                  </a:lnTo>
                  <a:lnTo>
                    <a:pt x="314" y="650"/>
                  </a:lnTo>
                  <a:lnTo>
                    <a:pt x="322" y="641"/>
                  </a:lnTo>
                  <a:lnTo>
                    <a:pt x="329" y="631"/>
                  </a:lnTo>
                  <a:lnTo>
                    <a:pt x="337" y="620"/>
                  </a:lnTo>
                  <a:lnTo>
                    <a:pt x="342" y="609"/>
                  </a:lnTo>
                  <a:lnTo>
                    <a:pt x="346" y="598"/>
                  </a:lnTo>
                  <a:lnTo>
                    <a:pt x="350" y="586"/>
                  </a:lnTo>
                  <a:lnTo>
                    <a:pt x="352" y="574"/>
                  </a:lnTo>
                  <a:lnTo>
                    <a:pt x="354" y="562"/>
                  </a:lnTo>
                  <a:lnTo>
                    <a:pt x="354" y="548"/>
                  </a:lnTo>
                  <a:lnTo>
                    <a:pt x="354" y="535"/>
                  </a:lnTo>
                  <a:lnTo>
                    <a:pt x="353" y="522"/>
                  </a:lnTo>
                  <a:lnTo>
                    <a:pt x="351" y="509"/>
                  </a:lnTo>
                  <a:lnTo>
                    <a:pt x="348" y="498"/>
                  </a:lnTo>
                  <a:lnTo>
                    <a:pt x="345" y="488"/>
                  </a:lnTo>
                  <a:lnTo>
                    <a:pt x="341" y="477"/>
                  </a:lnTo>
                  <a:lnTo>
                    <a:pt x="336" y="468"/>
                  </a:lnTo>
                  <a:lnTo>
                    <a:pt x="330" y="461"/>
                  </a:lnTo>
                  <a:lnTo>
                    <a:pt x="324" y="454"/>
                  </a:lnTo>
                  <a:lnTo>
                    <a:pt x="317" y="448"/>
                  </a:lnTo>
                  <a:lnTo>
                    <a:pt x="310" y="441"/>
                  </a:lnTo>
                  <a:lnTo>
                    <a:pt x="302" y="437"/>
                  </a:lnTo>
                  <a:lnTo>
                    <a:pt x="292" y="434"/>
                  </a:lnTo>
                  <a:lnTo>
                    <a:pt x="283" y="432"/>
                  </a:lnTo>
                  <a:lnTo>
                    <a:pt x="273" y="430"/>
                  </a:lnTo>
                  <a:lnTo>
                    <a:pt x="263" y="430"/>
                  </a:lnTo>
                  <a:lnTo>
                    <a:pt x="251" y="430"/>
                  </a:lnTo>
                  <a:lnTo>
                    <a:pt x="242" y="432"/>
                  </a:lnTo>
                  <a:lnTo>
                    <a:pt x="232" y="436"/>
                  </a:lnTo>
                  <a:lnTo>
                    <a:pt x="223" y="440"/>
                  </a:lnTo>
                  <a:lnTo>
                    <a:pt x="213" y="447"/>
                  </a:lnTo>
                  <a:lnTo>
                    <a:pt x="204" y="454"/>
                  </a:lnTo>
                  <a:lnTo>
                    <a:pt x="195" y="463"/>
                  </a:lnTo>
                  <a:lnTo>
                    <a:pt x="187" y="472"/>
                  </a:lnTo>
                  <a:lnTo>
                    <a:pt x="180" y="484"/>
                  </a:lnTo>
                  <a:lnTo>
                    <a:pt x="172" y="495"/>
                  </a:lnTo>
                  <a:lnTo>
                    <a:pt x="166" y="506"/>
                  </a:lnTo>
                  <a:lnTo>
                    <a:pt x="162" y="519"/>
                  </a:lnTo>
                  <a:lnTo>
                    <a:pt x="158" y="531"/>
                  </a:lnTo>
                  <a:lnTo>
                    <a:pt x="156" y="544"/>
                  </a:lnTo>
                  <a:lnTo>
                    <a:pt x="154" y="557"/>
                  </a:lnTo>
                  <a:lnTo>
                    <a:pt x="154" y="57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6" name="Freeform 207"/>
            <p:cNvSpPr>
              <a:spLocks/>
            </p:cNvSpPr>
            <p:nvPr/>
          </p:nvSpPr>
          <p:spPr bwMode="auto">
            <a:xfrm>
              <a:off x="5388" y="4239"/>
              <a:ext cx="19" cy="30"/>
            </a:xfrm>
            <a:custGeom>
              <a:avLst/>
              <a:gdLst>
                <a:gd name="T0" fmla="*/ 10 w 223"/>
                <a:gd name="T1" fmla="*/ 0 h 363"/>
                <a:gd name="T2" fmla="*/ 19 w 223"/>
                <a:gd name="T3" fmla="*/ 4 h 363"/>
                <a:gd name="T4" fmla="*/ 7 w 223"/>
                <a:gd name="T5" fmla="*/ 30 h 363"/>
                <a:gd name="T6" fmla="*/ 0 w 223"/>
                <a:gd name="T7" fmla="*/ 26 h 363"/>
                <a:gd name="T8" fmla="*/ 10 w 223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363">
                  <a:moveTo>
                    <a:pt x="115" y="0"/>
                  </a:moveTo>
                  <a:lnTo>
                    <a:pt x="223" y="54"/>
                  </a:lnTo>
                  <a:lnTo>
                    <a:pt x="84" y="363"/>
                  </a:lnTo>
                  <a:lnTo>
                    <a:pt x="0" y="32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7" name="Freeform 208"/>
            <p:cNvSpPr>
              <a:spLocks noEditPoints="1"/>
            </p:cNvSpPr>
            <p:nvPr/>
          </p:nvSpPr>
          <p:spPr bwMode="auto">
            <a:xfrm>
              <a:off x="5432" y="4217"/>
              <a:ext cx="40" cy="42"/>
            </a:xfrm>
            <a:custGeom>
              <a:avLst/>
              <a:gdLst>
                <a:gd name="T0" fmla="*/ 40 w 485"/>
                <a:gd name="T1" fmla="*/ 1 h 495"/>
                <a:gd name="T2" fmla="*/ 25 w 485"/>
                <a:gd name="T3" fmla="*/ 37 h 495"/>
                <a:gd name="T4" fmla="*/ 21 w 485"/>
                <a:gd name="T5" fmla="*/ 40 h 495"/>
                <a:gd name="T6" fmla="*/ 17 w 485"/>
                <a:gd name="T7" fmla="*/ 42 h 495"/>
                <a:gd name="T8" fmla="*/ 12 w 485"/>
                <a:gd name="T9" fmla="*/ 42 h 495"/>
                <a:gd name="T10" fmla="*/ 10 w 485"/>
                <a:gd name="T11" fmla="*/ 41 h 495"/>
                <a:gd name="T12" fmla="*/ 7 w 485"/>
                <a:gd name="T13" fmla="*/ 40 h 495"/>
                <a:gd name="T14" fmla="*/ 4 w 485"/>
                <a:gd name="T15" fmla="*/ 37 h 495"/>
                <a:gd name="T16" fmla="*/ 2 w 485"/>
                <a:gd name="T17" fmla="*/ 32 h 495"/>
                <a:gd name="T18" fmla="*/ 0 w 485"/>
                <a:gd name="T19" fmla="*/ 27 h 495"/>
                <a:gd name="T20" fmla="*/ 0 w 485"/>
                <a:gd name="T21" fmla="*/ 21 h 495"/>
                <a:gd name="T22" fmla="*/ 1 w 485"/>
                <a:gd name="T23" fmla="*/ 17 h 495"/>
                <a:gd name="T24" fmla="*/ 2 w 485"/>
                <a:gd name="T25" fmla="*/ 13 h 495"/>
                <a:gd name="T26" fmla="*/ 3 w 485"/>
                <a:gd name="T27" fmla="*/ 10 h 495"/>
                <a:gd name="T28" fmla="*/ 4 w 485"/>
                <a:gd name="T29" fmla="*/ 8 h 495"/>
                <a:gd name="T30" fmla="*/ 6 w 485"/>
                <a:gd name="T31" fmla="*/ 5 h 495"/>
                <a:gd name="T32" fmla="*/ 8 w 485"/>
                <a:gd name="T33" fmla="*/ 3 h 495"/>
                <a:gd name="T34" fmla="*/ 10 w 485"/>
                <a:gd name="T35" fmla="*/ 2 h 495"/>
                <a:gd name="T36" fmla="*/ 13 w 485"/>
                <a:gd name="T37" fmla="*/ 1 h 495"/>
                <a:gd name="T38" fmla="*/ 15 w 485"/>
                <a:gd name="T39" fmla="*/ 0 h 495"/>
                <a:gd name="T40" fmla="*/ 18 w 485"/>
                <a:gd name="T41" fmla="*/ 0 h 495"/>
                <a:gd name="T42" fmla="*/ 20 w 485"/>
                <a:gd name="T43" fmla="*/ 0 h 495"/>
                <a:gd name="T44" fmla="*/ 22 w 485"/>
                <a:gd name="T45" fmla="*/ 1 h 495"/>
                <a:gd name="T46" fmla="*/ 26 w 485"/>
                <a:gd name="T47" fmla="*/ 3 h 495"/>
                <a:gd name="T48" fmla="*/ 11 w 485"/>
                <a:gd name="T49" fmla="*/ 23 h 495"/>
                <a:gd name="T50" fmla="*/ 11 w 485"/>
                <a:gd name="T51" fmla="*/ 25 h 495"/>
                <a:gd name="T52" fmla="*/ 12 w 485"/>
                <a:gd name="T53" fmla="*/ 28 h 495"/>
                <a:gd name="T54" fmla="*/ 13 w 485"/>
                <a:gd name="T55" fmla="*/ 30 h 495"/>
                <a:gd name="T56" fmla="*/ 15 w 485"/>
                <a:gd name="T57" fmla="*/ 31 h 495"/>
                <a:gd name="T58" fmla="*/ 17 w 485"/>
                <a:gd name="T59" fmla="*/ 32 h 495"/>
                <a:gd name="T60" fmla="*/ 20 w 485"/>
                <a:gd name="T61" fmla="*/ 31 h 495"/>
                <a:gd name="T62" fmla="*/ 22 w 485"/>
                <a:gd name="T63" fmla="*/ 30 h 495"/>
                <a:gd name="T64" fmla="*/ 24 w 485"/>
                <a:gd name="T65" fmla="*/ 28 h 495"/>
                <a:gd name="T66" fmla="*/ 26 w 485"/>
                <a:gd name="T67" fmla="*/ 25 h 495"/>
                <a:gd name="T68" fmla="*/ 27 w 485"/>
                <a:gd name="T69" fmla="*/ 22 h 495"/>
                <a:gd name="T70" fmla="*/ 27 w 485"/>
                <a:gd name="T71" fmla="*/ 19 h 495"/>
                <a:gd name="T72" fmla="*/ 26 w 485"/>
                <a:gd name="T73" fmla="*/ 16 h 495"/>
                <a:gd name="T74" fmla="*/ 25 w 485"/>
                <a:gd name="T75" fmla="*/ 14 h 495"/>
                <a:gd name="T76" fmla="*/ 24 w 485"/>
                <a:gd name="T77" fmla="*/ 12 h 495"/>
                <a:gd name="T78" fmla="*/ 22 w 485"/>
                <a:gd name="T79" fmla="*/ 11 h 495"/>
                <a:gd name="T80" fmla="*/ 19 w 485"/>
                <a:gd name="T81" fmla="*/ 10 h 495"/>
                <a:gd name="T82" fmla="*/ 16 w 485"/>
                <a:gd name="T83" fmla="*/ 11 h 495"/>
                <a:gd name="T84" fmla="*/ 14 w 485"/>
                <a:gd name="T85" fmla="*/ 12 h 495"/>
                <a:gd name="T86" fmla="*/ 12 w 485"/>
                <a:gd name="T87" fmla="*/ 15 h 495"/>
                <a:gd name="T88" fmla="*/ 11 w 485"/>
                <a:gd name="T89" fmla="*/ 18 h 495"/>
                <a:gd name="T90" fmla="*/ 11 w 485"/>
                <a:gd name="T91" fmla="*/ 2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5" h="495">
                  <a:moveTo>
                    <a:pt x="350" y="71"/>
                  </a:moveTo>
                  <a:lnTo>
                    <a:pt x="358" y="10"/>
                  </a:lnTo>
                  <a:lnTo>
                    <a:pt x="485" y="10"/>
                  </a:lnTo>
                  <a:lnTo>
                    <a:pt x="420" y="486"/>
                  </a:lnTo>
                  <a:lnTo>
                    <a:pt x="295" y="486"/>
                  </a:lnTo>
                  <a:lnTo>
                    <a:pt x="301" y="437"/>
                  </a:lnTo>
                  <a:lnTo>
                    <a:pt x="284" y="450"/>
                  </a:lnTo>
                  <a:lnTo>
                    <a:pt x="268" y="462"/>
                  </a:lnTo>
                  <a:lnTo>
                    <a:pt x="252" y="473"/>
                  </a:lnTo>
                  <a:lnTo>
                    <a:pt x="235" y="481"/>
                  </a:lnTo>
                  <a:lnTo>
                    <a:pt x="218" y="487"/>
                  </a:lnTo>
                  <a:lnTo>
                    <a:pt x="201" y="491"/>
                  </a:lnTo>
                  <a:lnTo>
                    <a:pt x="184" y="494"/>
                  </a:lnTo>
                  <a:lnTo>
                    <a:pt x="168" y="495"/>
                  </a:lnTo>
                  <a:lnTo>
                    <a:pt x="149" y="494"/>
                  </a:lnTo>
                  <a:lnTo>
                    <a:pt x="133" y="491"/>
                  </a:lnTo>
                  <a:lnTo>
                    <a:pt x="124" y="489"/>
                  </a:lnTo>
                  <a:lnTo>
                    <a:pt x="116" y="487"/>
                  </a:lnTo>
                  <a:lnTo>
                    <a:pt x="109" y="484"/>
                  </a:lnTo>
                  <a:lnTo>
                    <a:pt x="101" y="480"/>
                  </a:lnTo>
                  <a:lnTo>
                    <a:pt x="86" y="472"/>
                  </a:lnTo>
                  <a:lnTo>
                    <a:pt x="73" y="460"/>
                  </a:lnTo>
                  <a:lnTo>
                    <a:pt x="60" y="448"/>
                  </a:lnTo>
                  <a:lnTo>
                    <a:pt x="47" y="434"/>
                  </a:lnTo>
                  <a:lnTo>
                    <a:pt x="36" y="418"/>
                  </a:lnTo>
                  <a:lnTo>
                    <a:pt x="27" y="401"/>
                  </a:lnTo>
                  <a:lnTo>
                    <a:pt x="19" y="383"/>
                  </a:lnTo>
                  <a:lnTo>
                    <a:pt x="12" y="365"/>
                  </a:lnTo>
                  <a:lnTo>
                    <a:pt x="6" y="344"/>
                  </a:lnTo>
                  <a:lnTo>
                    <a:pt x="3" y="324"/>
                  </a:lnTo>
                  <a:lnTo>
                    <a:pt x="0" y="301"/>
                  </a:lnTo>
                  <a:lnTo>
                    <a:pt x="0" y="278"/>
                  </a:lnTo>
                  <a:lnTo>
                    <a:pt x="1" y="250"/>
                  </a:lnTo>
                  <a:lnTo>
                    <a:pt x="3" y="223"/>
                  </a:lnTo>
                  <a:lnTo>
                    <a:pt x="5" y="209"/>
                  </a:lnTo>
                  <a:lnTo>
                    <a:pt x="8" y="196"/>
                  </a:lnTo>
                  <a:lnTo>
                    <a:pt x="12" y="183"/>
                  </a:lnTo>
                  <a:lnTo>
                    <a:pt x="15" y="170"/>
                  </a:lnTo>
                  <a:lnTo>
                    <a:pt x="19" y="158"/>
                  </a:lnTo>
                  <a:lnTo>
                    <a:pt x="24" y="147"/>
                  </a:lnTo>
                  <a:lnTo>
                    <a:pt x="28" y="134"/>
                  </a:lnTo>
                  <a:lnTo>
                    <a:pt x="34" y="123"/>
                  </a:lnTo>
                  <a:lnTo>
                    <a:pt x="39" y="113"/>
                  </a:lnTo>
                  <a:lnTo>
                    <a:pt x="45" y="102"/>
                  </a:lnTo>
                  <a:lnTo>
                    <a:pt x="53" y="91"/>
                  </a:lnTo>
                  <a:lnTo>
                    <a:pt x="60" y="81"/>
                  </a:lnTo>
                  <a:lnTo>
                    <a:pt x="67" y="71"/>
                  </a:lnTo>
                  <a:lnTo>
                    <a:pt x="75" y="62"/>
                  </a:lnTo>
                  <a:lnTo>
                    <a:pt x="83" y="53"/>
                  </a:lnTo>
                  <a:lnTo>
                    <a:pt x="92" y="45"/>
                  </a:lnTo>
                  <a:lnTo>
                    <a:pt x="100" y="38"/>
                  </a:lnTo>
                  <a:lnTo>
                    <a:pt x="108" y="32"/>
                  </a:lnTo>
                  <a:lnTo>
                    <a:pt x="117" y="26"/>
                  </a:lnTo>
                  <a:lnTo>
                    <a:pt x="126" y="20"/>
                  </a:lnTo>
                  <a:lnTo>
                    <a:pt x="136" y="15"/>
                  </a:lnTo>
                  <a:lnTo>
                    <a:pt x="145" y="11"/>
                  </a:lnTo>
                  <a:lnTo>
                    <a:pt x="154" y="8"/>
                  </a:lnTo>
                  <a:lnTo>
                    <a:pt x="164" y="5"/>
                  </a:lnTo>
                  <a:lnTo>
                    <a:pt x="174" y="3"/>
                  </a:lnTo>
                  <a:lnTo>
                    <a:pt x="184" y="1"/>
                  </a:lnTo>
                  <a:lnTo>
                    <a:pt x="194" y="0"/>
                  </a:lnTo>
                  <a:lnTo>
                    <a:pt x="205" y="0"/>
                  </a:lnTo>
                  <a:lnTo>
                    <a:pt x="215" y="0"/>
                  </a:lnTo>
                  <a:lnTo>
                    <a:pt x="224" y="1"/>
                  </a:lnTo>
                  <a:lnTo>
                    <a:pt x="233" y="2"/>
                  </a:lnTo>
                  <a:lnTo>
                    <a:pt x="242" y="4"/>
                  </a:lnTo>
                  <a:lnTo>
                    <a:pt x="252" y="7"/>
                  </a:lnTo>
                  <a:lnTo>
                    <a:pt x="261" y="10"/>
                  </a:lnTo>
                  <a:lnTo>
                    <a:pt x="270" y="13"/>
                  </a:lnTo>
                  <a:lnTo>
                    <a:pt x="279" y="17"/>
                  </a:lnTo>
                  <a:lnTo>
                    <a:pt x="297" y="28"/>
                  </a:lnTo>
                  <a:lnTo>
                    <a:pt x="315" y="40"/>
                  </a:lnTo>
                  <a:lnTo>
                    <a:pt x="333" y="54"/>
                  </a:lnTo>
                  <a:lnTo>
                    <a:pt x="350" y="71"/>
                  </a:lnTo>
                  <a:close/>
                  <a:moveTo>
                    <a:pt x="128" y="266"/>
                  </a:moveTo>
                  <a:lnTo>
                    <a:pt x="128" y="277"/>
                  </a:lnTo>
                  <a:lnTo>
                    <a:pt x="129" y="289"/>
                  </a:lnTo>
                  <a:lnTo>
                    <a:pt x="131" y="300"/>
                  </a:lnTo>
                  <a:lnTo>
                    <a:pt x="134" y="309"/>
                  </a:lnTo>
                  <a:lnTo>
                    <a:pt x="137" y="319"/>
                  </a:lnTo>
                  <a:lnTo>
                    <a:pt x="141" y="328"/>
                  </a:lnTo>
                  <a:lnTo>
                    <a:pt x="146" y="336"/>
                  </a:lnTo>
                  <a:lnTo>
                    <a:pt x="151" y="344"/>
                  </a:lnTo>
                  <a:lnTo>
                    <a:pt x="157" y="350"/>
                  </a:lnTo>
                  <a:lnTo>
                    <a:pt x="164" y="356"/>
                  </a:lnTo>
                  <a:lnTo>
                    <a:pt x="172" y="362"/>
                  </a:lnTo>
                  <a:lnTo>
                    <a:pt x="179" y="366"/>
                  </a:lnTo>
                  <a:lnTo>
                    <a:pt x="187" y="369"/>
                  </a:lnTo>
                  <a:lnTo>
                    <a:pt x="196" y="371"/>
                  </a:lnTo>
                  <a:lnTo>
                    <a:pt x="205" y="373"/>
                  </a:lnTo>
                  <a:lnTo>
                    <a:pt x="215" y="373"/>
                  </a:lnTo>
                  <a:lnTo>
                    <a:pt x="226" y="372"/>
                  </a:lnTo>
                  <a:lnTo>
                    <a:pt x="237" y="371"/>
                  </a:lnTo>
                  <a:lnTo>
                    <a:pt x="249" y="368"/>
                  </a:lnTo>
                  <a:lnTo>
                    <a:pt x="258" y="363"/>
                  </a:lnTo>
                  <a:lnTo>
                    <a:pt x="268" y="357"/>
                  </a:lnTo>
                  <a:lnTo>
                    <a:pt x="277" y="350"/>
                  </a:lnTo>
                  <a:lnTo>
                    <a:pt x="287" y="342"/>
                  </a:lnTo>
                  <a:lnTo>
                    <a:pt x="295" y="333"/>
                  </a:lnTo>
                  <a:lnTo>
                    <a:pt x="303" y="322"/>
                  </a:lnTo>
                  <a:lnTo>
                    <a:pt x="309" y="311"/>
                  </a:lnTo>
                  <a:lnTo>
                    <a:pt x="315" y="299"/>
                  </a:lnTo>
                  <a:lnTo>
                    <a:pt x="319" y="288"/>
                  </a:lnTo>
                  <a:lnTo>
                    <a:pt x="323" y="274"/>
                  </a:lnTo>
                  <a:lnTo>
                    <a:pt x="326" y="261"/>
                  </a:lnTo>
                  <a:lnTo>
                    <a:pt x="327" y="246"/>
                  </a:lnTo>
                  <a:lnTo>
                    <a:pt x="328" y="232"/>
                  </a:lnTo>
                  <a:lnTo>
                    <a:pt x="328" y="221"/>
                  </a:lnTo>
                  <a:lnTo>
                    <a:pt x="326" y="211"/>
                  </a:lnTo>
                  <a:lnTo>
                    <a:pt x="323" y="199"/>
                  </a:lnTo>
                  <a:lnTo>
                    <a:pt x="320" y="190"/>
                  </a:lnTo>
                  <a:lnTo>
                    <a:pt x="317" y="181"/>
                  </a:lnTo>
                  <a:lnTo>
                    <a:pt x="312" y="171"/>
                  </a:lnTo>
                  <a:lnTo>
                    <a:pt x="306" y="162"/>
                  </a:lnTo>
                  <a:lnTo>
                    <a:pt x="300" y="154"/>
                  </a:lnTo>
                  <a:lnTo>
                    <a:pt x="293" y="147"/>
                  </a:lnTo>
                  <a:lnTo>
                    <a:pt x="286" y="141"/>
                  </a:lnTo>
                  <a:lnTo>
                    <a:pt x="277" y="136"/>
                  </a:lnTo>
                  <a:lnTo>
                    <a:pt x="269" y="130"/>
                  </a:lnTo>
                  <a:lnTo>
                    <a:pt x="261" y="127"/>
                  </a:lnTo>
                  <a:lnTo>
                    <a:pt x="252" y="125"/>
                  </a:lnTo>
                  <a:lnTo>
                    <a:pt x="242" y="123"/>
                  </a:lnTo>
                  <a:lnTo>
                    <a:pt x="232" y="123"/>
                  </a:lnTo>
                  <a:lnTo>
                    <a:pt x="221" y="123"/>
                  </a:lnTo>
                  <a:lnTo>
                    <a:pt x="211" y="125"/>
                  </a:lnTo>
                  <a:lnTo>
                    <a:pt x="200" y="128"/>
                  </a:lnTo>
                  <a:lnTo>
                    <a:pt x="191" y="133"/>
                  </a:lnTo>
                  <a:lnTo>
                    <a:pt x="182" y="139"/>
                  </a:lnTo>
                  <a:lnTo>
                    <a:pt x="174" y="146"/>
                  </a:lnTo>
                  <a:lnTo>
                    <a:pt x="165" y="154"/>
                  </a:lnTo>
                  <a:lnTo>
                    <a:pt x="157" y="163"/>
                  </a:lnTo>
                  <a:lnTo>
                    <a:pt x="150" y="174"/>
                  </a:lnTo>
                  <a:lnTo>
                    <a:pt x="144" y="185"/>
                  </a:lnTo>
                  <a:lnTo>
                    <a:pt x="139" y="197"/>
                  </a:lnTo>
                  <a:lnTo>
                    <a:pt x="135" y="209"/>
                  </a:lnTo>
                  <a:lnTo>
                    <a:pt x="132" y="223"/>
                  </a:lnTo>
                  <a:lnTo>
                    <a:pt x="130" y="236"/>
                  </a:lnTo>
                  <a:lnTo>
                    <a:pt x="128" y="251"/>
                  </a:lnTo>
                  <a:lnTo>
                    <a:pt x="128" y="26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8" name="Freeform 209"/>
            <p:cNvSpPr>
              <a:spLocks/>
            </p:cNvSpPr>
            <p:nvPr/>
          </p:nvSpPr>
          <p:spPr bwMode="auto">
            <a:xfrm>
              <a:off x="5477" y="4244"/>
              <a:ext cx="12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1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4 w 153"/>
                <a:gd name="T13" fmla="*/ 0 h 180"/>
                <a:gd name="T14" fmla="*/ 5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9 w 153"/>
                <a:gd name="T21" fmla="*/ 1 h 180"/>
                <a:gd name="T22" fmla="*/ 10 w 153"/>
                <a:gd name="T23" fmla="*/ 2 h 180"/>
                <a:gd name="T24" fmla="*/ 11 w 153"/>
                <a:gd name="T25" fmla="*/ 3 h 180"/>
                <a:gd name="T26" fmla="*/ 11 w 153"/>
                <a:gd name="T27" fmla="*/ 4 h 180"/>
                <a:gd name="T28" fmla="*/ 12 w 153"/>
                <a:gd name="T29" fmla="*/ 5 h 180"/>
                <a:gd name="T30" fmla="*/ 12 w 153"/>
                <a:gd name="T31" fmla="*/ 6 h 180"/>
                <a:gd name="T32" fmla="*/ 12 w 153"/>
                <a:gd name="T33" fmla="*/ 8 h 180"/>
                <a:gd name="T34" fmla="*/ 12 w 153"/>
                <a:gd name="T35" fmla="*/ 9 h 180"/>
                <a:gd name="T36" fmla="*/ 11 w 153"/>
                <a:gd name="T37" fmla="*/ 11 h 180"/>
                <a:gd name="T38" fmla="*/ 11 w 153"/>
                <a:gd name="T39" fmla="*/ 12 h 180"/>
                <a:gd name="T40" fmla="*/ 10 w 153"/>
                <a:gd name="T41" fmla="*/ 13 h 180"/>
                <a:gd name="T42" fmla="*/ 9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5 w 153"/>
                <a:gd name="T49" fmla="*/ 15 h 180"/>
                <a:gd name="T50" fmla="*/ 4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1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0" y="84"/>
                  </a:lnTo>
                  <a:lnTo>
                    <a:pt x="1" y="73"/>
                  </a:lnTo>
                  <a:lnTo>
                    <a:pt x="3" y="65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1" y="26"/>
                  </a:lnTo>
                  <a:lnTo>
                    <a:pt x="27" y="21"/>
                  </a:lnTo>
                  <a:lnTo>
                    <a:pt x="33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4" y="1"/>
                  </a:lnTo>
                  <a:lnTo>
                    <a:pt x="91" y="2"/>
                  </a:lnTo>
                  <a:lnTo>
                    <a:pt x="98" y="4"/>
                  </a:lnTo>
                  <a:lnTo>
                    <a:pt x="106" y="7"/>
                  </a:lnTo>
                  <a:lnTo>
                    <a:pt x="112" y="11"/>
                  </a:lnTo>
                  <a:lnTo>
                    <a:pt x="118" y="15"/>
                  </a:lnTo>
                  <a:lnTo>
                    <a:pt x="124" y="20"/>
                  </a:lnTo>
                  <a:lnTo>
                    <a:pt x="130" y="25"/>
                  </a:lnTo>
                  <a:lnTo>
                    <a:pt x="135" y="31"/>
                  </a:lnTo>
                  <a:lnTo>
                    <a:pt x="139" y="38"/>
                  </a:lnTo>
                  <a:lnTo>
                    <a:pt x="144" y="45"/>
                  </a:lnTo>
                  <a:lnTo>
                    <a:pt x="147" y="52"/>
                  </a:lnTo>
                  <a:lnTo>
                    <a:pt x="150" y="59"/>
                  </a:lnTo>
                  <a:lnTo>
                    <a:pt x="151" y="67"/>
                  </a:lnTo>
                  <a:lnTo>
                    <a:pt x="152" y="75"/>
                  </a:lnTo>
                  <a:lnTo>
                    <a:pt x="153" y="84"/>
                  </a:lnTo>
                  <a:lnTo>
                    <a:pt x="152" y="94"/>
                  </a:lnTo>
                  <a:lnTo>
                    <a:pt x="151" y="103"/>
                  </a:lnTo>
                  <a:lnTo>
                    <a:pt x="150" y="113"/>
                  </a:lnTo>
                  <a:lnTo>
                    <a:pt x="147" y="122"/>
                  </a:lnTo>
                  <a:lnTo>
                    <a:pt x="144" y="131"/>
                  </a:lnTo>
                  <a:lnTo>
                    <a:pt x="140" y="138"/>
                  </a:lnTo>
                  <a:lnTo>
                    <a:pt x="135" y="146"/>
                  </a:lnTo>
                  <a:lnTo>
                    <a:pt x="130" y="153"/>
                  </a:lnTo>
                  <a:lnTo>
                    <a:pt x="125" y="160"/>
                  </a:lnTo>
                  <a:lnTo>
                    <a:pt x="119" y="165"/>
                  </a:lnTo>
                  <a:lnTo>
                    <a:pt x="113" y="170"/>
                  </a:lnTo>
                  <a:lnTo>
                    <a:pt x="106" y="173"/>
                  </a:lnTo>
                  <a:lnTo>
                    <a:pt x="99" y="176"/>
                  </a:lnTo>
                  <a:lnTo>
                    <a:pt x="91" y="178"/>
                  </a:lnTo>
                  <a:lnTo>
                    <a:pt x="84" y="180"/>
                  </a:lnTo>
                  <a:lnTo>
                    <a:pt x="76" y="180"/>
                  </a:lnTo>
                  <a:lnTo>
                    <a:pt x="69" y="180"/>
                  </a:lnTo>
                  <a:lnTo>
                    <a:pt x="60" y="179"/>
                  </a:lnTo>
                  <a:lnTo>
                    <a:pt x="54" y="177"/>
                  </a:lnTo>
                  <a:lnTo>
                    <a:pt x="47" y="174"/>
                  </a:lnTo>
                  <a:lnTo>
                    <a:pt x="41" y="170"/>
                  </a:lnTo>
                  <a:lnTo>
                    <a:pt x="34" y="166"/>
                  </a:lnTo>
                  <a:lnTo>
                    <a:pt x="29" y="161"/>
                  </a:lnTo>
                  <a:lnTo>
                    <a:pt x="22" y="155"/>
                  </a:lnTo>
                  <a:lnTo>
                    <a:pt x="17" y="147"/>
                  </a:lnTo>
                  <a:lnTo>
                    <a:pt x="12" y="141"/>
                  </a:lnTo>
                  <a:lnTo>
                    <a:pt x="9" y="134"/>
                  </a:lnTo>
                  <a:lnTo>
                    <a:pt x="5" y="126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39" name="Freeform 210"/>
            <p:cNvSpPr>
              <a:spLocks/>
            </p:cNvSpPr>
            <p:nvPr/>
          </p:nvSpPr>
          <p:spPr bwMode="auto">
            <a:xfrm>
              <a:off x="5493" y="4217"/>
              <a:ext cx="26" cy="42"/>
            </a:xfrm>
            <a:custGeom>
              <a:avLst/>
              <a:gdLst>
                <a:gd name="T0" fmla="*/ 20 w 313"/>
                <a:gd name="T1" fmla="*/ 11 h 497"/>
                <a:gd name="T2" fmla="*/ 18 w 313"/>
                <a:gd name="T3" fmla="*/ 10 h 497"/>
                <a:gd name="T4" fmla="*/ 16 w 313"/>
                <a:gd name="T5" fmla="*/ 9 h 497"/>
                <a:gd name="T6" fmla="*/ 14 w 313"/>
                <a:gd name="T7" fmla="*/ 9 h 497"/>
                <a:gd name="T8" fmla="*/ 13 w 313"/>
                <a:gd name="T9" fmla="*/ 10 h 497"/>
                <a:gd name="T10" fmla="*/ 12 w 313"/>
                <a:gd name="T11" fmla="*/ 12 h 497"/>
                <a:gd name="T12" fmla="*/ 13 w 313"/>
                <a:gd name="T13" fmla="*/ 15 h 497"/>
                <a:gd name="T14" fmla="*/ 15 w 313"/>
                <a:gd name="T15" fmla="*/ 17 h 497"/>
                <a:gd name="T16" fmla="*/ 19 w 313"/>
                <a:gd name="T17" fmla="*/ 19 h 497"/>
                <a:gd name="T18" fmla="*/ 21 w 313"/>
                <a:gd name="T19" fmla="*/ 21 h 497"/>
                <a:gd name="T20" fmla="*/ 23 w 313"/>
                <a:gd name="T21" fmla="*/ 22 h 497"/>
                <a:gd name="T22" fmla="*/ 24 w 313"/>
                <a:gd name="T23" fmla="*/ 24 h 497"/>
                <a:gd name="T24" fmla="*/ 24 w 313"/>
                <a:gd name="T25" fmla="*/ 26 h 497"/>
                <a:gd name="T26" fmla="*/ 25 w 313"/>
                <a:gd name="T27" fmla="*/ 29 h 497"/>
                <a:gd name="T28" fmla="*/ 24 w 313"/>
                <a:gd name="T29" fmla="*/ 33 h 497"/>
                <a:gd name="T30" fmla="*/ 23 w 313"/>
                <a:gd name="T31" fmla="*/ 36 h 497"/>
                <a:gd name="T32" fmla="*/ 20 w 313"/>
                <a:gd name="T33" fmla="*/ 39 h 497"/>
                <a:gd name="T34" fmla="*/ 17 w 313"/>
                <a:gd name="T35" fmla="*/ 41 h 497"/>
                <a:gd name="T36" fmla="*/ 13 w 313"/>
                <a:gd name="T37" fmla="*/ 42 h 497"/>
                <a:gd name="T38" fmla="*/ 10 w 313"/>
                <a:gd name="T39" fmla="*/ 42 h 497"/>
                <a:gd name="T40" fmla="*/ 7 w 313"/>
                <a:gd name="T41" fmla="*/ 41 h 497"/>
                <a:gd name="T42" fmla="*/ 5 w 313"/>
                <a:gd name="T43" fmla="*/ 40 h 497"/>
                <a:gd name="T44" fmla="*/ 3 w 313"/>
                <a:gd name="T45" fmla="*/ 38 h 497"/>
                <a:gd name="T46" fmla="*/ 1 w 313"/>
                <a:gd name="T47" fmla="*/ 36 h 497"/>
                <a:gd name="T48" fmla="*/ 6 w 313"/>
                <a:gd name="T49" fmla="*/ 29 h 497"/>
                <a:gd name="T50" fmla="*/ 8 w 313"/>
                <a:gd name="T51" fmla="*/ 32 h 497"/>
                <a:gd name="T52" fmla="*/ 10 w 313"/>
                <a:gd name="T53" fmla="*/ 33 h 497"/>
                <a:gd name="T54" fmla="*/ 12 w 313"/>
                <a:gd name="T55" fmla="*/ 33 h 497"/>
                <a:gd name="T56" fmla="*/ 14 w 313"/>
                <a:gd name="T57" fmla="*/ 32 h 497"/>
                <a:gd name="T58" fmla="*/ 15 w 313"/>
                <a:gd name="T59" fmla="*/ 30 h 497"/>
                <a:gd name="T60" fmla="*/ 15 w 313"/>
                <a:gd name="T61" fmla="*/ 28 h 497"/>
                <a:gd name="T62" fmla="*/ 13 w 313"/>
                <a:gd name="T63" fmla="*/ 26 h 497"/>
                <a:gd name="T64" fmla="*/ 10 w 313"/>
                <a:gd name="T65" fmla="*/ 24 h 497"/>
                <a:gd name="T66" fmla="*/ 7 w 313"/>
                <a:gd name="T67" fmla="*/ 22 h 497"/>
                <a:gd name="T68" fmla="*/ 5 w 313"/>
                <a:gd name="T69" fmla="*/ 20 h 497"/>
                <a:gd name="T70" fmla="*/ 4 w 313"/>
                <a:gd name="T71" fmla="*/ 18 h 497"/>
                <a:gd name="T72" fmla="*/ 3 w 313"/>
                <a:gd name="T73" fmla="*/ 16 h 497"/>
                <a:gd name="T74" fmla="*/ 3 w 313"/>
                <a:gd name="T75" fmla="*/ 14 h 497"/>
                <a:gd name="T76" fmla="*/ 3 w 313"/>
                <a:gd name="T77" fmla="*/ 10 h 497"/>
                <a:gd name="T78" fmla="*/ 4 w 313"/>
                <a:gd name="T79" fmla="*/ 7 h 497"/>
                <a:gd name="T80" fmla="*/ 6 w 313"/>
                <a:gd name="T81" fmla="*/ 4 h 497"/>
                <a:gd name="T82" fmla="*/ 9 w 313"/>
                <a:gd name="T83" fmla="*/ 1 h 497"/>
                <a:gd name="T84" fmla="*/ 13 w 313"/>
                <a:gd name="T85" fmla="*/ 0 h 497"/>
                <a:gd name="T86" fmla="*/ 16 w 313"/>
                <a:gd name="T87" fmla="*/ 0 h 497"/>
                <a:gd name="T88" fmla="*/ 18 w 313"/>
                <a:gd name="T89" fmla="*/ 0 h 497"/>
                <a:gd name="T90" fmla="*/ 20 w 313"/>
                <a:gd name="T91" fmla="*/ 1 h 497"/>
                <a:gd name="T92" fmla="*/ 24 w 313"/>
                <a:gd name="T93" fmla="*/ 3 h 4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3" h="497">
                  <a:moveTo>
                    <a:pt x="313" y="69"/>
                  </a:moveTo>
                  <a:lnTo>
                    <a:pt x="248" y="141"/>
                  </a:lnTo>
                  <a:lnTo>
                    <a:pt x="240" y="131"/>
                  </a:lnTo>
                  <a:lnTo>
                    <a:pt x="231" y="124"/>
                  </a:lnTo>
                  <a:lnTo>
                    <a:pt x="222" y="118"/>
                  </a:lnTo>
                  <a:lnTo>
                    <a:pt x="214" y="113"/>
                  </a:lnTo>
                  <a:lnTo>
                    <a:pt x="206" y="109"/>
                  </a:lnTo>
                  <a:lnTo>
                    <a:pt x="199" y="106"/>
                  </a:lnTo>
                  <a:lnTo>
                    <a:pt x="192" y="104"/>
                  </a:lnTo>
                  <a:lnTo>
                    <a:pt x="184" y="104"/>
                  </a:lnTo>
                  <a:lnTo>
                    <a:pt x="177" y="104"/>
                  </a:lnTo>
                  <a:lnTo>
                    <a:pt x="170" y="106"/>
                  </a:lnTo>
                  <a:lnTo>
                    <a:pt x="164" y="110"/>
                  </a:lnTo>
                  <a:lnTo>
                    <a:pt x="157" y="115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54"/>
                  </a:lnTo>
                  <a:lnTo>
                    <a:pt x="147" y="164"/>
                  </a:lnTo>
                  <a:lnTo>
                    <a:pt x="151" y="174"/>
                  </a:lnTo>
                  <a:lnTo>
                    <a:pt x="157" y="182"/>
                  </a:lnTo>
                  <a:lnTo>
                    <a:pt x="166" y="190"/>
                  </a:lnTo>
                  <a:lnTo>
                    <a:pt x="178" y="199"/>
                  </a:lnTo>
                  <a:lnTo>
                    <a:pt x="195" y="209"/>
                  </a:lnTo>
                  <a:lnTo>
                    <a:pt x="214" y="221"/>
                  </a:lnTo>
                  <a:lnTo>
                    <a:pt x="224" y="227"/>
                  </a:lnTo>
                  <a:lnTo>
                    <a:pt x="234" y="232"/>
                  </a:lnTo>
                  <a:lnTo>
                    <a:pt x="242" y="238"/>
                  </a:lnTo>
                  <a:lnTo>
                    <a:pt x="250" y="244"/>
                  </a:lnTo>
                  <a:lnTo>
                    <a:pt x="258" y="252"/>
                  </a:lnTo>
                  <a:lnTo>
                    <a:pt x="265" y="258"/>
                  </a:lnTo>
                  <a:lnTo>
                    <a:pt x="271" y="265"/>
                  </a:lnTo>
                  <a:lnTo>
                    <a:pt x="277" y="272"/>
                  </a:lnTo>
                  <a:lnTo>
                    <a:pt x="281" y="279"/>
                  </a:lnTo>
                  <a:lnTo>
                    <a:pt x="285" y="287"/>
                  </a:lnTo>
                  <a:lnTo>
                    <a:pt x="289" y="296"/>
                  </a:lnTo>
                  <a:lnTo>
                    <a:pt x="291" y="304"/>
                  </a:lnTo>
                  <a:lnTo>
                    <a:pt x="294" y="313"/>
                  </a:lnTo>
                  <a:lnTo>
                    <a:pt x="295" y="324"/>
                  </a:lnTo>
                  <a:lnTo>
                    <a:pt x="296" y="334"/>
                  </a:lnTo>
                  <a:lnTo>
                    <a:pt x="296" y="344"/>
                  </a:lnTo>
                  <a:lnTo>
                    <a:pt x="296" y="360"/>
                  </a:lnTo>
                  <a:lnTo>
                    <a:pt x="294" y="374"/>
                  </a:lnTo>
                  <a:lnTo>
                    <a:pt x="290" y="388"/>
                  </a:lnTo>
                  <a:lnTo>
                    <a:pt x="285" y="402"/>
                  </a:lnTo>
                  <a:lnTo>
                    <a:pt x="279" y="415"/>
                  </a:lnTo>
                  <a:lnTo>
                    <a:pt x="271" y="428"/>
                  </a:lnTo>
                  <a:lnTo>
                    <a:pt x="261" y="440"/>
                  </a:lnTo>
                  <a:lnTo>
                    <a:pt x="250" y="452"/>
                  </a:lnTo>
                  <a:lnTo>
                    <a:pt x="239" y="462"/>
                  </a:lnTo>
                  <a:lnTo>
                    <a:pt x="227" y="472"/>
                  </a:lnTo>
                  <a:lnTo>
                    <a:pt x="213" y="480"/>
                  </a:lnTo>
                  <a:lnTo>
                    <a:pt x="200" y="486"/>
                  </a:lnTo>
                  <a:lnTo>
                    <a:pt x="186" y="491"/>
                  </a:lnTo>
                  <a:lnTo>
                    <a:pt x="171" y="494"/>
                  </a:lnTo>
                  <a:lnTo>
                    <a:pt x="157" y="496"/>
                  </a:lnTo>
                  <a:lnTo>
                    <a:pt x="141" y="497"/>
                  </a:lnTo>
                  <a:lnTo>
                    <a:pt x="130" y="497"/>
                  </a:lnTo>
                  <a:lnTo>
                    <a:pt x="119" y="496"/>
                  </a:lnTo>
                  <a:lnTo>
                    <a:pt x="109" y="494"/>
                  </a:lnTo>
                  <a:lnTo>
                    <a:pt x="98" y="491"/>
                  </a:lnTo>
                  <a:lnTo>
                    <a:pt x="89" y="488"/>
                  </a:lnTo>
                  <a:lnTo>
                    <a:pt x="80" y="484"/>
                  </a:lnTo>
                  <a:lnTo>
                    <a:pt x="71" y="479"/>
                  </a:lnTo>
                  <a:lnTo>
                    <a:pt x="61" y="474"/>
                  </a:lnTo>
                  <a:lnTo>
                    <a:pt x="52" y="467"/>
                  </a:lnTo>
                  <a:lnTo>
                    <a:pt x="44" y="460"/>
                  </a:lnTo>
                  <a:lnTo>
                    <a:pt x="36" y="452"/>
                  </a:lnTo>
                  <a:lnTo>
                    <a:pt x="29" y="444"/>
                  </a:lnTo>
                  <a:lnTo>
                    <a:pt x="20" y="435"/>
                  </a:lnTo>
                  <a:lnTo>
                    <a:pt x="13" y="424"/>
                  </a:lnTo>
                  <a:lnTo>
                    <a:pt x="7" y="413"/>
                  </a:lnTo>
                  <a:lnTo>
                    <a:pt x="0" y="402"/>
                  </a:lnTo>
                  <a:lnTo>
                    <a:pt x="71" y="342"/>
                  </a:lnTo>
                  <a:lnTo>
                    <a:pt x="78" y="354"/>
                  </a:lnTo>
                  <a:lnTo>
                    <a:pt x="86" y="365"/>
                  </a:lnTo>
                  <a:lnTo>
                    <a:pt x="94" y="373"/>
                  </a:lnTo>
                  <a:lnTo>
                    <a:pt x="102" y="380"/>
                  </a:lnTo>
                  <a:lnTo>
                    <a:pt x="112" y="385"/>
                  </a:lnTo>
                  <a:lnTo>
                    <a:pt x="120" y="389"/>
                  </a:lnTo>
                  <a:lnTo>
                    <a:pt x="129" y="392"/>
                  </a:lnTo>
                  <a:lnTo>
                    <a:pt x="138" y="392"/>
                  </a:lnTo>
                  <a:lnTo>
                    <a:pt x="148" y="392"/>
                  </a:lnTo>
                  <a:lnTo>
                    <a:pt x="156" y="389"/>
                  </a:lnTo>
                  <a:lnTo>
                    <a:pt x="164" y="386"/>
                  </a:lnTo>
                  <a:lnTo>
                    <a:pt x="171" y="381"/>
                  </a:lnTo>
                  <a:lnTo>
                    <a:pt x="177" y="374"/>
                  </a:lnTo>
                  <a:lnTo>
                    <a:pt x="181" y="367"/>
                  </a:lnTo>
                  <a:lnTo>
                    <a:pt x="184" y="360"/>
                  </a:lnTo>
                  <a:lnTo>
                    <a:pt x="186" y="351"/>
                  </a:lnTo>
                  <a:lnTo>
                    <a:pt x="184" y="342"/>
                  </a:lnTo>
                  <a:lnTo>
                    <a:pt x="181" y="334"/>
                  </a:lnTo>
                  <a:lnTo>
                    <a:pt x="176" y="326"/>
                  </a:lnTo>
                  <a:lnTo>
                    <a:pt x="170" y="317"/>
                  </a:lnTo>
                  <a:lnTo>
                    <a:pt x="161" y="310"/>
                  </a:lnTo>
                  <a:lnTo>
                    <a:pt x="149" y="301"/>
                  </a:lnTo>
                  <a:lnTo>
                    <a:pt x="133" y="291"/>
                  </a:lnTo>
                  <a:lnTo>
                    <a:pt x="115" y="279"/>
                  </a:lnTo>
                  <a:lnTo>
                    <a:pt x="105" y="273"/>
                  </a:lnTo>
                  <a:lnTo>
                    <a:pt x="96" y="267"/>
                  </a:lnTo>
                  <a:lnTo>
                    <a:pt x="87" y="261"/>
                  </a:lnTo>
                  <a:lnTo>
                    <a:pt x="80" y="254"/>
                  </a:lnTo>
                  <a:lnTo>
                    <a:pt x="73" y="246"/>
                  </a:lnTo>
                  <a:lnTo>
                    <a:pt x="65" y="239"/>
                  </a:lnTo>
                  <a:lnTo>
                    <a:pt x="60" y="232"/>
                  </a:lnTo>
                  <a:lnTo>
                    <a:pt x="54" y="224"/>
                  </a:lnTo>
                  <a:lnTo>
                    <a:pt x="50" y="216"/>
                  </a:lnTo>
                  <a:lnTo>
                    <a:pt x="46" y="207"/>
                  </a:lnTo>
                  <a:lnTo>
                    <a:pt x="42" y="198"/>
                  </a:lnTo>
                  <a:lnTo>
                    <a:pt x="40" y="190"/>
                  </a:lnTo>
                  <a:lnTo>
                    <a:pt x="38" y="180"/>
                  </a:lnTo>
                  <a:lnTo>
                    <a:pt x="36" y="170"/>
                  </a:lnTo>
                  <a:lnTo>
                    <a:pt x="35" y="161"/>
                  </a:lnTo>
                  <a:lnTo>
                    <a:pt x="35" y="151"/>
                  </a:lnTo>
                  <a:lnTo>
                    <a:pt x="35" y="134"/>
                  </a:lnTo>
                  <a:lnTo>
                    <a:pt x="37" y="119"/>
                  </a:lnTo>
                  <a:lnTo>
                    <a:pt x="41" y="105"/>
                  </a:lnTo>
                  <a:lnTo>
                    <a:pt x="45" y="91"/>
                  </a:lnTo>
                  <a:lnTo>
                    <a:pt x="51" y="78"/>
                  </a:lnTo>
                  <a:lnTo>
                    <a:pt x="59" y="66"/>
                  </a:lnTo>
                  <a:lnTo>
                    <a:pt x="68" y="53"/>
                  </a:lnTo>
                  <a:lnTo>
                    <a:pt x="78" y="42"/>
                  </a:lnTo>
                  <a:lnTo>
                    <a:pt x="89" y="33"/>
                  </a:lnTo>
                  <a:lnTo>
                    <a:pt x="100" y="23"/>
                  </a:lnTo>
                  <a:lnTo>
                    <a:pt x="114" y="16"/>
                  </a:lnTo>
                  <a:lnTo>
                    <a:pt x="126" y="10"/>
                  </a:lnTo>
                  <a:lnTo>
                    <a:pt x="140" y="6"/>
                  </a:lnTo>
                  <a:lnTo>
                    <a:pt x="155" y="2"/>
                  </a:lnTo>
                  <a:lnTo>
                    <a:pt x="170" y="1"/>
                  </a:lnTo>
                  <a:lnTo>
                    <a:pt x="187" y="0"/>
                  </a:lnTo>
                  <a:lnTo>
                    <a:pt x="195" y="0"/>
                  </a:lnTo>
                  <a:lnTo>
                    <a:pt x="204" y="1"/>
                  </a:lnTo>
                  <a:lnTo>
                    <a:pt x="212" y="2"/>
                  </a:lnTo>
                  <a:lnTo>
                    <a:pt x="220" y="4"/>
                  </a:lnTo>
                  <a:lnTo>
                    <a:pt x="229" y="6"/>
                  </a:lnTo>
                  <a:lnTo>
                    <a:pt x="237" y="9"/>
                  </a:lnTo>
                  <a:lnTo>
                    <a:pt x="245" y="13"/>
                  </a:lnTo>
                  <a:lnTo>
                    <a:pt x="253" y="17"/>
                  </a:lnTo>
                  <a:lnTo>
                    <a:pt x="269" y="27"/>
                  </a:lnTo>
                  <a:lnTo>
                    <a:pt x="284" y="39"/>
                  </a:lnTo>
                  <a:lnTo>
                    <a:pt x="298" y="52"/>
                  </a:lnTo>
                  <a:lnTo>
                    <a:pt x="313" y="6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540" name="Freeform 211"/>
            <p:cNvSpPr>
              <a:spLocks/>
            </p:cNvSpPr>
            <p:nvPr/>
          </p:nvSpPr>
          <p:spPr bwMode="auto">
            <a:xfrm>
              <a:off x="5524" y="4244"/>
              <a:ext cx="13" cy="15"/>
            </a:xfrm>
            <a:custGeom>
              <a:avLst/>
              <a:gdLst>
                <a:gd name="T0" fmla="*/ 0 w 153"/>
                <a:gd name="T1" fmla="*/ 7 h 180"/>
                <a:gd name="T2" fmla="*/ 0 w 153"/>
                <a:gd name="T3" fmla="*/ 5 h 180"/>
                <a:gd name="T4" fmla="*/ 1 w 153"/>
                <a:gd name="T5" fmla="*/ 4 h 180"/>
                <a:gd name="T6" fmla="*/ 2 w 153"/>
                <a:gd name="T7" fmla="*/ 3 h 180"/>
                <a:gd name="T8" fmla="*/ 2 w 153"/>
                <a:gd name="T9" fmla="*/ 2 h 180"/>
                <a:gd name="T10" fmla="*/ 3 w 153"/>
                <a:gd name="T11" fmla="*/ 1 h 180"/>
                <a:gd name="T12" fmla="*/ 5 w 153"/>
                <a:gd name="T13" fmla="*/ 0 h 180"/>
                <a:gd name="T14" fmla="*/ 6 w 153"/>
                <a:gd name="T15" fmla="*/ 0 h 180"/>
                <a:gd name="T16" fmla="*/ 7 w 153"/>
                <a:gd name="T17" fmla="*/ 0 h 180"/>
                <a:gd name="T18" fmla="*/ 8 w 153"/>
                <a:gd name="T19" fmla="*/ 0 h 180"/>
                <a:gd name="T20" fmla="*/ 10 w 153"/>
                <a:gd name="T21" fmla="*/ 1 h 180"/>
                <a:gd name="T22" fmla="*/ 11 w 153"/>
                <a:gd name="T23" fmla="*/ 2 h 180"/>
                <a:gd name="T24" fmla="*/ 12 w 153"/>
                <a:gd name="T25" fmla="*/ 3 h 180"/>
                <a:gd name="T26" fmla="*/ 12 w 153"/>
                <a:gd name="T27" fmla="*/ 4 h 180"/>
                <a:gd name="T28" fmla="*/ 13 w 153"/>
                <a:gd name="T29" fmla="*/ 5 h 180"/>
                <a:gd name="T30" fmla="*/ 13 w 153"/>
                <a:gd name="T31" fmla="*/ 6 h 180"/>
                <a:gd name="T32" fmla="*/ 13 w 153"/>
                <a:gd name="T33" fmla="*/ 8 h 180"/>
                <a:gd name="T34" fmla="*/ 13 w 153"/>
                <a:gd name="T35" fmla="*/ 9 h 180"/>
                <a:gd name="T36" fmla="*/ 12 w 153"/>
                <a:gd name="T37" fmla="*/ 11 h 180"/>
                <a:gd name="T38" fmla="*/ 12 w 153"/>
                <a:gd name="T39" fmla="*/ 12 h 180"/>
                <a:gd name="T40" fmla="*/ 11 w 153"/>
                <a:gd name="T41" fmla="*/ 13 h 180"/>
                <a:gd name="T42" fmla="*/ 10 w 153"/>
                <a:gd name="T43" fmla="*/ 14 h 180"/>
                <a:gd name="T44" fmla="*/ 8 w 153"/>
                <a:gd name="T45" fmla="*/ 15 h 180"/>
                <a:gd name="T46" fmla="*/ 7 w 153"/>
                <a:gd name="T47" fmla="*/ 15 h 180"/>
                <a:gd name="T48" fmla="*/ 6 w 153"/>
                <a:gd name="T49" fmla="*/ 15 h 180"/>
                <a:gd name="T50" fmla="*/ 5 w 153"/>
                <a:gd name="T51" fmla="*/ 15 h 180"/>
                <a:gd name="T52" fmla="*/ 3 w 153"/>
                <a:gd name="T53" fmla="*/ 14 h 180"/>
                <a:gd name="T54" fmla="*/ 2 w 153"/>
                <a:gd name="T55" fmla="*/ 13 h 180"/>
                <a:gd name="T56" fmla="*/ 2 w 153"/>
                <a:gd name="T57" fmla="*/ 12 h 180"/>
                <a:gd name="T58" fmla="*/ 1 w 153"/>
                <a:gd name="T59" fmla="*/ 11 h 180"/>
                <a:gd name="T60" fmla="*/ 0 w 153"/>
                <a:gd name="T61" fmla="*/ 10 h 180"/>
                <a:gd name="T62" fmla="*/ 0 w 153"/>
                <a:gd name="T63" fmla="*/ 9 h 1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80">
                  <a:moveTo>
                    <a:pt x="0" y="93"/>
                  </a:moveTo>
                  <a:lnTo>
                    <a:pt x="1" y="84"/>
                  </a:lnTo>
                  <a:lnTo>
                    <a:pt x="2" y="73"/>
                  </a:lnTo>
                  <a:lnTo>
                    <a:pt x="3" y="65"/>
                  </a:lnTo>
                  <a:lnTo>
                    <a:pt x="7" y="56"/>
                  </a:lnTo>
                  <a:lnTo>
                    <a:pt x="10" y="48"/>
                  </a:lnTo>
                  <a:lnTo>
                    <a:pt x="13" y="40"/>
                  </a:lnTo>
                  <a:lnTo>
                    <a:pt x="18" y="33"/>
                  </a:lnTo>
                  <a:lnTo>
                    <a:pt x="22" y="26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6" y="7"/>
                  </a:lnTo>
                  <a:lnTo>
                    <a:pt x="113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1" y="25"/>
                  </a:lnTo>
                  <a:lnTo>
                    <a:pt x="136" y="31"/>
                  </a:lnTo>
                  <a:lnTo>
                    <a:pt x="141" y="38"/>
                  </a:lnTo>
                  <a:lnTo>
                    <a:pt x="145" y="45"/>
                  </a:lnTo>
                  <a:lnTo>
                    <a:pt x="148" y="52"/>
                  </a:lnTo>
                  <a:lnTo>
                    <a:pt x="150" y="59"/>
                  </a:lnTo>
                  <a:lnTo>
                    <a:pt x="152" y="67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3" y="94"/>
                  </a:lnTo>
                  <a:lnTo>
                    <a:pt x="152" y="103"/>
                  </a:lnTo>
                  <a:lnTo>
                    <a:pt x="150" y="113"/>
                  </a:lnTo>
                  <a:lnTo>
                    <a:pt x="148" y="122"/>
                  </a:lnTo>
                  <a:lnTo>
                    <a:pt x="145" y="131"/>
                  </a:lnTo>
                  <a:lnTo>
                    <a:pt x="141" y="138"/>
                  </a:lnTo>
                  <a:lnTo>
                    <a:pt x="137" y="146"/>
                  </a:lnTo>
                  <a:lnTo>
                    <a:pt x="132" y="153"/>
                  </a:lnTo>
                  <a:lnTo>
                    <a:pt x="126" y="160"/>
                  </a:lnTo>
                  <a:lnTo>
                    <a:pt x="120" y="165"/>
                  </a:lnTo>
                  <a:lnTo>
                    <a:pt x="113" y="170"/>
                  </a:lnTo>
                  <a:lnTo>
                    <a:pt x="107" y="173"/>
                  </a:lnTo>
                  <a:lnTo>
                    <a:pt x="100" y="176"/>
                  </a:lnTo>
                  <a:lnTo>
                    <a:pt x="93" y="178"/>
                  </a:lnTo>
                  <a:lnTo>
                    <a:pt x="84" y="180"/>
                  </a:lnTo>
                  <a:lnTo>
                    <a:pt x="77" y="180"/>
                  </a:lnTo>
                  <a:lnTo>
                    <a:pt x="69" y="180"/>
                  </a:lnTo>
                  <a:lnTo>
                    <a:pt x="62" y="179"/>
                  </a:lnTo>
                  <a:lnTo>
                    <a:pt x="55" y="177"/>
                  </a:lnTo>
                  <a:lnTo>
                    <a:pt x="49" y="174"/>
                  </a:lnTo>
                  <a:lnTo>
                    <a:pt x="41" y="170"/>
                  </a:lnTo>
                  <a:lnTo>
                    <a:pt x="35" y="166"/>
                  </a:lnTo>
                  <a:lnTo>
                    <a:pt x="29" y="161"/>
                  </a:lnTo>
                  <a:lnTo>
                    <a:pt x="24" y="155"/>
                  </a:lnTo>
                  <a:lnTo>
                    <a:pt x="18" y="147"/>
                  </a:lnTo>
                  <a:lnTo>
                    <a:pt x="14" y="141"/>
                  </a:lnTo>
                  <a:lnTo>
                    <a:pt x="10" y="134"/>
                  </a:lnTo>
                  <a:lnTo>
                    <a:pt x="7" y="126"/>
                  </a:lnTo>
                  <a:lnTo>
                    <a:pt x="4" y="119"/>
                  </a:lnTo>
                  <a:lnTo>
                    <a:pt x="2" y="110"/>
                  </a:lnTo>
                  <a:lnTo>
                    <a:pt x="1" y="10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331640" y="1124744"/>
            <a:ext cx="6840537" cy="5194299"/>
            <a:chOff x="295" y="572"/>
            <a:chExt cx="4309" cy="3272"/>
          </a:xfrm>
        </p:grpSpPr>
        <p:pic>
          <p:nvPicPr>
            <p:cNvPr id="20589" name="Picture 3"/>
            <p:cNvPicPr>
              <a:picLocks noChangeAspect="1" noChangeArrowheads="1"/>
            </p:cNvPicPr>
            <p:nvPr/>
          </p:nvPicPr>
          <p:blipFill>
            <a:blip r:embed="rId3" cstate="print">
              <a:grayscl/>
              <a:biLevel thresh="50000"/>
            </a:blip>
            <a:srcRect l="1952" t="47194" r="33331"/>
            <a:stretch>
              <a:fillRect/>
            </a:stretch>
          </p:blipFill>
          <p:spPr bwMode="auto">
            <a:xfrm>
              <a:off x="295" y="572"/>
              <a:ext cx="4309" cy="2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0590" name="Text Box 4"/>
            <p:cNvSpPr txBox="1">
              <a:spLocks noChangeArrowheads="1"/>
            </p:cNvSpPr>
            <p:nvPr/>
          </p:nvSpPr>
          <p:spPr bwMode="auto">
            <a:xfrm>
              <a:off x="327" y="645"/>
              <a:ext cx="1217" cy="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ru-RU" altLang="sk-SK" sz="1600" b="1" dirty="0"/>
                <a:t>Кривая давления</a:t>
              </a:r>
              <a:endParaRPr lang="sk-SK" altLang="sk-SK" sz="1600" b="1" dirty="0"/>
            </a:p>
            <a:p>
              <a:pPr eaLnBrk="1" hangingPunct="1"/>
              <a:r>
                <a:rPr lang="sk-SK" altLang="sk-SK" sz="1600" b="1" dirty="0"/>
                <a:t>P/ t</a:t>
              </a:r>
            </a:p>
          </p:txBody>
        </p:sp>
        <p:sp>
          <p:nvSpPr>
            <p:cNvPr id="20591" name="Text Box 5"/>
            <p:cNvSpPr txBox="1">
              <a:spLocks noChangeArrowheads="1"/>
            </p:cNvSpPr>
            <p:nvPr/>
          </p:nvSpPr>
          <p:spPr bwMode="auto">
            <a:xfrm>
              <a:off x="418" y="2822"/>
              <a:ext cx="1066" cy="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ru-RU" altLang="sk-SK" sz="1600" b="1" dirty="0"/>
                <a:t>Кривая потока</a:t>
              </a:r>
              <a:endParaRPr lang="sk-SK" altLang="sk-SK" sz="1600" b="1" dirty="0"/>
            </a:p>
            <a:p>
              <a:pPr eaLnBrk="1" hangingPunct="1"/>
              <a:r>
                <a:rPr lang="sk-SK" altLang="sk-SK" sz="1600" b="1" dirty="0"/>
                <a:t>Q/ t</a:t>
              </a:r>
            </a:p>
          </p:txBody>
        </p:sp>
        <p:sp>
          <p:nvSpPr>
            <p:cNvPr id="20592" name="Line 6"/>
            <p:cNvSpPr>
              <a:spLocks noChangeShapeType="1"/>
            </p:cNvSpPr>
            <p:nvPr/>
          </p:nvSpPr>
          <p:spPr bwMode="auto">
            <a:xfrm>
              <a:off x="567" y="1480"/>
              <a:ext cx="3765" cy="4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593" name="Line 7"/>
            <p:cNvSpPr>
              <a:spLocks noChangeShapeType="1"/>
            </p:cNvSpPr>
            <p:nvPr/>
          </p:nvSpPr>
          <p:spPr bwMode="auto">
            <a:xfrm flipV="1">
              <a:off x="884" y="1071"/>
              <a:ext cx="136" cy="136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594" name="Line 8"/>
            <p:cNvSpPr>
              <a:spLocks noChangeShapeType="1"/>
            </p:cNvSpPr>
            <p:nvPr/>
          </p:nvSpPr>
          <p:spPr bwMode="auto">
            <a:xfrm>
              <a:off x="1565" y="1207"/>
              <a:ext cx="2767" cy="46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595" name="Text Box 9"/>
            <p:cNvSpPr txBox="1">
              <a:spLocks noChangeArrowheads="1"/>
            </p:cNvSpPr>
            <p:nvPr/>
          </p:nvSpPr>
          <p:spPr bwMode="auto">
            <a:xfrm>
              <a:off x="3651" y="1389"/>
              <a:ext cx="37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sk-SK" altLang="sk-SK" sz="1200" b="1"/>
                <a:t>PEEP</a:t>
              </a:r>
            </a:p>
          </p:txBody>
        </p:sp>
        <p:sp>
          <p:nvSpPr>
            <p:cNvPr id="20596" name="Text Box 10"/>
            <p:cNvSpPr txBox="1">
              <a:spLocks noChangeArrowheads="1"/>
            </p:cNvSpPr>
            <p:nvPr/>
          </p:nvSpPr>
          <p:spPr bwMode="auto">
            <a:xfrm>
              <a:off x="3969" y="1071"/>
              <a:ext cx="42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sk-SK" altLang="sk-SK" sz="1200"/>
                <a:t>PEEPh</a:t>
              </a:r>
            </a:p>
          </p:txBody>
        </p:sp>
        <p:sp>
          <p:nvSpPr>
            <p:cNvPr id="20597" name="Line 11"/>
            <p:cNvSpPr>
              <a:spLocks noChangeShapeType="1"/>
            </p:cNvSpPr>
            <p:nvPr/>
          </p:nvSpPr>
          <p:spPr bwMode="auto">
            <a:xfrm>
              <a:off x="2064" y="1207"/>
              <a:ext cx="1" cy="273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598" name="Text Box 12"/>
            <p:cNvSpPr txBox="1">
              <a:spLocks noChangeArrowheads="1"/>
            </p:cNvSpPr>
            <p:nvPr/>
          </p:nvSpPr>
          <p:spPr bwMode="auto">
            <a:xfrm>
              <a:off x="2064" y="1253"/>
              <a:ext cx="98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sk-SK" altLang="sk-SK" sz="1200"/>
                <a:t>Delta  PEEP/PEEPh</a:t>
              </a:r>
            </a:p>
          </p:txBody>
        </p:sp>
        <p:sp>
          <p:nvSpPr>
            <p:cNvPr id="20599" name="Text Box 13"/>
            <p:cNvSpPr txBox="1">
              <a:spLocks noChangeArrowheads="1"/>
            </p:cNvSpPr>
            <p:nvPr/>
          </p:nvSpPr>
          <p:spPr bwMode="auto">
            <a:xfrm>
              <a:off x="975" y="935"/>
              <a:ext cx="29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sk-SK" altLang="sk-SK" sz="1200" b="1"/>
                <a:t>Ppc</a:t>
              </a:r>
            </a:p>
          </p:txBody>
        </p:sp>
        <p:sp>
          <p:nvSpPr>
            <p:cNvPr id="20600" name="Line 14"/>
            <p:cNvSpPr>
              <a:spLocks noChangeShapeType="1"/>
            </p:cNvSpPr>
            <p:nvPr/>
          </p:nvSpPr>
          <p:spPr bwMode="auto">
            <a:xfrm flipH="1">
              <a:off x="1610" y="981"/>
              <a:ext cx="213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601" name="Freeform 15"/>
            <p:cNvSpPr>
              <a:spLocks/>
            </p:cNvSpPr>
            <p:nvPr/>
          </p:nvSpPr>
          <p:spPr bwMode="auto">
            <a:xfrm>
              <a:off x="1680" y="989"/>
              <a:ext cx="1" cy="221"/>
            </a:xfrm>
            <a:custGeom>
              <a:avLst/>
              <a:gdLst>
                <a:gd name="T0" fmla="*/ 0 w 1"/>
                <a:gd name="T1" fmla="*/ 0 h 221"/>
                <a:gd name="T2" fmla="*/ 0 w 1"/>
                <a:gd name="T3" fmla="*/ 221 h 2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1">
                  <a:moveTo>
                    <a:pt x="0" y="0"/>
                  </a:moveTo>
                  <a:cubicBezTo>
                    <a:pt x="0" y="74"/>
                    <a:pt x="0" y="147"/>
                    <a:pt x="0" y="221"/>
                  </a:cubicBezTo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602" name="Text Box 16"/>
            <p:cNvSpPr txBox="1">
              <a:spLocks noChangeArrowheads="1"/>
            </p:cNvSpPr>
            <p:nvPr/>
          </p:nvSpPr>
          <p:spPr bwMode="auto">
            <a:xfrm>
              <a:off x="1610" y="754"/>
              <a:ext cx="29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sk-SK" altLang="sk-SK" sz="1200" b="1"/>
                <a:t>Ppc</a:t>
              </a:r>
            </a:p>
          </p:txBody>
        </p:sp>
        <p:sp>
          <p:nvSpPr>
            <p:cNvPr id="20603" name="Text Box 17"/>
            <p:cNvSpPr txBox="1">
              <a:spLocks noChangeArrowheads="1"/>
            </p:cNvSpPr>
            <p:nvPr/>
          </p:nvSpPr>
          <p:spPr bwMode="auto">
            <a:xfrm>
              <a:off x="1927" y="754"/>
              <a:ext cx="2058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r>
                <a:rPr lang="sk-SK" altLang="sk-SK" sz="1200"/>
                <a:t>Delta Ppc nad PEEPh = delta Ppc  nad PEEP</a:t>
              </a:r>
            </a:p>
          </p:txBody>
        </p:sp>
        <p:sp>
          <p:nvSpPr>
            <p:cNvPr id="20604" name="Line 18"/>
            <p:cNvSpPr>
              <a:spLocks noChangeShapeType="1"/>
            </p:cNvSpPr>
            <p:nvPr/>
          </p:nvSpPr>
          <p:spPr bwMode="auto">
            <a:xfrm flipH="1">
              <a:off x="1746" y="935"/>
              <a:ext cx="227" cy="182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20605" name="Text Box 19"/>
            <p:cNvSpPr txBox="1">
              <a:spLocks noChangeArrowheads="1"/>
            </p:cNvSpPr>
            <p:nvPr/>
          </p:nvSpPr>
          <p:spPr bwMode="auto">
            <a:xfrm>
              <a:off x="645" y="3670"/>
              <a:ext cx="11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hangingPunct="1"/>
              <a:endParaRPr lang="sk-SK" altLang="sk-SK" sz="1200" dirty="0"/>
            </a:p>
          </p:txBody>
        </p:sp>
      </p:grpSp>
      <p:sp>
        <p:nvSpPr>
          <p:cNvPr id="38932" name="Text Box 20"/>
          <p:cNvSpPr txBox="1">
            <a:spLocks noChangeArrowheads="1"/>
          </p:cNvSpPr>
          <p:nvPr/>
        </p:nvSpPr>
        <p:spPr bwMode="auto">
          <a:xfrm>
            <a:off x="1619672" y="188640"/>
            <a:ext cx="6960495" cy="369332"/>
          </a:xfrm>
          <a:prstGeom prst="rect">
            <a:avLst/>
          </a:prstGeom>
          <a:noFill/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Экран вентилятора </a:t>
            </a:r>
            <a:r>
              <a:rPr lang="sk-SK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– T/t </a:t>
            </a: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и</a:t>
            </a:r>
            <a:r>
              <a:rPr lang="sk-SK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Q/t </a:t>
            </a: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кривые в течение </a:t>
            </a:r>
            <a:r>
              <a:rPr lang="sk-SK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3LV - P</a:t>
            </a: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С</a:t>
            </a:r>
            <a:r>
              <a:rPr lang="sk-SK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4" name="Group 22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20587" name="Freeform 23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8" name="Freeform 24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20486" name="Freeform 25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5" name="Group 26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20488" name="Freeform 27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89" name="Freeform 28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0" name="Freeform 29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1" name="Freeform 30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2" name="Freeform 31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3" name="Freeform 32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4" name="Freeform 33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5" name="Freeform 34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6" name="Freeform 35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7" name="Freeform 36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8" name="Freeform 37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499" name="Freeform 38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0" name="Freeform 39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1" name="Freeform 40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2" name="Freeform 41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3" name="Freeform 42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4" name="Freeform 43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5" name="Freeform 44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6" name="Freeform 45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7" name="Freeform 46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8" name="Freeform 47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09" name="Freeform 48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0" name="Freeform 49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1" name="Freeform 50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2" name="Freeform 51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3" name="Freeform 52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4" name="Freeform 53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5" name="Freeform 54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6" name="Freeform 55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7" name="Freeform 56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8" name="Freeform 57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19" name="Freeform 58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0" name="Freeform 59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1" name="Freeform 60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2" name="Freeform 61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3" name="Freeform 62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4" name="Freeform 63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5" name="Freeform 64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6" name="Freeform 65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7" name="Freeform 66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8" name="Freeform 67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29" name="Freeform 68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0" name="Freeform 69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1" name="Freeform 70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2" name="Freeform 71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3" name="Freeform 72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4" name="Freeform 73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5" name="Freeform 74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6" name="Freeform 75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7" name="Freeform 76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8" name="Freeform 77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39" name="Freeform 78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0" name="Freeform 79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1" name="Freeform 80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2" name="Freeform 81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3" name="Freeform 82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4" name="Freeform 83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5" name="Freeform 84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6" name="Freeform 85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7" name="Freeform 86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8" name="Freeform 87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49" name="Freeform 88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0" name="Freeform 89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1" name="Freeform 90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2" name="Freeform 91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3" name="Freeform 92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4" name="Freeform 93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5" name="Freeform 94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6" name="Freeform 95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7" name="Freeform 96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8" name="Freeform 97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59" name="Freeform 98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0" name="Freeform 99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1" name="Freeform 100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2" name="Freeform 101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3" name="Freeform 102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4" name="Freeform 103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5" name="Freeform 104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6" name="Freeform 105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7" name="Freeform 106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8" name="Freeform 107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69" name="Freeform 108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0" name="Freeform 109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1" name="Freeform 110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2" name="Freeform 111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3" name="Freeform 112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4" name="Freeform 113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5" name="Freeform 114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6" name="Freeform 115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7" name="Freeform 116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8" name="Freeform 117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79" name="Freeform 118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0" name="Freeform 119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1" name="Freeform 120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2" name="Freeform 121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3" name="Freeform 122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4" name="Freeform 123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5" name="Freeform 124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586" name="Freeform 125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179388" y="947737"/>
            <a:ext cx="5702299" cy="3871913"/>
            <a:chOff x="657" y="778"/>
            <a:chExt cx="3592" cy="2439"/>
          </a:xfrm>
        </p:grpSpPr>
        <p:sp>
          <p:nvSpPr>
            <p:cNvPr id="5231" name="AutoShape 32"/>
            <p:cNvSpPr>
              <a:spLocks noChangeAspect="1" noChangeArrowheads="1"/>
            </p:cNvSpPr>
            <p:nvPr/>
          </p:nvSpPr>
          <p:spPr bwMode="auto">
            <a:xfrm>
              <a:off x="738" y="778"/>
              <a:ext cx="3511" cy="2439"/>
            </a:xfrm>
            <a:prstGeom prst="rect">
              <a:avLst/>
            </a:prstGeom>
            <a:solidFill>
              <a:srgbClr val="FF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sk-SK" altLang="sk-SK"/>
            </a:p>
          </p:txBody>
        </p:sp>
        <p:sp>
          <p:nvSpPr>
            <p:cNvPr id="5232" name="Freeform 33"/>
            <p:cNvSpPr>
              <a:spLocks/>
            </p:cNvSpPr>
            <p:nvPr/>
          </p:nvSpPr>
          <p:spPr bwMode="auto">
            <a:xfrm rot="479197">
              <a:off x="917" y="1260"/>
              <a:ext cx="865" cy="1723"/>
            </a:xfrm>
            <a:custGeom>
              <a:avLst/>
              <a:gdLst>
                <a:gd name="T0" fmla="*/ 525 w 726"/>
                <a:gd name="T1" fmla="*/ 271 h 1467"/>
                <a:gd name="T2" fmla="*/ 268 w 726"/>
                <a:gd name="T3" fmla="*/ 146 h 1467"/>
                <a:gd name="T4" fmla="*/ 12 w 726"/>
                <a:gd name="T5" fmla="*/ 1022 h 1467"/>
                <a:gd name="T6" fmla="*/ 205 w 726"/>
                <a:gd name="T7" fmla="*/ 1774 h 1467"/>
                <a:gd name="T8" fmla="*/ 977 w 726"/>
                <a:gd name="T9" fmla="*/ 1774 h 1467"/>
                <a:gd name="T10" fmla="*/ 525 w 726"/>
                <a:gd name="T11" fmla="*/ 271 h 14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6" h="1467">
                  <a:moveTo>
                    <a:pt x="370" y="197"/>
                  </a:moveTo>
                  <a:cubicBezTo>
                    <a:pt x="287" y="0"/>
                    <a:pt x="249" y="15"/>
                    <a:pt x="189" y="106"/>
                  </a:cubicBezTo>
                  <a:cubicBezTo>
                    <a:pt x="129" y="197"/>
                    <a:pt x="16" y="544"/>
                    <a:pt x="8" y="741"/>
                  </a:cubicBezTo>
                  <a:cubicBezTo>
                    <a:pt x="0" y="938"/>
                    <a:pt x="31" y="1195"/>
                    <a:pt x="144" y="1286"/>
                  </a:cubicBezTo>
                  <a:cubicBezTo>
                    <a:pt x="257" y="1377"/>
                    <a:pt x="650" y="1467"/>
                    <a:pt x="688" y="1286"/>
                  </a:cubicBezTo>
                  <a:cubicBezTo>
                    <a:pt x="726" y="1105"/>
                    <a:pt x="453" y="394"/>
                    <a:pt x="370" y="197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5233" name="Freeform 34"/>
            <p:cNvSpPr>
              <a:spLocks/>
            </p:cNvSpPr>
            <p:nvPr/>
          </p:nvSpPr>
          <p:spPr bwMode="auto">
            <a:xfrm rot="21120803" flipH="1">
              <a:off x="1683" y="1280"/>
              <a:ext cx="866" cy="1722"/>
            </a:xfrm>
            <a:custGeom>
              <a:avLst/>
              <a:gdLst>
                <a:gd name="T0" fmla="*/ 526 w 726"/>
                <a:gd name="T1" fmla="*/ 271 h 1467"/>
                <a:gd name="T2" fmla="*/ 268 w 726"/>
                <a:gd name="T3" fmla="*/ 146 h 1467"/>
                <a:gd name="T4" fmla="*/ 12 w 726"/>
                <a:gd name="T5" fmla="*/ 1021 h 1467"/>
                <a:gd name="T6" fmla="*/ 205 w 726"/>
                <a:gd name="T7" fmla="*/ 1772 h 1467"/>
                <a:gd name="T8" fmla="*/ 979 w 726"/>
                <a:gd name="T9" fmla="*/ 1772 h 1467"/>
                <a:gd name="T10" fmla="*/ 526 w 726"/>
                <a:gd name="T11" fmla="*/ 271 h 14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6" h="1467">
                  <a:moveTo>
                    <a:pt x="370" y="197"/>
                  </a:moveTo>
                  <a:cubicBezTo>
                    <a:pt x="287" y="0"/>
                    <a:pt x="249" y="15"/>
                    <a:pt x="189" y="106"/>
                  </a:cubicBezTo>
                  <a:cubicBezTo>
                    <a:pt x="129" y="197"/>
                    <a:pt x="16" y="544"/>
                    <a:pt x="8" y="741"/>
                  </a:cubicBezTo>
                  <a:cubicBezTo>
                    <a:pt x="0" y="938"/>
                    <a:pt x="31" y="1195"/>
                    <a:pt x="144" y="1286"/>
                  </a:cubicBezTo>
                  <a:cubicBezTo>
                    <a:pt x="257" y="1377"/>
                    <a:pt x="650" y="1467"/>
                    <a:pt x="688" y="1286"/>
                  </a:cubicBezTo>
                  <a:cubicBezTo>
                    <a:pt x="726" y="1105"/>
                    <a:pt x="453" y="394"/>
                    <a:pt x="370" y="197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5234" name="Oval 35" descr="Guľa"/>
            <p:cNvSpPr>
              <a:spLocks noChangeArrowheads="1"/>
            </p:cNvSpPr>
            <p:nvPr/>
          </p:nvSpPr>
          <p:spPr bwMode="auto">
            <a:xfrm>
              <a:off x="1197" y="1492"/>
              <a:ext cx="217" cy="266"/>
            </a:xfrm>
            <a:prstGeom prst="ellipse">
              <a:avLst/>
            </a:prstGeom>
            <a:pattFill prst="sphere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35" name="Oval 36" descr="Veľké konfety"/>
            <p:cNvSpPr>
              <a:spLocks noChangeArrowheads="1"/>
            </p:cNvSpPr>
            <p:nvPr/>
          </p:nvSpPr>
          <p:spPr bwMode="auto">
            <a:xfrm>
              <a:off x="1252" y="2238"/>
              <a:ext cx="324" cy="373"/>
            </a:xfrm>
            <a:prstGeom prst="ellipse">
              <a:avLst/>
            </a:prstGeom>
            <a:pattFill prst="lgConfetti">
              <a:fgClr>
                <a:srgbClr val="C0C0C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36" name="Oval 37" descr="Malá šachovnica"/>
            <p:cNvSpPr>
              <a:spLocks noChangeArrowheads="1"/>
            </p:cNvSpPr>
            <p:nvPr/>
          </p:nvSpPr>
          <p:spPr bwMode="auto">
            <a:xfrm>
              <a:off x="981" y="2290"/>
              <a:ext cx="324" cy="374"/>
            </a:xfrm>
            <a:prstGeom prst="ellipse">
              <a:avLst/>
            </a:prstGeom>
            <a:pattFill prst="smCheck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37" name="Oval 38" descr="70%"/>
            <p:cNvSpPr>
              <a:spLocks noChangeArrowheads="1"/>
            </p:cNvSpPr>
            <p:nvPr/>
          </p:nvSpPr>
          <p:spPr bwMode="auto">
            <a:xfrm>
              <a:off x="1252" y="2025"/>
              <a:ext cx="216" cy="214"/>
            </a:xfrm>
            <a:prstGeom prst="ellipse">
              <a:avLst/>
            </a:prstGeom>
            <a:pattFill prst="pct70">
              <a:fgClr>
                <a:srgbClr val="80808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38" name="Oval 39"/>
            <p:cNvSpPr>
              <a:spLocks noChangeArrowheads="1"/>
            </p:cNvSpPr>
            <p:nvPr/>
          </p:nvSpPr>
          <p:spPr bwMode="auto">
            <a:xfrm>
              <a:off x="2611" y="1200"/>
              <a:ext cx="269" cy="26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39" name="Oval 40" descr="Guľa"/>
            <p:cNvSpPr>
              <a:spLocks noChangeArrowheads="1"/>
            </p:cNvSpPr>
            <p:nvPr/>
          </p:nvSpPr>
          <p:spPr bwMode="auto">
            <a:xfrm>
              <a:off x="1035" y="1918"/>
              <a:ext cx="217" cy="266"/>
            </a:xfrm>
            <a:prstGeom prst="ellipse">
              <a:avLst/>
            </a:prstGeom>
            <a:pattFill prst="sphere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0" name="Oval 41" descr="Guľa"/>
            <p:cNvSpPr>
              <a:spLocks noChangeArrowheads="1"/>
            </p:cNvSpPr>
            <p:nvPr/>
          </p:nvSpPr>
          <p:spPr bwMode="auto">
            <a:xfrm>
              <a:off x="1197" y="2611"/>
              <a:ext cx="379" cy="266"/>
            </a:xfrm>
            <a:prstGeom prst="ellipse">
              <a:avLst/>
            </a:prstGeom>
            <a:pattFill prst="sphere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1" name="Oval 42" descr="Guľa"/>
            <p:cNvSpPr>
              <a:spLocks noChangeArrowheads="1"/>
            </p:cNvSpPr>
            <p:nvPr/>
          </p:nvSpPr>
          <p:spPr bwMode="auto">
            <a:xfrm>
              <a:off x="2169" y="1652"/>
              <a:ext cx="218" cy="266"/>
            </a:xfrm>
            <a:prstGeom prst="ellipse">
              <a:avLst/>
            </a:prstGeom>
            <a:pattFill prst="sphere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2" name="Oval 43" descr="Guľa"/>
            <p:cNvSpPr>
              <a:spLocks noChangeArrowheads="1"/>
            </p:cNvSpPr>
            <p:nvPr/>
          </p:nvSpPr>
          <p:spPr bwMode="auto">
            <a:xfrm>
              <a:off x="2061" y="2398"/>
              <a:ext cx="433" cy="373"/>
            </a:xfrm>
            <a:prstGeom prst="ellipse">
              <a:avLst/>
            </a:prstGeom>
            <a:pattFill prst="sphere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3" name="Oval 44" descr="Guľa"/>
            <p:cNvSpPr>
              <a:spLocks noChangeArrowheads="1"/>
            </p:cNvSpPr>
            <p:nvPr/>
          </p:nvSpPr>
          <p:spPr bwMode="auto">
            <a:xfrm rot="602214">
              <a:off x="2611" y="1520"/>
              <a:ext cx="269" cy="266"/>
            </a:xfrm>
            <a:prstGeom prst="ellipse">
              <a:avLst/>
            </a:prstGeom>
            <a:pattFill prst="sphere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4" name="Oval 45" descr="Malá šachovnica"/>
            <p:cNvSpPr>
              <a:spLocks noChangeArrowheads="1"/>
            </p:cNvSpPr>
            <p:nvPr/>
          </p:nvSpPr>
          <p:spPr bwMode="auto">
            <a:xfrm>
              <a:off x="1845" y="2504"/>
              <a:ext cx="324" cy="373"/>
            </a:xfrm>
            <a:prstGeom prst="ellipse">
              <a:avLst/>
            </a:prstGeom>
            <a:pattFill prst="smCheck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5" name="Oval 46" descr="Malá šachovnica"/>
            <p:cNvSpPr>
              <a:spLocks noChangeArrowheads="1"/>
            </p:cNvSpPr>
            <p:nvPr/>
          </p:nvSpPr>
          <p:spPr bwMode="auto">
            <a:xfrm rot="572672">
              <a:off x="2611" y="1893"/>
              <a:ext cx="269" cy="267"/>
            </a:xfrm>
            <a:prstGeom prst="ellipse">
              <a:avLst/>
            </a:prstGeom>
            <a:pattFill prst="smCheck">
              <a:fgClr>
                <a:srgbClr val="B2B2B2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6" name="Oval 47" descr="Veľké konfety"/>
            <p:cNvSpPr>
              <a:spLocks noChangeArrowheads="1"/>
            </p:cNvSpPr>
            <p:nvPr/>
          </p:nvSpPr>
          <p:spPr bwMode="auto">
            <a:xfrm>
              <a:off x="2007" y="1439"/>
              <a:ext cx="271" cy="213"/>
            </a:xfrm>
            <a:prstGeom prst="ellipse">
              <a:avLst/>
            </a:prstGeom>
            <a:pattFill prst="lgConfetti">
              <a:fgClr>
                <a:srgbClr val="C0C0C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7" name="Oval 48" descr="Veľké konfety"/>
            <p:cNvSpPr>
              <a:spLocks noChangeArrowheads="1"/>
            </p:cNvSpPr>
            <p:nvPr/>
          </p:nvSpPr>
          <p:spPr bwMode="auto">
            <a:xfrm>
              <a:off x="2611" y="2212"/>
              <a:ext cx="269" cy="267"/>
            </a:xfrm>
            <a:prstGeom prst="ellipse">
              <a:avLst/>
            </a:prstGeom>
            <a:pattFill prst="lgConfetti">
              <a:fgClr>
                <a:srgbClr val="C0C0C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8" name="Oval 49" descr="70%"/>
            <p:cNvSpPr>
              <a:spLocks noChangeArrowheads="1"/>
            </p:cNvSpPr>
            <p:nvPr/>
          </p:nvSpPr>
          <p:spPr bwMode="auto">
            <a:xfrm>
              <a:off x="1090" y="1705"/>
              <a:ext cx="216" cy="214"/>
            </a:xfrm>
            <a:prstGeom prst="ellipse">
              <a:avLst/>
            </a:prstGeom>
            <a:pattFill prst="pct70">
              <a:fgClr>
                <a:srgbClr val="80808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49" name="Oval 50" descr="70%"/>
            <p:cNvSpPr>
              <a:spLocks noChangeArrowheads="1"/>
            </p:cNvSpPr>
            <p:nvPr/>
          </p:nvSpPr>
          <p:spPr bwMode="auto">
            <a:xfrm>
              <a:off x="928" y="2238"/>
              <a:ext cx="216" cy="213"/>
            </a:xfrm>
            <a:prstGeom prst="ellipse">
              <a:avLst/>
            </a:prstGeom>
            <a:pattFill prst="pct70">
              <a:fgClr>
                <a:srgbClr val="80808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50" name="Oval 51" descr="70%"/>
            <p:cNvSpPr>
              <a:spLocks noChangeArrowheads="1"/>
            </p:cNvSpPr>
            <p:nvPr/>
          </p:nvSpPr>
          <p:spPr bwMode="auto">
            <a:xfrm>
              <a:off x="1952" y="2344"/>
              <a:ext cx="217" cy="214"/>
            </a:xfrm>
            <a:prstGeom prst="ellipse">
              <a:avLst/>
            </a:prstGeom>
            <a:pattFill prst="pct70">
              <a:fgClr>
                <a:srgbClr val="80808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51" name="Oval 52" descr="70%"/>
            <p:cNvSpPr>
              <a:spLocks noChangeArrowheads="1"/>
            </p:cNvSpPr>
            <p:nvPr/>
          </p:nvSpPr>
          <p:spPr bwMode="auto">
            <a:xfrm>
              <a:off x="2278" y="1918"/>
              <a:ext cx="216" cy="214"/>
            </a:xfrm>
            <a:prstGeom prst="ellipse">
              <a:avLst/>
            </a:prstGeom>
            <a:pattFill prst="pct70">
              <a:fgClr>
                <a:srgbClr val="80808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52" name="Oval 53" descr="70%"/>
            <p:cNvSpPr>
              <a:spLocks noChangeArrowheads="1"/>
            </p:cNvSpPr>
            <p:nvPr/>
          </p:nvSpPr>
          <p:spPr bwMode="auto">
            <a:xfrm>
              <a:off x="2611" y="2585"/>
              <a:ext cx="270" cy="266"/>
            </a:xfrm>
            <a:prstGeom prst="ellipse">
              <a:avLst/>
            </a:prstGeom>
            <a:pattFill prst="pct70">
              <a:fgClr>
                <a:srgbClr val="80808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  <p:sp>
          <p:nvSpPr>
            <p:cNvPr id="5253" name="Freeform 54"/>
            <p:cNvSpPr>
              <a:spLocks/>
            </p:cNvSpPr>
            <p:nvPr/>
          </p:nvSpPr>
          <p:spPr bwMode="auto">
            <a:xfrm>
              <a:off x="1521" y="853"/>
              <a:ext cx="216" cy="1277"/>
            </a:xfrm>
            <a:custGeom>
              <a:avLst/>
              <a:gdLst>
                <a:gd name="T0" fmla="*/ 258 w 181"/>
                <a:gd name="T1" fmla="*/ 0 h 1088"/>
                <a:gd name="T2" fmla="*/ 258 w 181"/>
                <a:gd name="T3" fmla="*/ 1374 h 1088"/>
                <a:gd name="T4" fmla="*/ 0 w 181"/>
                <a:gd name="T5" fmla="*/ 1499 h 10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1088">
                  <a:moveTo>
                    <a:pt x="181" y="0"/>
                  </a:moveTo>
                  <a:lnTo>
                    <a:pt x="181" y="998"/>
                  </a:lnTo>
                  <a:lnTo>
                    <a:pt x="0" y="1088"/>
                  </a:lnTo>
                </a:path>
              </a:pathLst>
            </a:custGeom>
            <a:noFill/>
            <a:ln w="76200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endParaRPr lang="sk-SK"/>
            </a:p>
          </p:txBody>
        </p:sp>
        <p:sp>
          <p:nvSpPr>
            <p:cNvPr id="5254" name="Line 55"/>
            <p:cNvSpPr>
              <a:spLocks noChangeShapeType="1"/>
            </p:cNvSpPr>
            <p:nvPr/>
          </p:nvSpPr>
          <p:spPr bwMode="auto">
            <a:xfrm>
              <a:off x="1737" y="2025"/>
              <a:ext cx="215" cy="214"/>
            </a:xfrm>
            <a:prstGeom prst="line">
              <a:avLst/>
            </a:prstGeom>
            <a:noFill/>
            <a:ln w="76200">
              <a:solidFill>
                <a:srgbClr val="00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5255" name="Text Box 56"/>
            <p:cNvSpPr txBox="1">
              <a:spLocks noChangeArrowheads="1"/>
            </p:cNvSpPr>
            <p:nvPr/>
          </p:nvSpPr>
          <p:spPr bwMode="auto">
            <a:xfrm>
              <a:off x="2970" y="1018"/>
              <a:ext cx="1132" cy="1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r>
                <a:rPr lang="sk-SK" altLang="sk-SK" sz="1200" dirty="0">
                  <a:solidFill>
                    <a:srgbClr val="000000"/>
                  </a:solidFill>
                </a:rPr>
                <a:t>K1 – </a:t>
              </a:r>
              <a:r>
                <a:rPr lang="ru-RU" altLang="sk-SK" sz="1200" dirty="0">
                  <a:solidFill>
                    <a:srgbClr val="000000"/>
                  </a:solidFill>
                </a:rPr>
                <a:t>здоровые легкие</a:t>
              </a:r>
              <a:br>
                <a:rPr lang="ru-RU" altLang="sk-SK" sz="1200" dirty="0">
                  <a:solidFill>
                    <a:srgbClr val="000000"/>
                  </a:solidFill>
                </a:rPr>
              </a:br>
              <a:endParaRPr lang="sk-SK" altLang="sk-SK" sz="1200" dirty="0">
                <a:solidFill>
                  <a:srgbClr val="000000"/>
                </a:solidFill>
              </a:endParaRPr>
            </a:p>
            <a:p>
              <a:pPr eaLnBrk="1" hangingPunct="1"/>
              <a:r>
                <a:rPr lang="sk-SK" altLang="sk-SK" sz="1200" dirty="0">
                  <a:solidFill>
                    <a:srgbClr val="000000"/>
                  </a:solidFill>
                </a:rPr>
                <a:t>K2 – </a:t>
              </a:r>
              <a:r>
                <a:rPr lang="ru-RU" altLang="sk-SK" sz="1200" dirty="0">
                  <a:solidFill>
                    <a:srgbClr val="000000"/>
                  </a:solidFill>
                </a:rPr>
                <a:t>легко поврежденные легкие</a:t>
              </a:r>
              <a:br>
                <a:rPr lang="ru-RU" altLang="sk-SK" sz="1200" dirty="0">
                  <a:solidFill>
                    <a:srgbClr val="000000"/>
                  </a:solidFill>
                </a:rPr>
              </a:br>
              <a:endParaRPr lang="sk-SK" altLang="sk-SK" sz="1200" dirty="0">
                <a:solidFill>
                  <a:srgbClr val="000000"/>
                </a:solidFill>
              </a:endParaRPr>
            </a:p>
            <a:p>
              <a:pPr eaLnBrk="1" hangingPunct="1"/>
              <a:r>
                <a:rPr lang="sk-SK" altLang="sk-SK" sz="1200" dirty="0">
                  <a:solidFill>
                    <a:srgbClr val="000000"/>
                  </a:solidFill>
                </a:rPr>
                <a:t>K3 – </a:t>
              </a:r>
              <a:r>
                <a:rPr lang="ru-RU" altLang="sk-SK" sz="1200" dirty="0">
                  <a:solidFill>
                    <a:srgbClr val="000000"/>
                  </a:solidFill>
                </a:rPr>
                <a:t>средне тяжело поврежденные легкие</a:t>
              </a:r>
              <a:br>
                <a:rPr lang="ru-RU" altLang="sk-SK" sz="1200" dirty="0">
                  <a:solidFill>
                    <a:srgbClr val="000000"/>
                  </a:solidFill>
                </a:rPr>
              </a:br>
              <a:endParaRPr lang="sk-SK" altLang="sk-SK" sz="1200" dirty="0">
                <a:solidFill>
                  <a:srgbClr val="000000"/>
                </a:solidFill>
              </a:endParaRPr>
            </a:p>
            <a:p>
              <a:pPr eaLnBrk="1" hangingPunct="1"/>
              <a:r>
                <a:rPr lang="sk-SK" altLang="sk-SK" sz="1200" dirty="0">
                  <a:solidFill>
                    <a:srgbClr val="000000"/>
                  </a:solidFill>
                </a:rPr>
                <a:t>K4 – </a:t>
              </a:r>
              <a:r>
                <a:rPr lang="ru-RU" altLang="sk-SK" sz="1200" dirty="0">
                  <a:solidFill>
                    <a:srgbClr val="000000"/>
                  </a:solidFill>
                </a:rPr>
                <a:t>тяжело поврежденные легкие</a:t>
              </a:r>
              <a:br>
                <a:rPr lang="ru-RU" altLang="sk-SK" sz="1200" dirty="0">
                  <a:solidFill>
                    <a:srgbClr val="000000"/>
                  </a:solidFill>
                </a:rPr>
              </a:br>
              <a:endParaRPr lang="sk-SK" altLang="sk-SK" sz="1200" dirty="0">
                <a:solidFill>
                  <a:srgbClr val="000000"/>
                </a:solidFill>
              </a:endParaRPr>
            </a:p>
            <a:p>
              <a:pPr eaLnBrk="1" hangingPunct="1"/>
              <a:r>
                <a:rPr lang="sk-SK" altLang="sk-SK" sz="1200" dirty="0">
                  <a:solidFill>
                    <a:srgbClr val="000000"/>
                  </a:solidFill>
                </a:rPr>
                <a:t>K5 – </a:t>
              </a:r>
              <a:r>
                <a:rPr lang="ru-RU" altLang="sk-SK" sz="1200" dirty="0">
                  <a:solidFill>
                    <a:srgbClr val="000000"/>
                  </a:solidFill>
                </a:rPr>
                <a:t>очень тяжело поврежденные легкие</a:t>
              </a:r>
              <a:endParaRPr lang="sk-SK" altLang="sk-SK" sz="1200" dirty="0"/>
            </a:p>
          </p:txBody>
        </p:sp>
        <p:sp>
          <p:nvSpPr>
            <p:cNvPr id="5256" name="Rectangle 57"/>
            <p:cNvSpPr>
              <a:spLocks noChangeArrowheads="1"/>
            </p:cNvSpPr>
            <p:nvPr/>
          </p:nvSpPr>
          <p:spPr bwMode="auto">
            <a:xfrm>
              <a:off x="657" y="799"/>
              <a:ext cx="3511" cy="239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eaLnBrk="1" hangingPunct="1"/>
              <a:endParaRPr lang="sk-SK" altLang="sk-SK"/>
            </a:p>
          </p:txBody>
        </p:sp>
      </p:grpSp>
      <p:sp>
        <p:nvSpPr>
          <p:cNvPr id="3130" name="Text Box 58"/>
          <p:cNvSpPr txBox="1">
            <a:spLocks noChangeArrowheads="1"/>
          </p:cNvSpPr>
          <p:nvPr/>
        </p:nvSpPr>
        <p:spPr bwMode="auto">
          <a:xfrm>
            <a:off x="1722438" y="260350"/>
            <a:ext cx="5540043" cy="369332"/>
          </a:xfrm>
          <a:prstGeom prst="rect">
            <a:avLst/>
          </a:prstGeom>
          <a:noFill/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Дифузионное негомогенное поражение легких</a:t>
            </a:r>
            <a:endParaRPr lang="sk-SK" alt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3" name="Text Box 61"/>
          <p:cNvSpPr txBox="1">
            <a:spLocks noChangeArrowheads="1"/>
          </p:cNvSpPr>
          <p:nvPr/>
        </p:nvSpPr>
        <p:spPr bwMode="auto">
          <a:xfrm>
            <a:off x="5795963" y="981075"/>
            <a:ext cx="3187700" cy="40318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ru-RU" altLang="sk-SK" sz="16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В случае анатомически негомогенного поражения  легких </a:t>
            </a:r>
            <a:r>
              <a:rPr lang="sk-SK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пневмония,</a:t>
            </a:r>
            <a:r>
              <a:rPr lang="sk-SK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 SRAS, H1N1, ARDS, </a:t>
            </a:r>
            <a:r>
              <a:rPr lang="sk-SK" altLang="sk-SK"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bronchiolitis</a:t>
            </a:r>
            <a:r>
              <a:rPr lang="sk-SK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эдема легких</a:t>
            </a:r>
            <a:r>
              <a:rPr lang="sk-SK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контузия легких и т.п.)</a:t>
            </a:r>
            <a:r>
              <a:rPr lang="sk-SK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существует количество в  различной степени пораженных, но с точки зрения биофизики похожих компартаментов, </a:t>
            </a:r>
            <a:r>
              <a:rPr lang="ru-RU" altLang="sk-SK" sz="1600" b="1" dirty="0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которые анатомически дифузионным способом расположены во всех легких </a:t>
            </a:r>
            <a:r>
              <a:rPr lang="ru-RU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и</a:t>
            </a:r>
            <a:r>
              <a:rPr lang="sk-SK" altLang="sk-SK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sk-SK" sz="1600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невозможно разделить поток газов в каждый компартамент отдельно.</a:t>
            </a:r>
            <a:endParaRPr lang="sk-SK" altLang="sk-SK" sz="1600" b="1" dirty="0">
              <a:solidFill>
                <a:srgbClr val="FF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4" name="Text Box 62"/>
          <p:cNvSpPr txBox="1">
            <a:spLocks noChangeArrowheads="1"/>
          </p:cNvSpPr>
          <p:nvPr/>
        </p:nvSpPr>
        <p:spPr bwMode="auto">
          <a:xfrm>
            <a:off x="273805" y="5037186"/>
            <a:ext cx="8301037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ru-RU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В таких случаях будет вентиляция отдельных компартаментов оптимальной только у компартаментов, для которых были относительно найболее точно настроены параметры ИВЛ.</a:t>
            </a:r>
            <a:r>
              <a:rPr lang="sk-SK" alt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sk-SK" b="1" dirty="0">
                <a:solidFill>
                  <a:srgbClr val="FF99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Остальные компартаменты будут вентилированы более менее субоптимально.</a:t>
            </a:r>
            <a:endParaRPr lang="sk-SK" altLang="sk-SK" b="1" dirty="0">
              <a:solidFill>
                <a:srgbClr val="FF99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4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5229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30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5128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5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5130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1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2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3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4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5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6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7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8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39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0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1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2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3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4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5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6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7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8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49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0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1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2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3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4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5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6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7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8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59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0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1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2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3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4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5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6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7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8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69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0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1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2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3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4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5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6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7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8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79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0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1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2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3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4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5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6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7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8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89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0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1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2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3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4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5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6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7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8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99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0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1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2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3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4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5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6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7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8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09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0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1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2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3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4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5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6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7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8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19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0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1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2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3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4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5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6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7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28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/>
          <p:cNvSpPr/>
          <p:nvPr/>
        </p:nvSpPr>
        <p:spPr>
          <a:xfrm>
            <a:off x="3635896" y="0"/>
            <a:ext cx="16439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  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3LV </a:t>
            </a:r>
          </a:p>
        </p:txBody>
      </p:sp>
      <p:sp>
        <p:nvSpPr>
          <p:cNvPr id="3" name="Obdĺžnik 2"/>
          <p:cNvSpPr/>
          <p:nvPr/>
        </p:nvSpPr>
        <p:spPr>
          <a:xfrm>
            <a:off x="323528" y="548680"/>
            <a:ext cx="8640960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68 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пациентов с тяжелой негомогенной патологией легких различного происхождения включены в участие в студии</a:t>
            </a:r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 первой группе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группа №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1) 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применяли вентиляционные режимы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IPPV, PCV, </a:t>
            </a:r>
            <a:r>
              <a:rPr lang="sk-SK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BiPAP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(n=34)</a:t>
            </a:r>
          </a:p>
          <a:p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Во второй группе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группа №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2) 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применяли программируемую многоуровневую вентиляцию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– P3LV) 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(n=34)</a:t>
            </a:r>
          </a:p>
          <a:p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 течение лечения записывали и сравнивали основные параметры газов и механики легких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1,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2,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3,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5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и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7 </a:t>
            </a: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сутки после начала ИВЛ</a:t>
            </a:r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" name="Tabuľka 4"/>
          <p:cNvGraphicFramePr>
            <a:graphicFrameLocks noGrp="1"/>
          </p:cNvGraphicFramePr>
          <p:nvPr/>
        </p:nvGraphicFramePr>
        <p:xfrm>
          <a:off x="1115616" y="4581128"/>
          <a:ext cx="5986145" cy="978662"/>
        </p:xfrm>
        <a:graphic>
          <a:graphicData uri="http://schemas.openxmlformats.org/drawingml/2006/table">
            <a:tbl>
              <a:tblPr/>
              <a:tblGrid>
                <a:gridCol w="11703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7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2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324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918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APACHE II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SOFA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LIS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PaO</a:t>
                      </a:r>
                      <a:r>
                        <a:rPr lang="en-US" sz="1100" b="1" baseline="-250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/FiO</a:t>
                      </a:r>
                      <a:r>
                        <a:rPr lang="en-US" sz="1100" b="1" baseline="-250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 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Average age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3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Group I (IPPV, </a:t>
                      </a:r>
                      <a:r>
                        <a:rPr lang="de-DE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PCV, BIP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AP)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19 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11; 29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 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3; 13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 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1,0; 3,0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218 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42; 280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31(</a:t>
                      </a: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18; 64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68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Group II (MLV)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 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15; 28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 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7; 12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2,44 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</a:t>
                      </a:r>
                      <a:r>
                        <a:rPr lang="ru-RU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1,5; 3,25</a:t>
                      </a:r>
                      <a:r>
                        <a:rPr lang="en-US" sz="11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133 (</a:t>
                      </a:r>
                      <a:r>
                        <a:rPr lang="ru-RU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43; 232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34(</a:t>
                      </a:r>
                      <a:r>
                        <a:rPr lang="ru-RU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19; 74</a:t>
                      </a:r>
                      <a:r>
                        <a:rPr lang="en-US" sz="11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)</a:t>
                      </a:r>
                      <a:endParaRPr lang="sk-SK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1403648" y="3681319"/>
            <a:ext cx="58681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Важность</a:t>
            </a:r>
            <a:r>
              <a:rPr kumimoji="0" lang="ru-RU" sz="1400" b="1" i="0" u="none" strike="noStrike" cap="none" normalizeH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 состояния пациента при приеме в отделение анестезиологии и интенсивной медицины </a:t>
            </a:r>
            <a:r>
              <a:rPr kumimoji="0" lang="sk-SK" sz="1400" b="1" i="0" u="none" strike="noStrike" cap="none" normalizeH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– </a:t>
            </a:r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оценка различными системами</a:t>
            </a:r>
            <a:r>
              <a:rPr kumimoji="0" lang="sk-SK" sz="1400" b="1" i="0" u="none" strike="noStrike" cap="none" normalizeH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.</a:t>
            </a:r>
            <a:endParaRPr kumimoji="0" lang="sk-SK" sz="1400" b="1" i="0" u="none" strike="noStrike" cap="none" normalizeH="0" baseline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7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9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0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8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9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10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7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2" cstate="print">
            <a:lum contrast="12000"/>
          </a:blip>
          <a:srcRect l="11134" r="12831" b="18408"/>
          <a:stretch>
            <a:fillRect/>
          </a:stretch>
        </p:blipFill>
        <p:spPr bwMode="auto">
          <a:xfrm>
            <a:off x="755650" y="238125"/>
            <a:ext cx="7920038" cy="636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BlokTextu 2"/>
          <p:cNvSpPr txBox="1"/>
          <p:nvPr/>
        </p:nvSpPr>
        <p:spPr>
          <a:xfrm>
            <a:off x="3851920" y="332656"/>
            <a:ext cx="32394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Пример  </a:t>
            </a:r>
            <a:r>
              <a:rPr lang="sk-SK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 II</a:t>
            </a:r>
            <a:r>
              <a:rPr lang="ru-RU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-ая стадия</a:t>
            </a:r>
            <a:endParaRPr lang="sk-SK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9563" y="238125"/>
            <a:ext cx="8524875" cy="638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BlokTextu 2"/>
          <p:cNvSpPr txBox="1"/>
          <p:nvPr/>
        </p:nvSpPr>
        <p:spPr>
          <a:xfrm>
            <a:off x="5004048" y="188640"/>
            <a:ext cx="18496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Пример </a:t>
            </a:r>
            <a:r>
              <a:rPr lang="sk-SK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 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>
          <a:blip r:embed="rId2" cstate="print"/>
          <a:srcRect l="13687" t="16144" r="13687" b="18408"/>
          <a:stretch>
            <a:fillRect/>
          </a:stretch>
        </p:blipFill>
        <p:spPr bwMode="auto">
          <a:xfrm>
            <a:off x="611188" y="549275"/>
            <a:ext cx="8208962" cy="553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BlokTextu 2"/>
          <p:cNvSpPr txBox="1"/>
          <p:nvPr/>
        </p:nvSpPr>
        <p:spPr>
          <a:xfrm>
            <a:off x="3851920" y="620688"/>
            <a:ext cx="18496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Пример </a:t>
            </a:r>
            <a:r>
              <a:rPr lang="sk-SK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 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uľka 1"/>
          <p:cNvGraphicFramePr>
            <a:graphicFrameLocks noGrp="1"/>
          </p:cNvGraphicFramePr>
          <p:nvPr/>
        </p:nvGraphicFramePr>
        <p:xfrm>
          <a:off x="1331640" y="1052736"/>
          <a:ext cx="5798608" cy="5180104"/>
        </p:xfrm>
        <a:graphic>
          <a:graphicData uri="http://schemas.openxmlformats.org/drawingml/2006/table">
            <a:tbl>
              <a:tblPr/>
              <a:tblGrid>
                <a:gridCol w="931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11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11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112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11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112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112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363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sk-SK" sz="7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Day 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rowSpan="2" gridSpan="3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Day 7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4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Parameters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 v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 ↑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Z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 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Z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Cst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&lt;0,00001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4,22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4,52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Riaw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0,0044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2,85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5,31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PEEP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2,81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6,41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Vt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0,0003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3,58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Mv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6,12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Ррс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0,0048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2,82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Paw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6,33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рН ven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0,0059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2,75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рСО</a:t>
                      </a:r>
                      <a:r>
                        <a:rPr lang="ru-RU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art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0,0064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2,73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рСО</a:t>
                      </a:r>
                      <a:r>
                        <a:rPr lang="ru-RU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ven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0,0208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2,32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рО</a:t>
                      </a:r>
                      <a:r>
                        <a:rPr lang="ru-RU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art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4,71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рО</a:t>
                      </a:r>
                      <a:r>
                        <a:rPr lang="ru-RU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ven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0,035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SpO</a:t>
                      </a:r>
                      <a:r>
                        <a:rPr lang="en-US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art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6,46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SpO</a:t>
                      </a:r>
                      <a:r>
                        <a:rPr lang="en-US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 ven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0,0005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3,49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О</a:t>
                      </a:r>
                      <a:r>
                        <a:rPr lang="ru-RU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ct art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АаDO</a:t>
                      </a:r>
                      <a:r>
                        <a:rPr lang="ru-RU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5,41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RI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4,24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Qs/Qt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0,0002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3,69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6,43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АP syst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0,034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4,16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Heart rate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5,3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54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APACHE II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0,226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1,2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SOFA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0,024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2,25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5,65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LIS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4,79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6,65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PaO</a:t>
                      </a:r>
                      <a:r>
                        <a:rPr lang="en-US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/FiO</a:t>
                      </a:r>
                      <a:r>
                        <a:rPr lang="en-US" sz="1200" b="1" i="0" u="none" strike="noStrike" baseline="-2500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↓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4,57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↑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&lt;0,0001</a:t>
                      </a:r>
                      <a:endParaRPr lang="sk-SK" sz="1200" b="1" i="0" u="none" strike="noStrike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6,94</a:t>
                      </a:r>
                      <a:endParaRPr lang="sk-SK" sz="1200" b="1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19" marR="6819" marT="6819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3" name="BlokTextu 2"/>
          <p:cNvSpPr txBox="1"/>
          <p:nvPr/>
        </p:nvSpPr>
        <p:spPr>
          <a:xfrm>
            <a:off x="3275856" y="332656"/>
            <a:ext cx="15172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Результаты</a:t>
            </a:r>
            <a:endParaRPr 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1"/>
          <p:cNvSpPr>
            <a:spLocks noChangeArrowheads="1"/>
          </p:cNvSpPr>
          <p:nvPr/>
        </p:nvSpPr>
        <p:spPr bwMode="auto">
          <a:xfrm>
            <a:off x="755576" y="512385"/>
            <a:ext cx="7524328" cy="61247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R="0" lvl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AutoNum type="arabicPeriod"/>
              <a:tabLst/>
            </a:pP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 Тяжелая гипоксия и гипоксемия развились при важной негомогенной дистрибьюции газов в легочной паренхиме в виде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ARDS,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которая вызывала важную дисфункцию органов уже в первые сутки после возникновения.</a:t>
            </a:r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R="0" lvl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Происходил прогресс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ARDS.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Кардиоваскулярный дистресс в больше случаях ограничивал применение традиционных вентиляционных режимов или высокого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PEEP,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которые оказывали плохое влияние на отказывающее кровообращение. </a:t>
            </a:r>
            <a:endParaRPr kumimoji="0" lang="sk-SK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L="228600" marR="0" lvl="0" indent="-22860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</a:pPr>
            <a:endParaRPr 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2.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Применение традиционных вентиляционных способов с высокой концентрацией вдыхаемого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O2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не оказывало позитивного эффекта ни у оксигенации, ни у механики легких.</a:t>
            </a:r>
            <a:endParaRPr kumimoji="0" lang="sk-SK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3. </a:t>
            </a:r>
            <a:r>
              <a:rPr kumimoji="0" lang="ru-RU" sz="1400" b="1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По сравнению с классическими методами ИВЛ оказывал способ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PMLV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вентиляции выразительно позитивное влияние на оксигенацию,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 </a:t>
            </a:r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улучшение значений газов крови и также улучшение механических свойств легких.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В существенной степени был уменьшен риск гипоксического поражения тканей и органов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.  </a:t>
            </a:r>
            <a:endParaRPr kumimoji="0" lang="sk-SK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4. </a:t>
            </a:r>
            <a:r>
              <a:rPr kumimoji="0" lang="ru-RU" sz="1400" b="1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Применение стратегии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PMLV </a:t>
            </a:r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увеличило бенефит ИВЛ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для пациента в виде редукции абсолютного риска смерти на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32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%,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увеличило бенефит терапии на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73%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и уменьшен риск смерти на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58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%. </a:t>
            </a:r>
            <a:r>
              <a:rPr lang="ru-RU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Выживание пациентов увеличилось в три раза. </a:t>
            </a:r>
            <a:endParaRPr kumimoji="0" lang="sk-SK" sz="1400" b="1" i="0" strike="noStrike" cap="none" normalizeH="0" baseline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5.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PMLV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способно выразительным способом уменьшать развитие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 –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т.е. </a:t>
            </a:r>
            <a:r>
              <a:rPr lang="ru-RU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Действует профилактически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 состоянии и при патологиях, когда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возникает или может возникнуть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При начальном поражении легких, которое характерно ухудшением оксигенации, падением </a:t>
            </a:r>
            <a:r>
              <a:rPr lang="sk-SK" sz="1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Cst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 т.п., причем еще признаки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неочевидны, может применение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PMLV </a:t>
            </a:r>
            <a:r>
              <a:rPr lang="ru-RU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 случае правильного каузального лечения основного заболевания предотвратить развитие </a:t>
            </a:r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ARDS.</a:t>
            </a:r>
            <a:endParaRPr kumimoji="0" lang="en-US" sz="1400" b="1" i="0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BlokTextu 2"/>
          <p:cNvSpPr txBox="1"/>
          <p:nvPr/>
        </p:nvSpPr>
        <p:spPr>
          <a:xfrm>
            <a:off x="2915816" y="0"/>
            <a:ext cx="33123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ЗАКЛЮЧЕНИЯ </a:t>
            </a:r>
            <a:r>
              <a:rPr kumimoji="0" lang="sk-SK" b="1" i="0" u="none" strike="noStrike" cap="none" normalizeH="0" baseline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Calibri" pitchFamily="34" charset="0"/>
                <a:cs typeface="Arial" pitchFamily="34" charset="0"/>
              </a:rPr>
              <a:t>- ARDS</a:t>
            </a:r>
            <a:endParaRPr kumimoji="0" lang="sk-SK" sz="800" b="1" i="0" u="none" strike="noStrike" cap="none" normalizeH="0" baseline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endParaRPr 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/>
        </p:nvSpPr>
        <p:spPr bwMode="auto">
          <a:xfrm>
            <a:off x="251520" y="908720"/>
            <a:ext cx="866140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ru-RU" altLang="sk-SK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Многоуровневая вентиляция 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в существенной степени улучшила дистрибьюцию газов и, тем самым, также вентиляцию 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медленных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)  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компартаментов,  одновременно снижая среднее объемное наполнение 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быстрых</a:t>
            </a:r>
            <a:r>
              <a:rPr lang="sk-SK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ru-RU" alt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компартаментов во всех случаях патологических изменений, приводящих к негомогенному поражению, и тем самым, к негомогенной дистрибьюции газов в легких. </a:t>
            </a:r>
            <a:endParaRPr lang="sk-SK" alt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defRPr/>
            </a:pPr>
            <a:endParaRPr lang="sk-SK" altLang="sk-SK" sz="1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51520" y="2111950"/>
            <a:ext cx="8424862" cy="34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r>
              <a:rPr lang="ru-RU" altLang="sk-SK" sz="2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Клинический опыт </a:t>
            </a:r>
            <a:r>
              <a:rPr lang="ru-RU" alt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с применением многоуровневой вентиляции </a:t>
            </a:r>
            <a:r>
              <a:rPr lang="sk-SK" alt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MLV (3LV) </a:t>
            </a:r>
            <a:r>
              <a:rPr lang="ru-RU" alt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в качестве новых возможностей данного способа ИВЛ.</a:t>
            </a:r>
            <a:endParaRPr lang="sk-SK" altLang="sk-SK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ru-RU" alt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Несмотря на то, что наборы пациентов не являются большими, статистическая оценка у некоторых групп является как минимум интересной.</a:t>
            </a:r>
            <a:endParaRPr lang="sk-SK" altLang="sk-SK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defRPr/>
            </a:pPr>
            <a:endParaRPr lang="sk-SK" altLang="sk-SK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defRPr/>
            </a:pPr>
            <a:r>
              <a:rPr lang="sk-SK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3LV </a:t>
            </a:r>
            <a:r>
              <a:rPr lang="ru-RU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и в некоторых случаях </a:t>
            </a:r>
            <a:r>
              <a:rPr lang="sk-SK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4LV  </a:t>
            </a:r>
            <a:r>
              <a:rPr lang="ru-RU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улучшили обмен газов в легких по сравнению с </a:t>
            </a:r>
            <a:r>
              <a:rPr lang="sk-SK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 PCV, </a:t>
            </a:r>
            <a:r>
              <a:rPr lang="ru-RU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но также с </a:t>
            </a:r>
            <a:r>
              <a:rPr lang="sk-SK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PS</a:t>
            </a:r>
            <a:r>
              <a:rPr lang="ru-RU" altLang="sk-SK" b="1" dirty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могут являться надежным способом вентиляции легких, пораженных дифузионным негомогенным патологическим процессом.</a:t>
            </a:r>
            <a:endParaRPr lang="sk-SK" altLang="sk-SK" sz="1600" b="1" dirty="0">
              <a:solidFill>
                <a:srgbClr val="FF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defRPr/>
            </a:pPr>
            <a:endParaRPr lang="sk-SK" altLang="sk-SK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defRPr/>
            </a:pPr>
            <a:r>
              <a:rPr lang="ru-RU" altLang="sk-SK" sz="1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Очевидно, что и более широкий клинический опыт с большим количеством пациентов, их сравнение с классическими способами ИВЛ и статистическая оценка могут принести подтверждение результатов, которые были намечены. </a:t>
            </a:r>
            <a:endParaRPr lang="sk-SK" altLang="sk-SK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547664" y="260648"/>
            <a:ext cx="6380208" cy="36933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Подведение итогов по общему клиническому опыту</a:t>
            </a:r>
            <a:endParaRPr lang="sk-SK" alt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lokTextu 1"/>
          <p:cNvSpPr txBox="1"/>
          <p:nvPr/>
        </p:nvSpPr>
        <p:spPr>
          <a:xfrm>
            <a:off x="2051720" y="2564904"/>
            <a:ext cx="51546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Спасибо за внимание</a:t>
            </a:r>
            <a:endParaRPr lang="sk-SK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/>
          <p:cNvSpPr/>
          <p:nvPr/>
        </p:nvSpPr>
        <p:spPr>
          <a:xfrm>
            <a:off x="179512" y="1124744"/>
            <a:ext cx="878497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altLang="sk-SK" b="1" dirty="0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При негомогенном поражении легких происходит негомогенная дистрибьюция газов в легких. </a:t>
            </a:r>
            <a:endParaRPr lang="sk-SK" altLang="sk-SK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endParaRPr lang="sk-SK" altLang="sk-SK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ru-RU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Различия постоянных времени </a:t>
            </a:r>
            <a:r>
              <a:rPr lang="sk-SK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sk-SK" altLang="sk-SK" b="1" dirty="0" err="1">
                <a:latin typeface="Arial" panose="020B0604020202020204" pitchFamily="34" charset="0"/>
                <a:cs typeface="Arial" panose="020B0604020202020204" pitchFamily="34" charset="0"/>
              </a:rPr>
              <a:t>Tau</a:t>
            </a:r>
            <a:r>
              <a:rPr lang="sk-SK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ru-RU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в отдельных компартаментах на столько большие, что при оптимальной настройке параметров ИВЛ для одного – двух компартаментов </a:t>
            </a:r>
            <a:r>
              <a:rPr lang="sk-SK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частота, соотношение времен, потоки газов</a:t>
            </a:r>
            <a:r>
              <a:rPr lang="sk-SK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ru-RU" altLang="sk-SK" b="1" dirty="0">
                <a:latin typeface="Arial" panose="020B0604020202020204" pitchFamily="34" charset="0"/>
                <a:cs typeface="Arial" panose="020B0604020202020204" pitchFamily="34" charset="0"/>
              </a:rPr>
              <a:t>является для остальных компартаментов неудовлетворительным или выразительно субоптимальным.</a:t>
            </a:r>
            <a:endParaRPr lang="sk-SK" altLang="sk-SK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endParaRPr lang="sk-SK" altLang="sk-SK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Можно сказать, что один единственный режим вентиляции с определенными параметрами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частота вентиляции 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(f), </a:t>
            </a: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время вдоха и выдоха 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(TI : TE), </a:t>
            </a: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дыхательный объем 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(VT), </a:t>
            </a: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положительное давление в конце выдоха 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(PEEP), </a:t>
            </a: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давление вентиляционной поддержки в режиме, управляемом по давлению 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sk-SK" altLang="sk-SK" b="1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Ppc</a:t>
            </a:r>
            <a:r>
              <a:rPr lang="sk-SK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ru-RU" altLang="sk-SK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и т.п.</a:t>
            </a:r>
            <a:r>
              <a:rPr lang="sk-SK" altLang="sk-SK" b="1" dirty="0">
                <a:solidFill>
                  <a:srgbClr val="CC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sk-SK" b="1" u="sng" dirty="0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не может быть у негомогенных легких настроен оптимально для каждого одного, различным способом пораженного компартамента.</a:t>
            </a:r>
            <a:r>
              <a:rPr lang="sk-SK" altLang="sk-SK" b="1" dirty="0">
                <a:solidFill>
                  <a:srgbClr val="CC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" name="Text Box 58"/>
          <p:cNvSpPr txBox="1">
            <a:spLocks noChangeArrowheads="1"/>
          </p:cNvSpPr>
          <p:nvPr/>
        </p:nvSpPr>
        <p:spPr bwMode="auto">
          <a:xfrm>
            <a:off x="1115616" y="260349"/>
            <a:ext cx="7472242" cy="369332"/>
          </a:xfrm>
          <a:prstGeom prst="rect">
            <a:avLst/>
          </a:prstGeom>
          <a:noFill/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Дифузионное негомогенное поражение легких </a:t>
            </a:r>
            <a:r>
              <a:rPr lang="sk-SK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II.</a:t>
            </a:r>
          </a:p>
        </p:txBody>
      </p: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668344" y="6309320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AutoShape 3"/>
          <p:cNvSpPr>
            <a:spLocks noChangeAspect="1" noChangeArrowheads="1"/>
          </p:cNvSpPr>
          <p:nvPr/>
        </p:nvSpPr>
        <p:spPr bwMode="auto">
          <a:xfrm>
            <a:off x="468313" y="1557338"/>
            <a:ext cx="8135937" cy="445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195" name="AutoShape 5"/>
          <p:cNvSpPr>
            <a:spLocks noChangeAspect="1" noChangeArrowheads="1"/>
          </p:cNvSpPr>
          <p:nvPr/>
        </p:nvSpPr>
        <p:spPr bwMode="auto">
          <a:xfrm>
            <a:off x="250825" y="1247775"/>
            <a:ext cx="8642350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196" name="Rectangle 9"/>
          <p:cNvSpPr>
            <a:spLocks noChangeArrowheads="1"/>
          </p:cNvSpPr>
          <p:nvPr/>
        </p:nvSpPr>
        <p:spPr bwMode="auto">
          <a:xfrm>
            <a:off x="1673225" y="4124325"/>
            <a:ext cx="1111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197" name="Rectangle 10"/>
          <p:cNvSpPr>
            <a:spLocks noChangeArrowheads="1"/>
          </p:cNvSpPr>
          <p:nvPr/>
        </p:nvSpPr>
        <p:spPr bwMode="auto">
          <a:xfrm>
            <a:off x="1716088" y="4124325"/>
            <a:ext cx="635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198" name="Rectangle 16"/>
          <p:cNvSpPr>
            <a:spLocks noChangeArrowheads="1"/>
          </p:cNvSpPr>
          <p:nvPr/>
        </p:nvSpPr>
        <p:spPr bwMode="auto">
          <a:xfrm>
            <a:off x="2230438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199" name="Rectangle 17"/>
          <p:cNvSpPr>
            <a:spLocks noChangeArrowheads="1"/>
          </p:cNvSpPr>
          <p:nvPr/>
        </p:nvSpPr>
        <p:spPr bwMode="auto">
          <a:xfrm>
            <a:off x="2271713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0" name="Rectangle 22"/>
          <p:cNvSpPr>
            <a:spLocks noChangeArrowheads="1"/>
          </p:cNvSpPr>
          <p:nvPr/>
        </p:nvSpPr>
        <p:spPr bwMode="auto">
          <a:xfrm>
            <a:off x="2671763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1" name="Rectangle 25"/>
          <p:cNvSpPr>
            <a:spLocks noChangeArrowheads="1"/>
          </p:cNvSpPr>
          <p:nvPr/>
        </p:nvSpPr>
        <p:spPr bwMode="auto">
          <a:xfrm>
            <a:off x="2786063" y="4124325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2" name="Rectangle 26"/>
          <p:cNvSpPr>
            <a:spLocks noChangeArrowheads="1"/>
          </p:cNvSpPr>
          <p:nvPr/>
        </p:nvSpPr>
        <p:spPr bwMode="auto">
          <a:xfrm>
            <a:off x="2830513" y="4124325"/>
            <a:ext cx="635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3" name="Rectangle 34"/>
          <p:cNvSpPr>
            <a:spLocks noChangeArrowheads="1"/>
          </p:cNvSpPr>
          <p:nvPr/>
        </p:nvSpPr>
        <p:spPr bwMode="auto">
          <a:xfrm>
            <a:off x="3386138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4" name="Rectangle 38"/>
          <p:cNvSpPr>
            <a:spLocks noChangeArrowheads="1"/>
          </p:cNvSpPr>
          <p:nvPr/>
        </p:nvSpPr>
        <p:spPr bwMode="auto">
          <a:xfrm>
            <a:off x="3746500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5" name="Rectangle 46"/>
          <p:cNvSpPr>
            <a:spLocks noChangeArrowheads="1"/>
          </p:cNvSpPr>
          <p:nvPr/>
        </p:nvSpPr>
        <p:spPr bwMode="auto">
          <a:xfrm>
            <a:off x="4303713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6" name="Rectangle 51"/>
          <p:cNvSpPr>
            <a:spLocks noChangeArrowheads="1"/>
          </p:cNvSpPr>
          <p:nvPr/>
        </p:nvSpPr>
        <p:spPr bwMode="auto">
          <a:xfrm>
            <a:off x="4500563" y="4124325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7" name="Rectangle 52"/>
          <p:cNvSpPr>
            <a:spLocks noChangeArrowheads="1"/>
          </p:cNvSpPr>
          <p:nvPr/>
        </p:nvSpPr>
        <p:spPr bwMode="auto">
          <a:xfrm>
            <a:off x="4543425" y="4124325"/>
            <a:ext cx="7938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8" name="Rectangle 55"/>
          <p:cNvSpPr>
            <a:spLocks noChangeArrowheads="1"/>
          </p:cNvSpPr>
          <p:nvPr/>
        </p:nvSpPr>
        <p:spPr bwMode="auto">
          <a:xfrm>
            <a:off x="4821238" y="4124325"/>
            <a:ext cx="476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09" name="Rectangle 56"/>
          <p:cNvSpPr>
            <a:spLocks noChangeArrowheads="1"/>
          </p:cNvSpPr>
          <p:nvPr/>
        </p:nvSpPr>
        <p:spPr bwMode="auto">
          <a:xfrm>
            <a:off x="4860925" y="4124325"/>
            <a:ext cx="476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0" name="Rectangle 59"/>
          <p:cNvSpPr>
            <a:spLocks noChangeArrowheads="1"/>
          </p:cNvSpPr>
          <p:nvPr/>
        </p:nvSpPr>
        <p:spPr bwMode="auto">
          <a:xfrm>
            <a:off x="5060950" y="4124325"/>
            <a:ext cx="7938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1" name="Rectangle 68"/>
          <p:cNvSpPr>
            <a:spLocks noChangeArrowheads="1"/>
          </p:cNvSpPr>
          <p:nvPr/>
        </p:nvSpPr>
        <p:spPr bwMode="auto">
          <a:xfrm>
            <a:off x="5618163" y="4124325"/>
            <a:ext cx="7937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2" name="Rectangle 69"/>
          <p:cNvSpPr>
            <a:spLocks noChangeArrowheads="1"/>
          </p:cNvSpPr>
          <p:nvPr/>
        </p:nvSpPr>
        <p:spPr bwMode="auto">
          <a:xfrm>
            <a:off x="5773738" y="4124325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3" name="Rectangle 74"/>
          <p:cNvSpPr>
            <a:spLocks noChangeArrowheads="1"/>
          </p:cNvSpPr>
          <p:nvPr/>
        </p:nvSpPr>
        <p:spPr bwMode="auto">
          <a:xfrm>
            <a:off x="5973763" y="4124325"/>
            <a:ext cx="7937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4" name="Rectangle 77"/>
          <p:cNvSpPr>
            <a:spLocks noChangeArrowheads="1"/>
          </p:cNvSpPr>
          <p:nvPr/>
        </p:nvSpPr>
        <p:spPr bwMode="auto">
          <a:xfrm>
            <a:off x="6172200" y="4124325"/>
            <a:ext cx="1270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5" name="Rectangle 80"/>
          <p:cNvSpPr>
            <a:spLocks noChangeArrowheads="1"/>
          </p:cNvSpPr>
          <p:nvPr/>
        </p:nvSpPr>
        <p:spPr bwMode="auto">
          <a:xfrm>
            <a:off x="6332538" y="4124325"/>
            <a:ext cx="7937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6" name="Rectangle 81"/>
          <p:cNvSpPr>
            <a:spLocks noChangeArrowheads="1"/>
          </p:cNvSpPr>
          <p:nvPr/>
        </p:nvSpPr>
        <p:spPr bwMode="auto">
          <a:xfrm>
            <a:off x="6372225" y="4124325"/>
            <a:ext cx="7938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7" name="Rectangle 86"/>
          <p:cNvSpPr>
            <a:spLocks noChangeArrowheads="1"/>
          </p:cNvSpPr>
          <p:nvPr/>
        </p:nvSpPr>
        <p:spPr bwMode="auto">
          <a:xfrm>
            <a:off x="6572250" y="4124325"/>
            <a:ext cx="7938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8" name="Rectangle 99"/>
          <p:cNvSpPr>
            <a:spLocks noChangeArrowheads="1"/>
          </p:cNvSpPr>
          <p:nvPr/>
        </p:nvSpPr>
        <p:spPr bwMode="auto">
          <a:xfrm>
            <a:off x="7446963" y="41243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19" name="Rectangle 104"/>
          <p:cNvSpPr>
            <a:spLocks noChangeArrowheads="1"/>
          </p:cNvSpPr>
          <p:nvPr/>
        </p:nvSpPr>
        <p:spPr bwMode="auto">
          <a:xfrm>
            <a:off x="7643813" y="4124325"/>
            <a:ext cx="1270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0" name="Rectangle 107"/>
          <p:cNvSpPr>
            <a:spLocks noChangeArrowheads="1"/>
          </p:cNvSpPr>
          <p:nvPr/>
        </p:nvSpPr>
        <p:spPr bwMode="auto">
          <a:xfrm>
            <a:off x="1616075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1" name="Rectangle 108"/>
          <p:cNvSpPr>
            <a:spLocks noChangeArrowheads="1"/>
          </p:cNvSpPr>
          <p:nvPr/>
        </p:nvSpPr>
        <p:spPr bwMode="auto">
          <a:xfrm>
            <a:off x="1657350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2" name="Rectangle 111"/>
          <p:cNvSpPr>
            <a:spLocks noChangeArrowheads="1"/>
          </p:cNvSpPr>
          <p:nvPr/>
        </p:nvSpPr>
        <p:spPr bwMode="auto">
          <a:xfrm>
            <a:off x="1776413" y="3194050"/>
            <a:ext cx="7937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3" name="Rectangle 112"/>
          <p:cNvSpPr>
            <a:spLocks noChangeArrowheads="1"/>
          </p:cNvSpPr>
          <p:nvPr/>
        </p:nvSpPr>
        <p:spPr bwMode="auto">
          <a:xfrm>
            <a:off x="1857375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4" name="Rectangle 115"/>
          <p:cNvSpPr>
            <a:spLocks noChangeArrowheads="1"/>
          </p:cNvSpPr>
          <p:nvPr/>
        </p:nvSpPr>
        <p:spPr bwMode="auto">
          <a:xfrm>
            <a:off x="1976438" y="3194050"/>
            <a:ext cx="7937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5" name="Rectangle 116"/>
          <p:cNvSpPr>
            <a:spLocks noChangeArrowheads="1"/>
          </p:cNvSpPr>
          <p:nvPr/>
        </p:nvSpPr>
        <p:spPr bwMode="auto">
          <a:xfrm>
            <a:off x="2014538" y="3194050"/>
            <a:ext cx="7937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6" name="Rectangle 120"/>
          <p:cNvSpPr>
            <a:spLocks noChangeArrowheads="1"/>
          </p:cNvSpPr>
          <p:nvPr/>
        </p:nvSpPr>
        <p:spPr bwMode="auto">
          <a:xfrm>
            <a:off x="2174875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7" name="Rectangle 121"/>
          <p:cNvSpPr>
            <a:spLocks noChangeArrowheads="1"/>
          </p:cNvSpPr>
          <p:nvPr/>
        </p:nvSpPr>
        <p:spPr bwMode="auto">
          <a:xfrm>
            <a:off x="2214563" y="3194050"/>
            <a:ext cx="7937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8" name="Rectangle 125"/>
          <p:cNvSpPr>
            <a:spLocks noChangeArrowheads="1"/>
          </p:cNvSpPr>
          <p:nvPr/>
        </p:nvSpPr>
        <p:spPr bwMode="auto">
          <a:xfrm>
            <a:off x="2373313" y="3194050"/>
            <a:ext cx="11112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29" name="Rectangle 126"/>
          <p:cNvSpPr>
            <a:spLocks noChangeArrowheads="1"/>
          </p:cNvSpPr>
          <p:nvPr/>
        </p:nvSpPr>
        <p:spPr bwMode="auto">
          <a:xfrm>
            <a:off x="2414588" y="3194050"/>
            <a:ext cx="7937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0" name="Rectangle 129"/>
          <p:cNvSpPr>
            <a:spLocks noChangeArrowheads="1"/>
          </p:cNvSpPr>
          <p:nvPr/>
        </p:nvSpPr>
        <p:spPr bwMode="auto">
          <a:xfrm>
            <a:off x="2532063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1" name="Rectangle 130"/>
          <p:cNvSpPr>
            <a:spLocks noChangeArrowheads="1"/>
          </p:cNvSpPr>
          <p:nvPr/>
        </p:nvSpPr>
        <p:spPr bwMode="auto">
          <a:xfrm>
            <a:off x="2571750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2" name="Rectangle 133"/>
          <p:cNvSpPr>
            <a:spLocks noChangeArrowheads="1"/>
          </p:cNvSpPr>
          <p:nvPr/>
        </p:nvSpPr>
        <p:spPr bwMode="auto">
          <a:xfrm>
            <a:off x="2732088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3" name="Rectangle 134"/>
          <p:cNvSpPr>
            <a:spLocks noChangeArrowheads="1"/>
          </p:cNvSpPr>
          <p:nvPr/>
        </p:nvSpPr>
        <p:spPr bwMode="auto">
          <a:xfrm>
            <a:off x="2771775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4" name="Rectangle 137"/>
          <p:cNvSpPr>
            <a:spLocks noChangeArrowheads="1"/>
          </p:cNvSpPr>
          <p:nvPr/>
        </p:nvSpPr>
        <p:spPr bwMode="auto">
          <a:xfrm>
            <a:off x="2932113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5" name="Rectangle 142"/>
          <p:cNvSpPr>
            <a:spLocks noChangeArrowheads="1"/>
          </p:cNvSpPr>
          <p:nvPr/>
        </p:nvSpPr>
        <p:spPr bwMode="auto">
          <a:xfrm>
            <a:off x="3130550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6" name="Rectangle 146"/>
          <p:cNvSpPr>
            <a:spLocks noChangeArrowheads="1"/>
          </p:cNvSpPr>
          <p:nvPr/>
        </p:nvSpPr>
        <p:spPr bwMode="auto">
          <a:xfrm>
            <a:off x="3289300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7" name="Rectangle 147"/>
          <p:cNvSpPr>
            <a:spLocks noChangeArrowheads="1"/>
          </p:cNvSpPr>
          <p:nvPr/>
        </p:nvSpPr>
        <p:spPr bwMode="auto">
          <a:xfrm>
            <a:off x="3328988" y="319405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8" name="Rectangle 151"/>
          <p:cNvSpPr>
            <a:spLocks noChangeArrowheads="1"/>
          </p:cNvSpPr>
          <p:nvPr/>
        </p:nvSpPr>
        <p:spPr bwMode="auto">
          <a:xfrm>
            <a:off x="3489325" y="3194050"/>
            <a:ext cx="7938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39" name="Rectangle 152"/>
          <p:cNvSpPr>
            <a:spLocks noChangeArrowheads="1"/>
          </p:cNvSpPr>
          <p:nvPr/>
        </p:nvSpPr>
        <p:spPr bwMode="auto">
          <a:xfrm>
            <a:off x="3529013" y="3194050"/>
            <a:ext cx="6350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0" name="Rectangle 155"/>
          <p:cNvSpPr>
            <a:spLocks noChangeArrowheads="1"/>
          </p:cNvSpPr>
          <p:nvPr/>
        </p:nvSpPr>
        <p:spPr bwMode="auto">
          <a:xfrm>
            <a:off x="3729038" y="3194050"/>
            <a:ext cx="6350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1" name="Rectangle 161"/>
          <p:cNvSpPr>
            <a:spLocks noChangeArrowheads="1"/>
          </p:cNvSpPr>
          <p:nvPr/>
        </p:nvSpPr>
        <p:spPr bwMode="auto">
          <a:xfrm>
            <a:off x="4044950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2" name="Rectangle 165"/>
          <p:cNvSpPr>
            <a:spLocks noChangeArrowheads="1"/>
          </p:cNvSpPr>
          <p:nvPr/>
        </p:nvSpPr>
        <p:spPr bwMode="auto">
          <a:xfrm>
            <a:off x="4244975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3" name="Rectangle 175"/>
          <p:cNvSpPr>
            <a:spLocks noChangeArrowheads="1"/>
          </p:cNvSpPr>
          <p:nvPr/>
        </p:nvSpPr>
        <p:spPr bwMode="auto">
          <a:xfrm>
            <a:off x="4803775" y="3194050"/>
            <a:ext cx="7938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4" name="Rectangle 176"/>
          <p:cNvSpPr>
            <a:spLocks noChangeArrowheads="1"/>
          </p:cNvSpPr>
          <p:nvPr/>
        </p:nvSpPr>
        <p:spPr bwMode="auto">
          <a:xfrm>
            <a:off x="4843463" y="3194050"/>
            <a:ext cx="11112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5" name="Rectangle 188"/>
          <p:cNvSpPr>
            <a:spLocks noChangeArrowheads="1"/>
          </p:cNvSpPr>
          <p:nvPr/>
        </p:nvSpPr>
        <p:spPr bwMode="auto">
          <a:xfrm>
            <a:off x="5359400" y="31940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6" name="Rectangle 190"/>
          <p:cNvSpPr>
            <a:spLocks noChangeArrowheads="1"/>
          </p:cNvSpPr>
          <p:nvPr/>
        </p:nvSpPr>
        <p:spPr bwMode="auto">
          <a:xfrm>
            <a:off x="5689600" y="3194050"/>
            <a:ext cx="7938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7" name="Rectangle 232"/>
          <p:cNvSpPr>
            <a:spLocks noChangeArrowheads="1"/>
          </p:cNvSpPr>
          <p:nvPr/>
        </p:nvSpPr>
        <p:spPr bwMode="auto">
          <a:xfrm>
            <a:off x="7788275" y="290830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8" name="Rectangle 233"/>
          <p:cNvSpPr>
            <a:spLocks noChangeArrowheads="1"/>
          </p:cNvSpPr>
          <p:nvPr/>
        </p:nvSpPr>
        <p:spPr bwMode="auto">
          <a:xfrm>
            <a:off x="7829550" y="2908300"/>
            <a:ext cx="7938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49" name="Rectangle 237"/>
          <p:cNvSpPr>
            <a:spLocks noChangeArrowheads="1"/>
          </p:cNvSpPr>
          <p:nvPr/>
        </p:nvSpPr>
        <p:spPr bwMode="auto">
          <a:xfrm>
            <a:off x="2286000" y="2257425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0" name="Rectangle 256"/>
          <p:cNvSpPr>
            <a:spLocks noChangeArrowheads="1"/>
          </p:cNvSpPr>
          <p:nvPr/>
        </p:nvSpPr>
        <p:spPr bwMode="auto">
          <a:xfrm>
            <a:off x="2286000" y="2995613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1" name="Rectangle 259"/>
          <p:cNvSpPr>
            <a:spLocks noChangeArrowheads="1"/>
          </p:cNvSpPr>
          <p:nvPr/>
        </p:nvSpPr>
        <p:spPr bwMode="auto">
          <a:xfrm>
            <a:off x="2286000" y="3114675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2" name="Rectangle 260"/>
          <p:cNvSpPr>
            <a:spLocks noChangeArrowheads="1"/>
          </p:cNvSpPr>
          <p:nvPr/>
        </p:nvSpPr>
        <p:spPr bwMode="auto">
          <a:xfrm>
            <a:off x="2286000" y="3151188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3" name="Rectangle 263"/>
          <p:cNvSpPr>
            <a:spLocks noChangeArrowheads="1"/>
          </p:cNvSpPr>
          <p:nvPr/>
        </p:nvSpPr>
        <p:spPr bwMode="auto">
          <a:xfrm>
            <a:off x="2286000" y="3270250"/>
            <a:ext cx="1111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4" name="Rectangle 264"/>
          <p:cNvSpPr>
            <a:spLocks noChangeArrowheads="1"/>
          </p:cNvSpPr>
          <p:nvPr/>
        </p:nvSpPr>
        <p:spPr bwMode="auto">
          <a:xfrm>
            <a:off x="2286000" y="33083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5" name="Rectangle 267"/>
          <p:cNvSpPr>
            <a:spLocks noChangeArrowheads="1"/>
          </p:cNvSpPr>
          <p:nvPr/>
        </p:nvSpPr>
        <p:spPr bwMode="auto">
          <a:xfrm>
            <a:off x="2286000" y="3424238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6" name="Rectangle 271"/>
          <p:cNvSpPr>
            <a:spLocks noChangeArrowheads="1"/>
          </p:cNvSpPr>
          <p:nvPr/>
        </p:nvSpPr>
        <p:spPr bwMode="auto">
          <a:xfrm>
            <a:off x="2286000" y="358140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7" name="Rectangle 275"/>
          <p:cNvSpPr>
            <a:spLocks noChangeArrowheads="1"/>
          </p:cNvSpPr>
          <p:nvPr/>
        </p:nvSpPr>
        <p:spPr bwMode="auto">
          <a:xfrm>
            <a:off x="2286000" y="3736975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8" name="Rectangle 278"/>
          <p:cNvSpPr>
            <a:spLocks noChangeArrowheads="1"/>
          </p:cNvSpPr>
          <p:nvPr/>
        </p:nvSpPr>
        <p:spPr bwMode="auto">
          <a:xfrm>
            <a:off x="2286000" y="3854450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59" name="Rectangle 279"/>
          <p:cNvSpPr>
            <a:spLocks noChangeArrowheads="1"/>
          </p:cNvSpPr>
          <p:nvPr/>
        </p:nvSpPr>
        <p:spPr bwMode="auto">
          <a:xfrm>
            <a:off x="2286000" y="3895725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0" name="Rectangle 282"/>
          <p:cNvSpPr>
            <a:spLocks noChangeArrowheads="1"/>
          </p:cNvSpPr>
          <p:nvPr/>
        </p:nvSpPr>
        <p:spPr bwMode="auto">
          <a:xfrm>
            <a:off x="2286000" y="4010025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1" name="Rectangle 286"/>
          <p:cNvSpPr>
            <a:spLocks noChangeArrowheads="1"/>
          </p:cNvSpPr>
          <p:nvPr/>
        </p:nvSpPr>
        <p:spPr bwMode="auto">
          <a:xfrm>
            <a:off x="2286000" y="416560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2" name="Rectangle 289"/>
          <p:cNvSpPr>
            <a:spLocks noChangeArrowheads="1"/>
          </p:cNvSpPr>
          <p:nvPr/>
        </p:nvSpPr>
        <p:spPr bwMode="auto">
          <a:xfrm>
            <a:off x="2286000" y="4284663"/>
            <a:ext cx="11113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3" name="Rectangle 290"/>
          <p:cNvSpPr>
            <a:spLocks noChangeArrowheads="1"/>
          </p:cNvSpPr>
          <p:nvPr/>
        </p:nvSpPr>
        <p:spPr bwMode="auto">
          <a:xfrm>
            <a:off x="2286000" y="4322763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4" name="Rectangle 294"/>
          <p:cNvSpPr>
            <a:spLocks noChangeArrowheads="1"/>
          </p:cNvSpPr>
          <p:nvPr/>
        </p:nvSpPr>
        <p:spPr bwMode="auto">
          <a:xfrm>
            <a:off x="2286000" y="4479925"/>
            <a:ext cx="1111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5" name="Rectangle 296"/>
          <p:cNvSpPr>
            <a:spLocks noChangeArrowheads="1"/>
          </p:cNvSpPr>
          <p:nvPr/>
        </p:nvSpPr>
        <p:spPr bwMode="auto">
          <a:xfrm>
            <a:off x="2286000" y="4557713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6" name="Rectangle 297"/>
          <p:cNvSpPr>
            <a:spLocks noChangeArrowheads="1"/>
          </p:cNvSpPr>
          <p:nvPr/>
        </p:nvSpPr>
        <p:spPr bwMode="auto">
          <a:xfrm>
            <a:off x="2286000" y="4595813"/>
            <a:ext cx="11113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7" name="Rectangle 301"/>
          <p:cNvSpPr>
            <a:spLocks noChangeArrowheads="1"/>
          </p:cNvSpPr>
          <p:nvPr/>
        </p:nvSpPr>
        <p:spPr bwMode="auto">
          <a:xfrm>
            <a:off x="2286000" y="4751388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8" name="Rectangle 305"/>
          <p:cNvSpPr>
            <a:spLocks noChangeArrowheads="1"/>
          </p:cNvSpPr>
          <p:nvPr/>
        </p:nvSpPr>
        <p:spPr bwMode="auto">
          <a:xfrm>
            <a:off x="2286000" y="4908550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69" name="Rectangle 307"/>
          <p:cNvSpPr>
            <a:spLocks noChangeArrowheads="1"/>
          </p:cNvSpPr>
          <p:nvPr/>
        </p:nvSpPr>
        <p:spPr bwMode="auto">
          <a:xfrm>
            <a:off x="2286000" y="4986338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0" name="Rectangle 308"/>
          <p:cNvSpPr>
            <a:spLocks noChangeArrowheads="1"/>
          </p:cNvSpPr>
          <p:nvPr/>
        </p:nvSpPr>
        <p:spPr bwMode="auto">
          <a:xfrm>
            <a:off x="4259263" y="2252663"/>
            <a:ext cx="11112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1" name="Rectangle 318"/>
          <p:cNvSpPr>
            <a:spLocks noChangeArrowheads="1"/>
          </p:cNvSpPr>
          <p:nvPr/>
        </p:nvSpPr>
        <p:spPr bwMode="auto">
          <a:xfrm>
            <a:off x="4259263" y="2995613"/>
            <a:ext cx="11112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2" name="Rectangle 322"/>
          <p:cNvSpPr>
            <a:spLocks noChangeArrowheads="1"/>
          </p:cNvSpPr>
          <p:nvPr/>
        </p:nvSpPr>
        <p:spPr bwMode="auto">
          <a:xfrm>
            <a:off x="4259263" y="3267075"/>
            <a:ext cx="11112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3" name="Rectangle 326"/>
          <p:cNvSpPr>
            <a:spLocks noChangeArrowheads="1"/>
          </p:cNvSpPr>
          <p:nvPr/>
        </p:nvSpPr>
        <p:spPr bwMode="auto">
          <a:xfrm>
            <a:off x="4259263" y="3854450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4" name="Rectangle 328"/>
          <p:cNvSpPr>
            <a:spLocks noChangeArrowheads="1"/>
          </p:cNvSpPr>
          <p:nvPr/>
        </p:nvSpPr>
        <p:spPr bwMode="auto">
          <a:xfrm>
            <a:off x="4259263" y="4010025"/>
            <a:ext cx="11112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5" name="Rectangle 332"/>
          <p:cNvSpPr>
            <a:spLocks noChangeArrowheads="1"/>
          </p:cNvSpPr>
          <p:nvPr/>
        </p:nvSpPr>
        <p:spPr bwMode="auto">
          <a:xfrm>
            <a:off x="4259263" y="4165600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6" name="Rectangle 335"/>
          <p:cNvSpPr>
            <a:spLocks noChangeArrowheads="1"/>
          </p:cNvSpPr>
          <p:nvPr/>
        </p:nvSpPr>
        <p:spPr bwMode="auto">
          <a:xfrm>
            <a:off x="4259263" y="4283075"/>
            <a:ext cx="11112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7" name="Rectangle 336"/>
          <p:cNvSpPr>
            <a:spLocks noChangeArrowheads="1"/>
          </p:cNvSpPr>
          <p:nvPr/>
        </p:nvSpPr>
        <p:spPr bwMode="auto">
          <a:xfrm>
            <a:off x="4259263" y="4322763"/>
            <a:ext cx="11112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8" name="Rectangle 341"/>
          <p:cNvSpPr>
            <a:spLocks noChangeArrowheads="1"/>
          </p:cNvSpPr>
          <p:nvPr/>
        </p:nvSpPr>
        <p:spPr bwMode="auto">
          <a:xfrm>
            <a:off x="4259263" y="4556125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79" name="Rectangle 342"/>
          <p:cNvSpPr>
            <a:spLocks noChangeArrowheads="1"/>
          </p:cNvSpPr>
          <p:nvPr/>
        </p:nvSpPr>
        <p:spPr bwMode="auto">
          <a:xfrm>
            <a:off x="4259263" y="4595813"/>
            <a:ext cx="11112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0" name="Rectangle 346"/>
          <p:cNvSpPr>
            <a:spLocks noChangeArrowheads="1"/>
          </p:cNvSpPr>
          <p:nvPr/>
        </p:nvSpPr>
        <p:spPr bwMode="auto">
          <a:xfrm>
            <a:off x="4259263" y="4751388"/>
            <a:ext cx="11112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1" name="Rectangle 351"/>
          <p:cNvSpPr>
            <a:spLocks noChangeArrowheads="1"/>
          </p:cNvSpPr>
          <p:nvPr/>
        </p:nvSpPr>
        <p:spPr bwMode="auto">
          <a:xfrm>
            <a:off x="4259263" y="4984750"/>
            <a:ext cx="11112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2" name="Rectangle 357"/>
          <p:cNvSpPr>
            <a:spLocks noChangeArrowheads="1"/>
          </p:cNvSpPr>
          <p:nvPr/>
        </p:nvSpPr>
        <p:spPr bwMode="auto">
          <a:xfrm>
            <a:off x="2949575" y="2995613"/>
            <a:ext cx="476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3" name="Rectangle 360"/>
          <p:cNvSpPr>
            <a:spLocks noChangeArrowheads="1"/>
          </p:cNvSpPr>
          <p:nvPr/>
        </p:nvSpPr>
        <p:spPr bwMode="auto">
          <a:xfrm>
            <a:off x="2949575" y="3270250"/>
            <a:ext cx="476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4" name="Rectangle 361"/>
          <p:cNvSpPr>
            <a:spLocks noChangeArrowheads="1"/>
          </p:cNvSpPr>
          <p:nvPr/>
        </p:nvSpPr>
        <p:spPr bwMode="auto">
          <a:xfrm>
            <a:off x="2949575" y="3308350"/>
            <a:ext cx="476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5" name="Rectangle 364"/>
          <p:cNvSpPr>
            <a:spLocks noChangeArrowheads="1"/>
          </p:cNvSpPr>
          <p:nvPr/>
        </p:nvSpPr>
        <p:spPr bwMode="auto">
          <a:xfrm>
            <a:off x="2949575" y="3424238"/>
            <a:ext cx="476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6" name="Rectangle 368"/>
          <p:cNvSpPr>
            <a:spLocks noChangeArrowheads="1"/>
          </p:cNvSpPr>
          <p:nvPr/>
        </p:nvSpPr>
        <p:spPr bwMode="auto">
          <a:xfrm>
            <a:off x="2949575" y="3581400"/>
            <a:ext cx="476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7" name="Rectangle 372"/>
          <p:cNvSpPr>
            <a:spLocks noChangeArrowheads="1"/>
          </p:cNvSpPr>
          <p:nvPr/>
        </p:nvSpPr>
        <p:spPr bwMode="auto">
          <a:xfrm>
            <a:off x="2949575" y="3736975"/>
            <a:ext cx="476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8" name="Rectangle 375"/>
          <p:cNvSpPr>
            <a:spLocks noChangeArrowheads="1"/>
          </p:cNvSpPr>
          <p:nvPr/>
        </p:nvSpPr>
        <p:spPr bwMode="auto">
          <a:xfrm>
            <a:off x="2949575" y="3854450"/>
            <a:ext cx="476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89" name="Rectangle 376"/>
          <p:cNvSpPr>
            <a:spLocks noChangeArrowheads="1"/>
          </p:cNvSpPr>
          <p:nvPr/>
        </p:nvSpPr>
        <p:spPr bwMode="auto">
          <a:xfrm>
            <a:off x="2949575" y="4010025"/>
            <a:ext cx="476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0" name="Rectangle 380"/>
          <p:cNvSpPr>
            <a:spLocks noChangeArrowheads="1"/>
          </p:cNvSpPr>
          <p:nvPr/>
        </p:nvSpPr>
        <p:spPr bwMode="auto">
          <a:xfrm>
            <a:off x="2949575" y="4165600"/>
            <a:ext cx="476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1" name="Rectangle 383"/>
          <p:cNvSpPr>
            <a:spLocks noChangeArrowheads="1"/>
          </p:cNvSpPr>
          <p:nvPr/>
        </p:nvSpPr>
        <p:spPr bwMode="auto">
          <a:xfrm>
            <a:off x="2949575" y="4284663"/>
            <a:ext cx="4763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2" name="Rectangle 384"/>
          <p:cNvSpPr>
            <a:spLocks noChangeArrowheads="1"/>
          </p:cNvSpPr>
          <p:nvPr/>
        </p:nvSpPr>
        <p:spPr bwMode="auto">
          <a:xfrm>
            <a:off x="2949575" y="4322763"/>
            <a:ext cx="476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3" name="Rectangle 387"/>
          <p:cNvSpPr>
            <a:spLocks noChangeArrowheads="1"/>
          </p:cNvSpPr>
          <p:nvPr/>
        </p:nvSpPr>
        <p:spPr bwMode="auto">
          <a:xfrm>
            <a:off x="3600450" y="2257425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4" name="Rectangle 406"/>
          <p:cNvSpPr>
            <a:spLocks noChangeArrowheads="1"/>
          </p:cNvSpPr>
          <p:nvPr/>
        </p:nvSpPr>
        <p:spPr bwMode="auto">
          <a:xfrm>
            <a:off x="3600450" y="2995613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5" name="Rectangle 409"/>
          <p:cNvSpPr>
            <a:spLocks noChangeArrowheads="1"/>
          </p:cNvSpPr>
          <p:nvPr/>
        </p:nvSpPr>
        <p:spPr bwMode="auto">
          <a:xfrm>
            <a:off x="3600450" y="3114675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6" name="Rectangle 410"/>
          <p:cNvSpPr>
            <a:spLocks noChangeArrowheads="1"/>
          </p:cNvSpPr>
          <p:nvPr/>
        </p:nvSpPr>
        <p:spPr bwMode="auto">
          <a:xfrm>
            <a:off x="3600450" y="3151188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7" name="Rectangle 413"/>
          <p:cNvSpPr>
            <a:spLocks noChangeArrowheads="1"/>
          </p:cNvSpPr>
          <p:nvPr/>
        </p:nvSpPr>
        <p:spPr bwMode="auto">
          <a:xfrm>
            <a:off x="3600450" y="3270250"/>
            <a:ext cx="1270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8" name="Rectangle 414"/>
          <p:cNvSpPr>
            <a:spLocks noChangeArrowheads="1"/>
          </p:cNvSpPr>
          <p:nvPr/>
        </p:nvSpPr>
        <p:spPr bwMode="auto">
          <a:xfrm>
            <a:off x="3600450" y="3308350"/>
            <a:ext cx="12700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299" name="Rectangle 417"/>
          <p:cNvSpPr>
            <a:spLocks noChangeArrowheads="1"/>
          </p:cNvSpPr>
          <p:nvPr/>
        </p:nvSpPr>
        <p:spPr bwMode="auto">
          <a:xfrm>
            <a:off x="3600450" y="3424238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0" name="Rectangle 421"/>
          <p:cNvSpPr>
            <a:spLocks noChangeArrowheads="1"/>
          </p:cNvSpPr>
          <p:nvPr/>
        </p:nvSpPr>
        <p:spPr bwMode="auto">
          <a:xfrm>
            <a:off x="3600450" y="3581400"/>
            <a:ext cx="12700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1" name="Rectangle 425"/>
          <p:cNvSpPr>
            <a:spLocks noChangeArrowheads="1"/>
          </p:cNvSpPr>
          <p:nvPr/>
        </p:nvSpPr>
        <p:spPr bwMode="auto">
          <a:xfrm>
            <a:off x="3600450" y="3736975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2" name="Rectangle 428"/>
          <p:cNvSpPr>
            <a:spLocks noChangeArrowheads="1"/>
          </p:cNvSpPr>
          <p:nvPr/>
        </p:nvSpPr>
        <p:spPr bwMode="auto">
          <a:xfrm>
            <a:off x="3600450" y="3854450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3" name="Rectangle 429"/>
          <p:cNvSpPr>
            <a:spLocks noChangeArrowheads="1"/>
          </p:cNvSpPr>
          <p:nvPr/>
        </p:nvSpPr>
        <p:spPr bwMode="auto">
          <a:xfrm>
            <a:off x="3600450" y="3895725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4" name="Rectangle 432"/>
          <p:cNvSpPr>
            <a:spLocks noChangeArrowheads="1"/>
          </p:cNvSpPr>
          <p:nvPr/>
        </p:nvSpPr>
        <p:spPr bwMode="auto">
          <a:xfrm>
            <a:off x="3600450" y="4010025"/>
            <a:ext cx="12700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5" name="Rectangle 436"/>
          <p:cNvSpPr>
            <a:spLocks noChangeArrowheads="1"/>
          </p:cNvSpPr>
          <p:nvPr/>
        </p:nvSpPr>
        <p:spPr bwMode="auto">
          <a:xfrm>
            <a:off x="3600450" y="4165600"/>
            <a:ext cx="12700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6" name="Rectangle 439"/>
          <p:cNvSpPr>
            <a:spLocks noChangeArrowheads="1"/>
          </p:cNvSpPr>
          <p:nvPr/>
        </p:nvSpPr>
        <p:spPr bwMode="auto">
          <a:xfrm>
            <a:off x="3600450" y="4284663"/>
            <a:ext cx="12700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7" name="Rectangle 440"/>
          <p:cNvSpPr>
            <a:spLocks noChangeArrowheads="1"/>
          </p:cNvSpPr>
          <p:nvPr/>
        </p:nvSpPr>
        <p:spPr bwMode="auto">
          <a:xfrm>
            <a:off x="3600450" y="4322763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8" name="Rectangle 444"/>
          <p:cNvSpPr>
            <a:spLocks noChangeArrowheads="1"/>
          </p:cNvSpPr>
          <p:nvPr/>
        </p:nvSpPr>
        <p:spPr bwMode="auto">
          <a:xfrm>
            <a:off x="3600450" y="4479925"/>
            <a:ext cx="12700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09" name="Rectangle 446"/>
          <p:cNvSpPr>
            <a:spLocks noChangeArrowheads="1"/>
          </p:cNvSpPr>
          <p:nvPr/>
        </p:nvSpPr>
        <p:spPr bwMode="auto">
          <a:xfrm>
            <a:off x="3600450" y="4557713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0" name="Rectangle 447"/>
          <p:cNvSpPr>
            <a:spLocks noChangeArrowheads="1"/>
          </p:cNvSpPr>
          <p:nvPr/>
        </p:nvSpPr>
        <p:spPr bwMode="auto">
          <a:xfrm>
            <a:off x="3600450" y="4595813"/>
            <a:ext cx="12700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1" name="Rectangle 451"/>
          <p:cNvSpPr>
            <a:spLocks noChangeArrowheads="1"/>
          </p:cNvSpPr>
          <p:nvPr/>
        </p:nvSpPr>
        <p:spPr bwMode="auto">
          <a:xfrm>
            <a:off x="3600450" y="4751388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2" name="Rectangle 455"/>
          <p:cNvSpPr>
            <a:spLocks noChangeArrowheads="1"/>
          </p:cNvSpPr>
          <p:nvPr/>
        </p:nvSpPr>
        <p:spPr bwMode="auto">
          <a:xfrm>
            <a:off x="3600450" y="4908550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3" name="Rectangle 457"/>
          <p:cNvSpPr>
            <a:spLocks noChangeArrowheads="1"/>
          </p:cNvSpPr>
          <p:nvPr/>
        </p:nvSpPr>
        <p:spPr bwMode="auto">
          <a:xfrm>
            <a:off x="3600450" y="4986338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4" name="Rectangle 460"/>
          <p:cNvSpPr>
            <a:spLocks noChangeArrowheads="1"/>
          </p:cNvSpPr>
          <p:nvPr/>
        </p:nvSpPr>
        <p:spPr bwMode="auto">
          <a:xfrm>
            <a:off x="5780088" y="2328863"/>
            <a:ext cx="12700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5" name="Rectangle 464"/>
          <p:cNvSpPr>
            <a:spLocks noChangeArrowheads="1"/>
          </p:cNvSpPr>
          <p:nvPr/>
        </p:nvSpPr>
        <p:spPr bwMode="auto">
          <a:xfrm>
            <a:off x="5780088" y="2487613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6" name="Rectangle 467"/>
          <p:cNvSpPr>
            <a:spLocks noChangeArrowheads="1"/>
          </p:cNvSpPr>
          <p:nvPr/>
        </p:nvSpPr>
        <p:spPr bwMode="auto">
          <a:xfrm>
            <a:off x="5780088" y="2916238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7" name="Rectangle 474"/>
          <p:cNvSpPr>
            <a:spLocks noChangeArrowheads="1"/>
          </p:cNvSpPr>
          <p:nvPr/>
        </p:nvSpPr>
        <p:spPr bwMode="auto">
          <a:xfrm>
            <a:off x="5780088" y="3344863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8" name="Rectangle 503"/>
          <p:cNvSpPr>
            <a:spLocks noChangeArrowheads="1"/>
          </p:cNvSpPr>
          <p:nvPr/>
        </p:nvSpPr>
        <p:spPr bwMode="auto">
          <a:xfrm>
            <a:off x="6532563" y="1970088"/>
            <a:ext cx="9525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19" name="Rectangle 504"/>
          <p:cNvSpPr>
            <a:spLocks noChangeArrowheads="1"/>
          </p:cNvSpPr>
          <p:nvPr/>
        </p:nvSpPr>
        <p:spPr bwMode="auto">
          <a:xfrm>
            <a:off x="6532563" y="2008188"/>
            <a:ext cx="9525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0" name="Rectangle 511"/>
          <p:cNvSpPr>
            <a:spLocks noChangeArrowheads="1"/>
          </p:cNvSpPr>
          <p:nvPr/>
        </p:nvSpPr>
        <p:spPr bwMode="auto">
          <a:xfrm>
            <a:off x="6532563" y="2281238"/>
            <a:ext cx="9525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1" name="Rectangle 514"/>
          <p:cNvSpPr>
            <a:spLocks noChangeArrowheads="1"/>
          </p:cNvSpPr>
          <p:nvPr/>
        </p:nvSpPr>
        <p:spPr bwMode="auto">
          <a:xfrm>
            <a:off x="6532563" y="2398713"/>
            <a:ext cx="9525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2" name="Rectangle 515"/>
          <p:cNvSpPr>
            <a:spLocks noChangeArrowheads="1"/>
          </p:cNvSpPr>
          <p:nvPr/>
        </p:nvSpPr>
        <p:spPr bwMode="auto">
          <a:xfrm>
            <a:off x="6532563" y="2436813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3" name="Rectangle 525"/>
          <p:cNvSpPr>
            <a:spLocks noChangeArrowheads="1"/>
          </p:cNvSpPr>
          <p:nvPr/>
        </p:nvSpPr>
        <p:spPr bwMode="auto">
          <a:xfrm>
            <a:off x="6532563" y="2827338"/>
            <a:ext cx="9525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4" name="Rectangle 529"/>
          <p:cNvSpPr>
            <a:spLocks noChangeArrowheads="1"/>
          </p:cNvSpPr>
          <p:nvPr/>
        </p:nvSpPr>
        <p:spPr bwMode="auto">
          <a:xfrm>
            <a:off x="6532563" y="2982913"/>
            <a:ext cx="9525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5" name="Rectangle 532"/>
          <p:cNvSpPr>
            <a:spLocks noChangeArrowheads="1"/>
          </p:cNvSpPr>
          <p:nvPr/>
        </p:nvSpPr>
        <p:spPr bwMode="auto">
          <a:xfrm>
            <a:off x="6532563" y="3098800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6" name="Rectangle 533"/>
          <p:cNvSpPr>
            <a:spLocks noChangeArrowheads="1"/>
          </p:cNvSpPr>
          <p:nvPr/>
        </p:nvSpPr>
        <p:spPr bwMode="auto">
          <a:xfrm>
            <a:off x="6532563" y="3136900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7" name="Rectangle 535"/>
          <p:cNvSpPr>
            <a:spLocks noChangeArrowheads="1"/>
          </p:cNvSpPr>
          <p:nvPr/>
        </p:nvSpPr>
        <p:spPr bwMode="auto">
          <a:xfrm>
            <a:off x="6324600" y="3216275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8" name="Rectangle 541"/>
          <p:cNvSpPr>
            <a:spLocks noChangeArrowheads="1"/>
          </p:cNvSpPr>
          <p:nvPr/>
        </p:nvSpPr>
        <p:spPr bwMode="auto">
          <a:xfrm>
            <a:off x="6229350" y="3736975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29" name="Rectangle 544"/>
          <p:cNvSpPr>
            <a:spLocks noChangeArrowheads="1"/>
          </p:cNvSpPr>
          <p:nvPr/>
        </p:nvSpPr>
        <p:spPr bwMode="auto">
          <a:xfrm>
            <a:off x="6229350" y="3854450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0" name="Rectangle 545"/>
          <p:cNvSpPr>
            <a:spLocks noChangeArrowheads="1"/>
          </p:cNvSpPr>
          <p:nvPr/>
        </p:nvSpPr>
        <p:spPr bwMode="auto">
          <a:xfrm>
            <a:off x="6229350" y="3895725"/>
            <a:ext cx="9525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1" name="Rectangle 548"/>
          <p:cNvSpPr>
            <a:spLocks noChangeArrowheads="1"/>
          </p:cNvSpPr>
          <p:nvPr/>
        </p:nvSpPr>
        <p:spPr bwMode="auto">
          <a:xfrm>
            <a:off x="6229350" y="4010025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2" name="Rectangle 552"/>
          <p:cNvSpPr>
            <a:spLocks noChangeArrowheads="1"/>
          </p:cNvSpPr>
          <p:nvPr/>
        </p:nvSpPr>
        <p:spPr bwMode="auto">
          <a:xfrm>
            <a:off x="6229350" y="4165600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3" name="Rectangle 555"/>
          <p:cNvSpPr>
            <a:spLocks noChangeArrowheads="1"/>
          </p:cNvSpPr>
          <p:nvPr/>
        </p:nvSpPr>
        <p:spPr bwMode="auto">
          <a:xfrm>
            <a:off x="6229350" y="4284663"/>
            <a:ext cx="9525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4" name="Rectangle 556"/>
          <p:cNvSpPr>
            <a:spLocks noChangeArrowheads="1"/>
          </p:cNvSpPr>
          <p:nvPr/>
        </p:nvSpPr>
        <p:spPr bwMode="auto">
          <a:xfrm>
            <a:off x="6229350" y="4322763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5" name="Rectangle 560"/>
          <p:cNvSpPr>
            <a:spLocks noChangeArrowheads="1"/>
          </p:cNvSpPr>
          <p:nvPr/>
        </p:nvSpPr>
        <p:spPr bwMode="auto">
          <a:xfrm>
            <a:off x="6229350" y="44799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6" name="Rectangle 562"/>
          <p:cNvSpPr>
            <a:spLocks noChangeArrowheads="1"/>
          </p:cNvSpPr>
          <p:nvPr/>
        </p:nvSpPr>
        <p:spPr bwMode="auto">
          <a:xfrm>
            <a:off x="6229350" y="4557713"/>
            <a:ext cx="9525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7" name="Rectangle 563"/>
          <p:cNvSpPr>
            <a:spLocks noChangeArrowheads="1"/>
          </p:cNvSpPr>
          <p:nvPr/>
        </p:nvSpPr>
        <p:spPr bwMode="auto">
          <a:xfrm>
            <a:off x="6229350" y="4595813"/>
            <a:ext cx="9525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8" name="Rectangle 567"/>
          <p:cNvSpPr>
            <a:spLocks noChangeArrowheads="1"/>
          </p:cNvSpPr>
          <p:nvPr/>
        </p:nvSpPr>
        <p:spPr bwMode="auto">
          <a:xfrm>
            <a:off x="6229350" y="4751388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39" name="Rectangle 571"/>
          <p:cNvSpPr>
            <a:spLocks noChangeArrowheads="1"/>
          </p:cNvSpPr>
          <p:nvPr/>
        </p:nvSpPr>
        <p:spPr bwMode="auto">
          <a:xfrm>
            <a:off x="6229350" y="4908550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0" name="Rectangle 573"/>
          <p:cNvSpPr>
            <a:spLocks noChangeArrowheads="1"/>
          </p:cNvSpPr>
          <p:nvPr/>
        </p:nvSpPr>
        <p:spPr bwMode="auto">
          <a:xfrm>
            <a:off x="6229350" y="4986338"/>
            <a:ext cx="9525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1" name="Rectangle 585"/>
          <p:cNvSpPr>
            <a:spLocks noChangeArrowheads="1"/>
          </p:cNvSpPr>
          <p:nvPr/>
        </p:nvSpPr>
        <p:spPr bwMode="auto">
          <a:xfrm>
            <a:off x="4914900" y="2995613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2" name="Rectangle 589"/>
          <p:cNvSpPr>
            <a:spLocks noChangeArrowheads="1"/>
          </p:cNvSpPr>
          <p:nvPr/>
        </p:nvSpPr>
        <p:spPr bwMode="auto">
          <a:xfrm>
            <a:off x="4914900" y="3270250"/>
            <a:ext cx="1111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3" name="Rectangle 590"/>
          <p:cNvSpPr>
            <a:spLocks noChangeArrowheads="1"/>
          </p:cNvSpPr>
          <p:nvPr/>
        </p:nvSpPr>
        <p:spPr bwMode="auto">
          <a:xfrm>
            <a:off x="4914900" y="330835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4" name="Rectangle 593"/>
          <p:cNvSpPr>
            <a:spLocks noChangeArrowheads="1"/>
          </p:cNvSpPr>
          <p:nvPr/>
        </p:nvSpPr>
        <p:spPr bwMode="auto">
          <a:xfrm>
            <a:off x="4914900" y="3424238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5" name="Rectangle 597"/>
          <p:cNvSpPr>
            <a:spLocks noChangeArrowheads="1"/>
          </p:cNvSpPr>
          <p:nvPr/>
        </p:nvSpPr>
        <p:spPr bwMode="auto">
          <a:xfrm>
            <a:off x="4914900" y="358140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6" name="Rectangle 601"/>
          <p:cNvSpPr>
            <a:spLocks noChangeArrowheads="1"/>
          </p:cNvSpPr>
          <p:nvPr/>
        </p:nvSpPr>
        <p:spPr bwMode="auto">
          <a:xfrm>
            <a:off x="4914900" y="3736975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7" name="Rectangle 604"/>
          <p:cNvSpPr>
            <a:spLocks noChangeArrowheads="1"/>
          </p:cNvSpPr>
          <p:nvPr/>
        </p:nvSpPr>
        <p:spPr bwMode="auto">
          <a:xfrm>
            <a:off x="4914900" y="3854450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8" name="Rectangle 605"/>
          <p:cNvSpPr>
            <a:spLocks noChangeArrowheads="1"/>
          </p:cNvSpPr>
          <p:nvPr/>
        </p:nvSpPr>
        <p:spPr bwMode="auto">
          <a:xfrm>
            <a:off x="4914900" y="4010025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49" name="Rectangle 609"/>
          <p:cNvSpPr>
            <a:spLocks noChangeArrowheads="1"/>
          </p:cNvSpPr>
          <p:nvPr/>
        </p:nvSpPr>
        <p:spPr bwMode="auto">
          <a:xfrm>
            <a:off x="4914900" y="4165600"/>
            <a:ext cx="11113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0" name="Rectangle 612"/>
          <p:cNvSpPr>
            <a:spLocks noChangeArrowheads="1"/>
          </p:cNvSpPr>
          <p:nvPr/>
        </p:nvSpPr>
        <p:spPr bwMode="auto">
          <a:xfrm>
            <a:off x="4914900" y="4284663"/>
            <a:ext cx="11113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1" name="Rectangle 613"/>
          <p:cNvSpPr>
            <a:spLocks noChangeArrowheads="1"/>
          </p:cNvSpPr>
          <p:nvPr/>
        </p:nvSpPr>
        <p:spPr bwMode="auto">
          <a:xfrm>
            <a:off x="4914900" y="4322763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2" name="Rectangle 615"/>
          <p:cNvSpPr>
            <a:spLocks noChangeArrowheads="1"/>
          </p:cNvSpPr>
          <p:nvPr/>
        </p:nvSpPr>
        <p:spPr bwMode="auto">
          <a:xfrm>
            <a:off x="4914900" y="4479925"/>
            <a:ext cx="11113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3" name="Rectangle 617"/>
          <p:cNvSpPr>
            <a:spLocks noChangeArrowheads="1"/>
          </p:cNvSpPr>
          <p:nvPr/>
        </p:nvSpPr>
        <p:spPr bwMode="auto">
          <a:xfrm>
            <a:off x="4914900" y="4595813"/>
            <a:ext cx="11113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4" name="Rectangle 623"/>
          <p:cNvSpPr>
            <a:spLocks noChangeArrowheads="1"/>
          </p:cNvSpPr>
          <p:nvPr/>
        </p:nvSpPr>
        <p:spPr bwMode="auto">
          <a:xfrm>
            <a:off x="4914900" y="4908550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5" name="Rectangle 624"/>
          <p:cNvSpPr>
            <a:spLocks noChangeArrowheads="1"/>
          </p:cNvSpPr>
          <p:nvPr/>
        </p:nvSpPr>
        <p:spPr bwMode="auto">
          <a:xfrm>
            <a:off x="4914900" y="4986338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6" name="Rectangle 625"/>
          <p:cNvSpPr>
            <a:spLocks noChangeArrowheads="1"/>
          </p:cNvSpPr>
          <p:nvPr/>
        </p:nvSpPr>
        <p:spPr bwMode="auto">
          <a:xfrm>
            <a:off x="7786688" y="1970088"/>
            <a:ext cx="12700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7" name="Rectangle 626"/>
          <p:cNvSpPr>
            <a:spLocks noChangeArrowheads="1"/>
          </p:cNvSpPr>
          <p:nvPr/>
        </p:nvSpPr>
        <p:spPr bwMode="auto">
          <a:xfrm>
            <a:off x="7786688" y="2008188"/>
            <a:ext cx="12700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8" name="Rectangle 634"/>
          <p:cNvSpPr>
            <a:spLocks noChangeArrowheads="1"/>
          </p:cNvSpPr>
          <p:nvPr/>
        </p:nvSpPr>
        <p:spPr bwMode="auto">
          <a:xfrm>
            <a:off x="7786688" y="2398713"/>
            <a:ext cx="12700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59" name="Rectangle 635"/>
          <p:cNvSpPr>
            <a:spLocks noChangeArrowheads="1"/>
          </p:cNvSpPr>
          <p:nvPr/>
        </p:nvSpPr>
        <p:spPr bwMode="auto">
          <a:xfrm>
            <a:off x="7786688" y="2436813"/>
            <a:ext cx="12700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0" name="Rectangle 644"/>
          <p:cNvSpPr>
            <a:spLocks noChangeArrowheads="1"/>
          </p:cNvSpPr>
          <p:nvPr/>
        </p:nvSpPr>
        <p:spPr bwMode="auto">
          <a:xfrm>
            <a:off x="7786688" y="2827338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1" name="Rectangle 647"/>
          <p:cNvSpPr>
            <a:spLocks noChangeArrowheads="1"/>
          </p:cNvSpPr>
          <p:nvPr/>
        </p:nvSpPr>
        <p:spPr bwMode="auto">
          <a:xfrm>
            <a:off x="7786688" y="2982913"/>
            <a:ext cx="12700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2" name="Rectangle 672"/>
          <p:cNvSpPr>
            <a:spLocks noChangeArrowheads="1"/>
          </p:cNvSpPr>
          <p:nvPr/>
        </p:nvSpPr>
        <p:spPr bwMode="auto">
          <a:xfrm>
            <a:off x="7483475" y="4986338"/>
            <a:ext cx="12700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3" name="Rectangle 673"/>
          <p:cNvSpPr>
            <a:spLocks noChangeArrowheads="1"/>
          </p:cNvSpPr>
          <p:nvPr/>
        </p:nvSpPr>
        <p:spPr bwMode="auto">
          <a:xfrm>
            <a:off x="7188200" y="1970088"/>
            <a:ext cx="11113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4" name="Rectangle 674"/>
          <p:cNvSpPr>
            <a:spLocks noChangeArrowheads="1"/>
          </p:cNvSpPr>
          <p:nvPr/>
        </p:nvSpPr>
        <p:spPr bwMode="auto">
          <a:xfrm>
            <a:off x="7188200" y="2008188"/>
            <a:ext cx="11113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5" name="Rectangle 682"/>
          <p:cNvSpPr>
            <a:spLocks noChangeArrowheads="1"/>
          </p:cNvSpPr>
          <p:nvPr/>
        </p:nvSpPr>
        <p:spPr bwMode="auto">
          <a:xfrm>
            <a:off x="7188200" y="2398713"/>
            <a:ext cx="11113" cy="47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6" name="Rectangle 683"/>
          <p:cNvSpPr>
            <a:spLocks noChangeArrowheads="1"/>
          </p:cNvSpPr>
          <p:nvPr/>
        </p:nvSpPr>
        <p:spPr bwMode="auto">
          <a:xfrm>
            <a:off x="7188200" y="2436813"/>
            <a:ext cx="11113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7" name="Rectangle 692"/>
          <p:cNvSpPr>
            <a:spLocks noChangeArrowheads="1"/>
          </p:cNvSpPr>
          <p:nvPr/>
        </p:nvSpPr>
        <p:spPr bwMode="auto">
          <a:xfrm>
            <a:off x="7188200" y="2827338"/>
            <a:ext cx="11113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8" name="Rectangle 695"/>
          <p:cNvSpPr>
            <a:spLocks noChangeArrowheads="1"/>
          </p:cNvSpPr>
          <p:nvPr/>
        </p:nvSpPr>
        <p:spPr bwMode="auto">
          <a:xfrm>
            <a:off x="7188200" y="2982913"/>
            <a:ext cx="11113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69" name="Rectangle 700"/>
          <p:cNvSpPr>
            <a:spLocks noChangeArrowheads="1"/>
          </p:cNvSpPr>
          <p:nvPr/>
        </p:nvSpPr>
        <p:spPr bwMode="auto">
          <a:xfrm>
            <a:off x="6886575" y="4010025"/>
            <a:ext cx="9525" cy="111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70" name="Rectangle 706"/>
          <p:cNvSpPr>
            <a:spLocks noChangeArrowheads="1"/>
          </p:cNvSpPr>
          <p:nvPr/>
        </p:nvSpPr>
        <p:spPr bwMode="auto">
          <a:xfrm>
            <a:off x="6886575" y="4284663"/>
            <a:ext cx="9525" cy="79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71" name="Rectangle 707"/>
          <p:cNvSpPr>
            <a:spLocks noChangeArrowheads="1"/>
          </p:cNvSpPr>
          <p:nvPr/>
        </p:nvSpPr>
        <p:spPr bwMode="auto">
          <a:xfrm>
            <a:off x="6886575" y="4322763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72" name="Rectangle 710"/>
          <p:cNvSpPr>
            <a:spLocks noChangeArrowheads="1"/>
          </p:cNvSpPr>
          <p:nvPr/>
        </p:nvSpPr>
        <p:spPr bwMode="auto">
          <a:xfrm>
            <a:off x="6886575" y="4479925"/>
            <a:ext cx="95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73" name="Rectangle 712"/>
          <p:cNvSpPr>
            <a:spLocks noChangeArrowheads="1"/>
          </p:cNvSpPr>
          <p:nvPr/>
        </p:nvSpPr>
        <p:spPr bwMode="auto">
          <a:xfrm>
            <a:off x="6886575" y="4595813"/>
            <a:ext cx="9525" cy="111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74" name="Rectangle 719"/>
          <p:cNvSpPr>
            <a:spLocks noChangeArrowheads="1"/>
          </p:cNvSpPr>
          <p:nvPr/>
        </p:nvSpPr>
        <p:spPr bwMode="auto">
          <a:xfrm>
            <a:off x="6886575" y="4908550"/>
            <a:ext cx="9525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8375" name="Rectangle 720"/>
          <p:cNvSpPr>
            <a:spLocks noChangeArrowheads="1"/>
          </p:cNvSpPr>
          <p:nvPr/>
        </p:nvSpPr>
        <p:spPr bwMode="auto">
          <a:xfrm>
            <a:off x="6886575" y="4986338"/>
            <a:ext cx="9525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sk-SK" altLang="sk-SK"/>
          </a:p>
        </p:txBody>
      </p:sp>
      <p:sp>
        <p:nvSpPr>
          <p:cNvPr id="7938" name="Text Box 770"/>
          <p:cNvSpPr txBox="1">
            <a:spLocks noChangeArrowheads="1"/>
          </p:cNvSpPr>
          <p:nvPr/>
        </p:nvSpPr>
        <p:spPr bwMode="auto">
          <a:xfrm>
            <a:off x="1403648" y="188640"/>
            <a:ext cx="6520183" cy="369332"/>
          </a:xfrm>
          <a:prstGeom prst="rect">
            <a:avLst/>
          </a:prstGeom>
          <a:noFill/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Схема </a:t>
            </a:r>
            <a:r>
              <a:rPr lang="sk-SK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P/t </a:t>
            </a:r>
            <a:r>
              <a:rPr lang="ru-RU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кривых у 3-уровневой ИВЛ, сравнение с </a:t>
            </a:r>
            <a:r>
              <a:rPr lang="en-US" alt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PCV</a:t>
            </a:r>
            <a:endParaRPr lang="sk-SK" alt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oup 772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4" name="Group 773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8481" name="Freeform 774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82" name="Freeform 775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8380" name="Freeform 776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5" name="Group 777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382" name="Freeform 778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3" name="Freeform 779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4" name="Freeform 780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5" name="Freeform 781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6" name="Freeform 782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7" name="Freeform 783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8" name="Freeform 784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89" name="Freeform 785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0" name="Freeform 786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1" name="Freeform 787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2" name="Freeform 788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3" name="Freeform 789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4" name="Freeform 790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5" name="Freeform 791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6" name="Freeform 792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7" name="Freeform 793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8" name="Freeform 794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99" name="Freeform 795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0" name="Freeform 796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1" name="Freeform 797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2" name="Freeform 798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3" name="Freeform 799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4" name="Freeform 800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5" name="Freeform 801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6" name="Freeform 802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7" name="Freeform 803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8" name="Freeform 804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09" name="Freeform 805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0" name="Freeform 806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1" name="Freeform 807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2" name="Freeform 808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3" name="Freeform 809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4" name="Freeform 810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5" name="Freeform 811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6" name="Freeform 812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7" name="Freeform 813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8" name="Freeform 814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19" name="Freeform 815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0" name="Freeform 816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1" name="Freeform 817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2" name="Freeform 818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3" name="Freeform 819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4" name="Freeform 820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5" name="Freeform 821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6" name="Freeform 822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7" name="Freeform 823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8" name="Freeform 824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29" name="Freeform 825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0" name="Freeform 826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1" name="Freeform 827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2" name="Freeform 828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3" name="Freeform 829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4" name="Freeform 830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5" name="Freeform 831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6" name="Freeform 832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7" name="Freeform 833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8" name="Freeform 834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39" name="Freeform 835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0" name="Freeform 836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1" name="Freeform 837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2" name="Freeform 838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3" name="Freeform 839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4" name="Freeform 840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5" name="Freeform 841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6" name="Freeform 842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7" name="Freeform 843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8" name="Freeform 844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49" name="Freeform 845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0" name="Freeform 846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1" name="Freeform 847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2" name="Freeform 848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3" name="Freeform 849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4" name="Freeform 850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5" name="Freeform 851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6" name="Freeform 852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7" name="Freeform 853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8" name="Freeform 854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59" name="Freeform 855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0" name="Freeform 856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1" name="Freeform 857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2" name="Freeform 858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3" name="Freeform 859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4" name="Freeform 860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5" name="Freeform 861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6" name="Freeform 862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7" name="Freeform 863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8" name="Freeform 864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69" name="Freeform 865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0" name="Freeform 866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1" name="Freeform 867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2" name="Freeform 868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3" name="Freeform 869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4" name="Freeform 870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5" name="Freeform 871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6" name="Freeform 872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7" name="Freeform 873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8" name="Freeform 874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79" name="Freeform 875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80" name="Freeform 876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  <p:grpSp>
        <p:nvGrpSpPr>
          <p:cNvPr id="876" name="Skupina 875"/>
          <p:cNvGrpSpPr/>
          <p:nvPr/>
        </p:nvGrpSpPr>
        <p:grpSpPr>
          <a:xfrm>
            <a:off x="827584" y="1124744"/>
            <a:ext cx="7200800" cy="5399881"/>
            <a:chOff x="0" y="115888"/>
            <a:chExt cx="6443663" cy="6408737"/>
          </a:xfrm>
        </p:grpSpPr>
        <p:sp>
          <p:nvSpPr>
            <p:cNvPr id="877" name="AutoShape 3"/>
            <p:cNvSpPr>
              <a:spLocks noChangeAspect="1" noChangeArrowheads="1"/>
            </p:cNvSpPr>
            <p:nvPr/>
          </p:nvSpPr>
          <p:spPr bwMode="auto">
            <a:xfrm>
              <a:off x="0" y="333375"/>
              <a:ext cx="6337300" cy="3486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8" name="AutoShape 4"/>
            <p:cNvSpPr>
              <a:spLocks noChangeAspect="1" noChangeArrowheads="1"/>
            </p:cNvSpPr>
            <p:nvPr/>
          </p:nvSpPr>
          <p:spPr bwMode="auto">
            <a:xfrm>
              <a:off x="112713" y="288925"/>
              <a:ext cx="6251575" cy="32178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9" name="AutoShape 5"/>
            <p:cNvSpPr>
              <a:spLocks noChangeAspect="1" noChangeArrowheads="1"/>
            </p:cNvSpPr>
            <p:nvPr/>
          </p:nvSpPr>
          <p:spPr bwMode="auto">
            <a:xfrm>
              <a:off x="0" y="333375"/>
              <a:ext cx="6251575" cy="3159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0" name="Freeform 6"/>
            <p:cNvSpPr>
              <a:spLocks/>
            </p:cNvSpPr>
            <p:nvPr/>
          </p:nvSpPr>
          <p:spPr bwMode="auto">
            <a:xfrm>
              <a:off x="884238" y="571500"/>
              <a:ext cx="4938712" cy="2216150"/>
            </a:xfrm>
            <a:custGeom>
              <a:avLst/>
              <a:gdLst>
                <a:gd name="T0" fmla="*/ 15316 w 4192"/>
                <a:gd name="T1" fmla="*/ 0 h 1856"/>
                <a:gd name="T2" fmla="*/ 0 w 4192"/>
                <a:gd name="T3" fmla="*/ 0 h 1856"/>
                <a:gd name="T4" fmla="*/ 0 w 4192"/>
                <a:gd name="T5" fmla="*/ 2207792 h 1856"/>
                <a:gd name="T6" fmla="*/ 0 w 4192"/>
                <a:gd name="T7" fmla="*/ 2207792 h 1856"/>
                <a:gd name="T8" fmla="*/ 2356 w 4192"/>
                <a:gd name="T9" fmla="*/ 2212568 h 1856"/>
                <a:gd name="T10" fmla="*/ 7069 w 4192"/>
                <a:gd name="T11" fmla="*/ 2216150 h 1856"/>
                <a:gd name="T12" fmla="*/ 4938712 w 4192"/>
                <a:gd name="T13" fmla="*/ 2216150 h 1856"/>
                <a:gd name="T14" fmla="*/ 4938712 w 4192"/>
                <a:gd name="T15" fmla="*/ 2200627 h 1856"/>
                <a:gd name="T16" fmla="*/ 7069 w 4192"/>
                <a:gd name="T17" fmla="*/ 2200627 h 1856"/>
                <a:gd name="T18" fmla="*/ 12959 w 4192"/>
                <a:gd name="T19" fmla="*/ 2207792 h 1856"/>
                <a:gd name="T20" fmla="*/ 11781 w 4192"/>
                <a:gd name="T21" fmla="*/ 2203015 h 1856"/>
                <a:gd name="T22" fmla="*/ 7069 w 4192"/>
                <a:gd name="T23" fmla="*/ 2207792 h 1856"/>
                <a:gd name="T24" fmla="*/ 15316 w 4192"/>
                <a:gd name="T25" fmla="*/ 2207792 h 1856"/>
                <a:gd name="T26" fmla="*/ 15316 w 4192"/>
                <a:gd name="T27" fmla="*/ 0 h 18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92"/>
                <a:gd name="T43" fmla="*/ 0 h 1856"/>
                <a:gd name="T44" fmla="*/ 4192 w 4192"/>
                <a:gd name="T45" fmla="*/ 1856 h 18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92" h="1856">
                  <a:moveTo>
                    <a:pt x="13" y="0"/>
                  </a:moveTo>
                  <a:lnTo>
                    <a:pt x="0" y="0"/>
                  </a:lnTo>
                  <a:lnTo>
                    <a:pt x="0" y="1849"/>
                  </a:lnTo>
                  <a:lnTo>
                    <a:pt x="2" y="1853"/>
                  </a:lnTo>
                  <a:lnTo>
                    <a:pt x="6" y="1856"/>
                  </a:lnTo>
                  <a:lnTo>
                    <a:pt x="4192" y="1856"/>
                  </a:lnTo>
                  <a:lnTo>
                    <a:pt x="4192" y="1843"/>
                  </a:lnTo>
                  <a:lnTo>
                    <a:pt x="6" y="1843"/>
                  </a:lnTo>
                  <a:lnTo>
                    <a:pt x="11" y="1849"/>
                  </a:lnTo>
                  <a:lnTo>
                    <a:pt x="10" y="1845"/>
                  </a:lnTo>
                  <a:lnTo>
                    <a:pt x="6" y="1849"/>
                  </a:lnTo>
                  <a:lnTo>
                    <a:pt x="13" y="184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1" name="Rectangle 7"/>
            <p:cNvSpPr>
              <a:spLocks noChangeArrowheads="1"/>
            </p:cNvSpPr>
            <p:nvPr/>
          </p:nvSpPr>
          <p:spPr bwMode="auto">
            <a:xfrm>
              <a:off x="846138" y="234473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2" name="Rectangle 8"/>
            <p:cNvSpPr>
              <a:spLocks noChangeArrowheads="1"/>
            </p:cNvSpPr>
            <p:nvPr/>
          </p:nvSpPr>
          <p:spPr bwMode="auto">
            <a:xfrm>
              <a:off x="904875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3" name="Rectangle 9"/>
            <p:cNvSpPr>
              <a:spLocks noChangeArrowheads="1"/>
            </p:cNvSpPr>
            <p:nvPr/>
          </p:nvSpPr>
          <p:spPr bwMode="auto">
            <a:xfrm>
              <a:off x="9652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4" name="Rectangle 10"/>
            <p:cNvSpPr>
              <a:spLocks noChangeArrowheads="1"/>
            </p:cNvSpPr>
            <p:nvPr/>
          </p:nvSpPr>
          <p:spPr bwMode="auto">
            <a:xfrm>
              <a:off x="998538" y="2033588"/>
              <a:ext cx="476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5" name="Rectangle 11"/>
            <p:cNvSpPr>
              <a:spLocks noChangeArrowheads="1"/>
            </p:cNvSpPr>
            <p:nvPr/>
          </p:nvSpPr>
          <p:spPr bwMode="auto">
            <a:xfrm>
              <a:off x="1001713" y="234473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6" name="Rectangle 12"/>
            <p:cNvSpPr>
              <a:spLocks noChangeArrowheads="1"/>
            </p:cNvSpPr>
            <p:nvPr/>
          </p:nvSpPr>
          <p:spPr bwMode="auto">
            <a:xfrm>
              <a:off x="105886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7" name="Rectangle 13"/>
            <p:cNvSpPr>
              <a:spLocks noChangeArrowheads="1"/>
            </p:cNvSpPr>
            <p:nvPr/>
          </p:nvSpPr>
          <p:spPr bwMode="auto">
            <a:xfrm>
              <a:off x="109061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8" name="Rectangle 14"/>
            <p:cNvSpPr>
              <a:spLocks noChangeArrowheads="1"/>
            </p:cNvSpPr>
            <p:nvPr/>
          </p:nvSpPr>
          <p:spPr bwMode="auto">
            <a:xfrm>
              <a:off x="127476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9" name="Rectangle 15"/>
            <p:cNvSpPr>
              <a:spLocks noChangeArrowheads="1"/>
            </p:cNvSpPr>
            <p:nvPr/>
          </p:nvSpPr>
          <p:spPr bwMode="auto">
            <a:xfrm>
              <a:off x="1368425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0" name="Rectangle 16"/>
            <p:cNvSpPr>
              <a:spLocks noChangeArrowheads="1"/>
            </p:cNvSpPr>
            <p:nvPr/>
          </p:nvSpPr>
          <p:spPr bwMode="auto">
            <a:xfrm>
              <a:off x="1400175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1" name="Rectangle 17"/>
            <p:cNvSpPr>
              <a:spLocks noChangeArrowheads="1"/>
            </p:cNvSpPr>
            <p:nvPr/>
          </p:nvSpPr>
          <p:spPr bwMode="auto">
            <a:xfrm>
              <a:off x="143192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2" name="Rectangle 18"/>
            <p:cNvSpPr>
              <a:spLocks noChangeArrowheads="1"/>
            </p:cNvSpPr>
            <p:nvPr/>
          </p:nvSpPr>
          <p:spPr bwMode="auto">
            <a:xfrm>
              <a:off x="14605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3" name="Rectangle 19"/>
            <p:cNvSpPr>
              <a:spLocks noChangeArrowheads="1"/>
            </p:cNvSpPr>
            <p:nvPr/>
          </p:nvSpPr>
          <p:spPr bwMode="auto">
            <a:xfrm>
              <a:off x="149383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4" name="Rectangle 20"/>
            <p:cNvSpPr>
              <a:spLocks noChangeArrowheads="1"/>
            </p:cNvSpPr>
            <p:nvPr/>
          </p:nvSpPr>
          <p:spPr bwMode="auto">
            <a:xfrm>
              <a:off x="1555750" y="2033588"/>
              <a:ext cx="11113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5" name="Rectangle 21"/>
            <p:cNvSpPr>
              <a:spLocks noChangeArrowheads="1"/>
            </p:cNvSpPr>
            <p:nvPr/>
          </p:nvSpPr>
          <p:spPr bwMode="auto">
            <a:xfrm>
              <a:off x="1647825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6" name="Rectangle 22"/>
            <p:cNvSpPr>
              <a:spLocks noChangeArrowheads="1"/>
            </p:cNvSpPr>
            <p:nvPr/>
          </p:nvSpPr>
          <p:spPr bwMode="auto">
            <a:xfrm>
              <a:off x="174307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7" name="Rectangle 23"/>
            <p:cNvSpPr>
              <a:spLocks noChangeArrowheads="1"/>
            </p:cNvSpPr>
            <p:nvPr/>
          </p:nvSpPr>
          <p:spPr bwMode="auto">
            <a:xfrm>
              <a:off x="1773238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8" name="Rectangle 24"/>
            <p:cNvSpPr>
              <a:spLocks noChangeArrowheads="1"/>
            </p:cNvSpPr>
            <p:nvPr/>
          </p:nvSpPr>
          <p:spPr bwMode="auto">
            <a:xfrm>
              <a:off x="1803400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9" name="Rectangle 25"/>
            <p:cNvSpPr>
              <a:spLocks noChangeArrowheads="1"/>
            </p:cNvSpPr>
            <p:nvPr/>
          </p:nvSpPr>
          <p:spPr bwMode="auto">
            <a:xfrm>
              <a:off x="1806575" y="234473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0" name="Rectangle 26"/>
            <p:cNvSpPr>
              <a:spLocks noChangeArrowheads="1"/>
            </p:cNvSpPr>
            <p:nvPr/>
          </p:nvSpPr>
          <p:spPr bwMode="auto">
            <a:xfrm>
              <a:off x="1866900" y="2033588"/>
              <a:ext cx="4763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1" name="Rectangle 27"/>
            <p:cNvSpPr>
              <a:spLocks noChangeArrowheads="1"/>
            </p:cNvSpPr>
            <p:nvPr/>
          </p:nvSpPr>
          <p:spPr bwMode="auto">
            <a:xfrm>
              <a:off x="195897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2" name="Rectangle 28"/>
            <p:cNvSpPr>
              <a:spLocks noChangeArrowheads="1"/>
            </p:cNvSpPr>
            <p:nvPr/>
          </p:nvSpPr>
          <p:spPr bwMode="auto">
            <a:xfrm>
              <a:off x="2081213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3" name="Rectangle 29"/>
            <p:cNvSpPr>
              <a:spLocks noChangeArrowheads="1"/>
            </p:cNvSpPr>
            <p:nvPr/>
          </p:nvSpPr>
          <p:spPr bwMode="auto">
            <a:xfrm>
              <a:off x="211296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4" name="Rectangle 30"/>
            <p:cNvSpPr>
              <a:spLocks noChangeArrowheads="1"/>
            </p:cNvSpPr>
            <p:nvPr/>
          </p:nvSpPr>
          <p:spPr bwMode="auto">
            <a:xfrm>
              <a:off x="217646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5" name="Rectangle 31"/>
            <p:cNvSpPr>
              <a:spLocks noChangeArrowheads="1"/>
            </p:cNvSpPr>
            <p:nvPr/>
          </p:nvSpPr>
          <p:spPr bwMode="auto">
            <a:xfrm>
              <a:off x="220503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6" name="Rectangle 32"/>
            <p:cNvSpPr>
              <a:spLocks noChangeArrowheads="1"/>
            </p:cNvSpPr>
            <p:nvPr/>
          </p:nvSpPr>
          <p:spPr bwMode="auto">
            <a:xfrm>
              <a:off x="2238375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7" name="Rectangle 33"/>
            <p:cNvSpPr>
              <a:spLocks noChangeArrowheads="1"/>
            </p:cNvSpPr>
            <p:nvPr/>
          </p:nvSpPr>
          <p:spPr bwMode="auto">
            <a:xfrm>
              <a:off x="226853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8" name="Rectangle 34"/>
            <p:cNvSpPr>
              <a:spLocks noChangeArrowheads="1"/>
            </p:cNvSpPr>
            <p:nvPr/>
          </p:nvSpPr>
          <p:spPr bwMode="auto">
            <a:xfrm>
              <a:off x="2273300" y="234473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" name="Rectangle 35"/>
            <p:cNvSpPr>
              <a:spLocks noChangeArrowheads="1"/>
            </p:cNvSpPr>
            <p:nvPr/>
          </p:nvSpPr>
          <p:spPr bwMode="auto">
            <a:xfrm>
              <a:off x="2362200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" name="Rectangle 36"/>
            <p:cNvSpPr>
              <a:spLocks noChangeArrowheads="1"/>
            </p:cNvSpPr>
            <p:nvPr/>
          </p:nvSpPr>
          <p:spPr bwMode="auto">
            <a:xfrm>
              <a:off x="239236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" name="Rectangle 37"/>
            <p:cNvSpPr>
              <a:spLocks noChangeArrowheads="1"/>
            </p:cNvSpPr>
            <p:nvPr/>
          </p:nvSpPr>
          <p:spPr bwMode="auto">
            <a:xfrm>
              <a:off x="248443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2" name="Rectangle 38"/>
            <p:cNvSpPr>
              <a:spLocks noChangeArrowheads="1"/>
            </p:cNvSpPr>
            <p:nvPr/>
          </p:nvSpPr>
          <p:spPr bwMode="auto">
            <a:xfrm>
              <a:off x="257968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3" name="Rectangle 39"/>
            <p:cNvSpPr>
              <a:spLocks noChangeArrowheads="1"/>
            </p:cNvSpPr>
            <p:nvPr/>
          </p:nvSpPr>
          <p:spPr bwMode="auto">
            <a:xfrm>
              <a:off x="260826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4" name="Rectangle 40"/>
            <p:cNvSpPr>
              <a:spLocks noChangeArrowheads="1"/>
            </p:cNvSpPr>
            <p:nvPr/>
          </p:nvSpPr>
          <p:spPr bwMode="auto">
            <a:xfrm>
              <a:off x="264001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5" name="Rectangle 41"/>
            <p:cNvSpPr>
              <a:spLocks noChangeArrowheads="1"/>
            </p:cNvSpPr>
            <p:nvPr/>
          </p:nvSpPr>
          <p:spPr bwMode="auto">
            <a:xfrm>
              <a:off x="267176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6" name="Rectangle 42"/>
            <p:cNvSpPr>
              <a:spLocks noChangeArrowheads="1"/>
            </p:cNvSpPr>
            <p:nvPr/>
          </p:nvSpPr>
          <p:spPr bwMode="auto">
            <a:xfrm>
              <a:off x="276542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7" name="Rectangle 43"/>
            <p:cNvSpPr>
              <a:spLocks noChangeArrowheads="1"/>
            </p:cNvSpPr>
            <p:nvPr/>
          </p:nvSpPr>
          <p:spPr bwMode="auto">
            <a:xfrm>
              <a:off x="279717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8" name="Rectangle 44"/>
            <p:cNvSpPr>
              <a:spLocks noChangeArrowheads="1"/>
            </p:cNvSpPr>
            <p:nvPr/>
          </p:nvSpPr>
          <p:spPr bwMode="auto">
            <a:xfrm>
              <a:off x="295116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9" name="Rectangle 45"/>
            <p:cNvSpPr>
              <a:spLocks noChangeArrowheads="1"/>
            </p:cNvSpPr>
            <p:nvPr/>
          </p:nvSpPr>
          <p:spPr bwMode="auto">
            <a:xfrm>
              <a:off x="2981325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0" name="Rectangle 46"/>
            <p:cNvSpPr>
              <a:spLocks noChangeArrowheads="1"/>
            </p:cNvSpPr>
            <p:nvPr/>
          </p:nvSpPr>
          <p:spPr bwMode="auto">
            <a:xfrm>
              <a:off x="301466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1" name="Rectangle 47"/>
            <p:cNvSpPr>
              <a:spLocks noChangeArrowheads="1"/>
            </p:cNvSpPr>
            <p:nvPr/>
          </p:nvSpPr>
          <p:spPr bwMode="auto">
            <a:xfrm>
              <a:off x="3041650" y="2033588"/>
              <a:ext cx="11113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2" name="Rectangle 48"/>
            <p:cNvSpPr>
              <a:spLocks noChangeArrowheads="1"/>
            </p:cNvSpPr>
            <p:nvPr/>
          </p:nvSpPr>
          <p:spPr bwMode="auto">
            <a:xfrm>
              <a:off x="3049588" y="234473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3" name="Rectangle 49"/>
            <p:cNvSpPr>
              <a:spLocks noChangeArrowheads="1"/>
            </p:cNvSpPr>
            <p:nvPr/>
          </p:nvSpPr>
          <p:spPr bwMode="auto">
            <a:xfrm>
              <a:off x="3106738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4" name="Rectangle 50"/>
            <p:cNvSpPr>
              <a:spLocks noChangeArrowheads="1"/>
            </p:cNvSpPr>
            <p:nvPr/>
          </p:nvSpPr>
          <p:spPr bwMode="auto">
            <a:xfrm>
              <a:off x="31369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5" name="Rectangle 51"/>
            <p:cNvSpPr>
              <a:spLocks noChangeArrowheads="1"/>
            </p:cNvSpPr>
            <p:nvPr/>
          </p:nvSpPr>
          <p:spPr bwMode="auto">
            <a:xfrm>
              <a:off x="316706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6" name="Rectangle 52"/>
            <p:cNvSpPr>
              <a:spLocks noChangeArrowheads="1"/>
            </p:cNvSpPr>
            <p:nvPr/>
          </p:nvSpPr>
          <p:spPr bwMode="auto">
            <a:xfrm>
              <a:off x="3200400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7" name="Rectangle 53"/>
            <p:cNvSpPr>
              <a:spLocks noChangeArrowheads="1"/>
            </p:cNvSpPr>
            <p:nvPr/>
          </p:nvSpPr>
          <p:spPr bwMode="auto">
            <a:xfrm>
              <a:off x="332263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8" name="Rectangle 54"/>
            <p:cNvSpPr>
              <a:spLocks noChangeArrowheads="1"/>
            </p:cNvSpPr>
            <p:nvPr/>
          </p:nvSpPr>
          <p:spPr bwMode="auto">
            <a:xfrm>
              <a:off x="3386138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9" name="Rectangle 55"/>
            <p:cNvSpPr>
              <a:spLocks noChangeArrowheads="1"/>
            </p:cNvSpPr>
            <p:nvPr/>
          </p:nvSpPr>
          <p:spPr bwMode="auto">
            <a:xfrm>
              <a:off x="3390900" y="2344738"/>
              <a:ext cx="317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0" name="Rectangle 56"/>
            <p:cNvSpPr>
              <a:spLocks noChangeArrowheads="1"/>
            </p:cNvSpPr>
            <p:nvPr/>
          </p:nvSpPr>
          <p:spPr bwMode="auto">
            <a:xfrm>
              <a:off x="3448050" y="2033588"/>
              <a:ext cx="4763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1" name="Rectangle 57"/>
            <p:cNvSpPr>
              <a:spLocks noChangeArrowheads="1"/>
            </p:cNvSpPr>
            <p:nvPr/>
          </p:nvSpPr>
          <p:spPr bwMode="auto">
            <a:xfrm>
              <a:off x="347662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2" name="Rectangle 58"/>
            <p:cNvSpPr>
              <a:spLocks noChangeArrowheads="1"/>
            </p:cNvSpPr>
            <p:nvPr/>
          </p:nvSpPr>
          <p:spPr bwMode="auto">
            <a:xfrm>
              <a:off x="350837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3" name="Rectangle 59"/>
            <p:cNvSpPr>
              <a:spLocks noChangeArrowheads="1"/>
            </p:cNvSpPr>
            <p:nvPr/>
          </p:nvSpPr>
          <p:spPr bwMode="auto">
            <a:xfrm>
              <a:off x="3603625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4" name="Rectangle 60"/>
            <p:cNvSpPr>
              <a:spLocks noChangeArrowheads="1"/>
            </p:cNvSpPr>
            <p:nvPr/>
          </p:nvSpPr>
          <p:spPr bwMode="auto">
            <a:xfrm>
              <a:off x="363378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5" name="Rectangle 61"/>
            <p:cNvSpPr>
              <a:spLocks noChangeArrowheads="1"/>
            </p:cNvSpPr>
            <p:nvPr/>
          </p:nvSpPr>
          <p:spPr bwMode="auto">
            <a:xfrm>
              <a:off x="3786188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6" name="Rectangle 62"/>
            <p:cNvSpPr>
              <a:spLocks noChangeArrowheads="1"/>
            </p:cNvSpPr>
            <p:nvPr/>
          </p:nvSpPr>
          <p:spPr bwMode="auto">
            <a:xfrm>
              <a:off x="381793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7" name="Rectangle 63"/>
            <p:cNvSpPr>
              <a:spLocks noChangeArrowheads="1"/>
            </p:cNvSpPr>
            <p:nvPr/>
          </p:nvSpPr>
          <p:spPr bwMode="auto">
            <a:xfrm>
              <a:off x="384968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8" name="Rectangle 64"/>
            <p:cNvSpPr>
              <a:spLocks noChangeArrowheads="1"/>
            </p:cNvSpPr>
            <p:nvPr/>
          </p:nvSpPr>
          <p:spPr bwMode="auto">
            <a:xfrm>
              <a:off x="3878263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9" name="Rectangle 65"/>
            <p:cNvSpPr>
              <a:spLocks noChangeArrowheads="1"/>
            </p:cNvSpPr>
            <p:nvPr/>
          </p:nvSpPr>
          <p:spPr bwMode="auto">
            <a:xfrm>
              <a:off x="391001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0" name="Rectangle 66"/>
            <p:cNvSpPr>
              <a:spLocks noChangeArrowheads="1"/>
            </p:cNvSpPr>
            <p:nvPr/>
          </p:nvSpPr>
          <p:spPr bwMode="auto">
            <a:xfrm>
              <a:off x="3975100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1" name="Rectangle 67"/>
            <p:cNvSpPr>
              <a:spLocks noChangeArrowheads="1"/>
            </p:cNvSpPr>
            <p:nvPr/>
          </p:nvSpPr>
          <p:spPr bwMode="auto">
            <a:xfrm>
              <a:off x="400526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2" name="Rectangle 68"/>
            <p:cNvSpPr>
              <a:spLocks noChangeArrowheads="1"/>
            </p:cNvSpPr>
            <p:nvPr/>
          </p:nvSpPr>
          <p:spPr bwMode="auto">
            <a:xfrm>
              <a:off x="4011613" y="234473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3" name="Rectangle 69"/>
            <p:cNvSpPr>
              <a:spLocks noChangeArrowheads="1"/>
            </p:cNvSpPr>
            <p:nvPr/>
          </p:nvSpPr>
          <p:spPr bwMode="auto">
            <a:xfrm>
              <a:off x="415925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4" name="Rectangle 70"/>
            <p:cNvSpPr>
              <a:spLocks noChangeArrowheads="1"/>
            </p:cNvSpPr>
            <p:nvPr/>
          </p:nvSpPr>
          <p:spPr bwMode="auto">
            <a:xfrm>
              <a:off x="4191000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5" name="Rectangle 71"/>
            <p:cNvSpPr>
              <a:spLocks noChangeArrowheads="1"/>
            </p:cNvSpPr>
            <p:nvPr/>
          </p:nvSpPr>
          <p:spPr bwMode="auto">
            <a:xfrm>
              <a:off x="4224338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6" name="Rectangle 72"/>
            <p:cNvSpPr>
              <a:spLocks noChangeArrowheads="1"/>
            </p:cNvSpPr>
            <p:nvPr/>
          </p:nvSpPr>
          <p:spPr bwMode="auto">
            <a:xfrm>
              <a:off x="4254500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7" name="Rectangle 73"/>
            <p:cNvSpPr>
              <a:spLocks noChangeArrowheads="1"/>
            </p:cNvSpPr>
            <p:nvPr/>
          </p:nvSpPr>
          <p:spPr bwMode="auto">
            <a:xfrm>
              <a:off x="4257675" y="234473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8" name="Rectangle 74"/>
            <p:cNvSpPr>
              <a:spLocks noChangeArrowheads="1"/>
            </p:cNvSpPr>
            <p:nvPr/>
          </p:nvSpPr>
          <p:spPr bwMode="auto">
            <a:xfrm>
              <a:off x="431482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9" name="Rectangle 75"/>
            <p:cNvSpPr>
              <a:spLocks noChangeArrowheads="1"/>
            </p:cNvSpPr>
            <p:nvPr/>
          </p:nvSpPr>
          <p:spPr bwMode="auto">
            <a:xfrm>
              <a:off x="437673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0" name="Rectangle 76"/>
            <p:cNvSpPr>
              <a:spLocks noChangeArrowheads="1"/>
            </p:cNvSpPr>
            <p:nvPr/>
          </p:nvSpPr>
          <p:spPr bwMode="auto">
            <a:xfrm>
              <a:off x="4410075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1" name="Rectangle 77"/>
            <p:cNvSpPr>
              <a:spLocks noChangeArrowheads="1"/>
            </p:cNvSpPr>
            <p:nvPr/>
          </p:nvSpPr>
          <p:spPr bwMode="auto">
            <a:xfrm>
              <a:off x="44704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2" name="Rectangle 78"/>
            <p:cNvSpPr>
              <a:spLocks noChangeArrowheads="1"/>
            </p:cNvSpPr>
            <p:nvPr/>
          </p:nvSpPr>
          <p:spPr bwMode="auto">
            <a:xfrm>
              <a:off x="4530725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3" name="Rectangle 79"/>
            <p:cNvSpPr>
              <a:spLocks noChangeArrowheads="1"/>
            </p:cNvSpPr>
            <p:nvPr/>
          </p:nvSpPr>
          <p:spPr bwMode="auto">
            <a:xfrm>
              <a:off x="4560888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4" name="Rectangle 80"/>
            <p:cNvSpPr>
              <a:spLocks noChangeArrowheads="1"/>
            </p:cNvSpPr>
            <p:nvPr/>
          </p:nvSpPr>
          <p:spPr bwMode="auto">
            <a:xfrm>
              <a:off x="459422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5" name="Rectangle 81"/>
            <p:cNvSpPr>
              <a:spLocks noChangeArrowheads="1"/>
            </p:cNvSpPr>
            <p:nvPr/>
          </p:nvSpPr>
          <p:spPr bwMode="auto">
            <a:xfrm>
              <a:off x="4625975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6" name="Rectangle 82"/>
            <p:cNvSpPr>
              <a:spLocks noChangeArrowheads="1"/>
            </p:cNvSpPr>
            <p:nvPr/>
          </p:nvSpPr>
          <p:spPr bwMode="auto">
            <a:xfrm>
              <a:off x="465613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7" name="Rectangle 83"/>
            <p:cNvSpPr>
              <a:spLocks noChangeArrowheads="1"/>
            </p:cNvSpPr>
            <p:nvPr/>
          </p:nvSpPr>
          <p:spPr bwMode="auto">
            <a:xfrm>
              <a:off x="46863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8" name="Rectangle 84"/>
            <p:cNvSpPr>
              <a:spLocks noChangeArrowheads="1"/>
            </p:cNvSpPr>
            <p:nvPr/>
          </p:nvSpPr>
          <p:spPr bwMode="auto">
            <a:xfrm>
              <a:off x="4718050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9" name="Rectangle 85"/>
            <p:cNvSpPr>
              <a:spLocks noChangeArrowheads="1"/>
            </p:cNvSpPr>
            <p:nvPr/>
          </p:nvSpPr>
          <p:spPr bwMode="auto">
            <a:xfrm>
              <a:off x="4746625" y="2033588"/>
              <a:ext cx="11113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0" name="Rectangle 86"/>
            <p:cNvSpPr>
              <a:spLocks noChangeArrowheads="1"/>
            </p:cNvSpPr>
            <p:nvPr/>
          </p:nvSpPr>
          <p:spPr bwMode="auto">
            <a:xfrm>
              <a:off x="4781550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1" name="Rectangle 87"/>
            <p:cNvSpPr>
              <a:spLocks noChangeArrowheads="1"/>
            </p:cNvSpPr>
            <p:nvPr/>
          </p:nvSpPr>
          <p:spPr bwMode="auto">
            <a:xfrm>
              <a:off x="4810125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2" name="Rectangle 88"/>
            <p:cNvSpPr>
              <a:spLocks noChangeArrowheads="1"/>
            </p:cNvSpPr>
            <p:nvPr/>
          </p:nvSpPr>
          <p:spPr bwMode="auto">
            <a:xfrm>
              <a:off x="4841875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3" name="Rectangle 89"/>
            <p:cNvSpPr>
              <a:spLocks noChangeArrowheads="1"/>
            </p:cNvSpPr>
            <p:nvPr/>
          </p:nvSpPr>
          <p:spPr bwMode="auto">
            <a:xfrm>
              <a:off x="4935538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4" name="Rectangle 90"/>
            <p:cNvSpPr>
              <a:spLocks noChangeArrowheads="1"/>
            </p:cNvSpPr>
            <p:nvPr/>
          </p:nvSpPr>
          <p:spPr bwMode="auto">
            <a:xfrm>
              <a:off x="5029200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5" name="Rectangle 91"/>
            <p:cNvSpPr>
              <a:spLocks noChangeArrowheads="1"/>
            </p:cNvSpPr>
            <p:nvPr/>
          </p:nvSpPr>
          <p:spPr bwMode="auto">
            <a:xfrm>
              <a:off x="5059363" y="203358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6" name="Rectangle 92"/>
            <p:cNvSpPr>
              <a:spLocks noChangeArrowheads="1"/>
            </p:cNvSpPr>
            <p:nvPr/>
          </p:nvSpPr>
          <p:spPr bwMode="auto">
            <a:xfrm>
              <a:off x="5092700" y="2033588"/>
              <a:ext cx="4763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7" name="Rectangle 93"/>
            <p:cNvSpPr>
              <a:spLocks noChangeArrowheads="1"/>
            </p:cNvSpPr>
            <p:nvPr/>
          </p:nvSpPr>
          <p:spPr bwMode="auto">
            <a:xfrm>
              <a:off x="521493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8" name="Rectangle 94"/>
            <p:cNvSpPr>
              <a:spLocks noChangeArrowheads="1"/>
            </p:cNvSpPr>
            <p:nvPr/>
          </p:nvSpPr>
          <p:spPr bwMode="auto">
            <a:xfrm>
              <a:off x="52451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9" name="Rectangle 95"/>
            <p:cNvSpPr>
              <a:spLocks noChangeArrowheads="1"/>
            </p:cNvSpPr>
            <p:nvPr/>
          </p:nvSpPr>
          <p:spPr bwMode="auto">
            <a:xfrm>
              <a:off x="53086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0" name="Rectangle 96"/>
            <p:cNvSpPr>
              <a:spLocks noChangeArrowheads="1"/>
            </p:cNvSpPr>
            <p:nvPr/>
          </p:nvSpPr>
          <p:spPr bwMode="auto">
            <a:xfrm>
              <a:off x="5367338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1" name="Rectangle 97"/>
            <p:cNvSpPr>
              <a:spLocks noChangeArrowheads="1"/>
            </p:cNvSpPr>
            <p:nvPr/>
          </p:nvSpPr>
          <p:spPr bwMode="auto">
            <a:xfrm>
              <a:off x="5399088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2" name="Rectangle 98"/>
            <p:cNvSpPr>
              <a:spLocks noChangeArrowheads="1"/>
            </p:cNvSpPr>
            <p:nvPr/>
          </p:nvSpPr>
          <p:spPr bwMode="auto">
            <a:xfrm>
              <a:off x="5430838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3" name="Rectangle 99"/>
            <p:cNvSpPr>
              <a:spLocks noChangeArrowheads="1"/>
            </p:cNvSpPr>
            <p:nvPr/>
          </p:nvSpPr>
          <p:spPr bwMode="auto">
            <a:xfrm>
              <a:off x="5437188" y="2344738"/>
              <a:ext cx="6350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4" name="Rectangle 100"/>
            <p:cNvSpPr>
              <a:spLocks noChangeArrowheads="1"/>
            </p:cNvSpPr>
            <p:nvPr/>
          </p:nvSpPr>
          <p:spPr bwMode="auto">
            <a:xfrm>
              <a:off x="549275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5" name="Rectangle 101"/>
            <p:cNvSpPr>
              <a:spLocks noChangeArrowheads="1"/>
            </p:cNvSpPr>
            <p:nvPr/>
          </p:nvSpPr>
          <p:spPr bwMode="auto">
            <a:xfrm>
              <a:off x="5524500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6" name="Rectangle 102"/>
            <p:cNvSpPr>
              <a:spLocks noChangeArrowheads="1"/>
            </p:cNvSpPr>
            <p:nvPr/>
          </p:nvSpPr>
          <p:spPr bwMode="auto">
            <a:xfrm>
              <a:off x="5554663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7" name="Rectangle 103"/>
            <p:cNvSpPr>
              <a:spLocks noChangeArrowheads="1"/>
            </p:cNvSpPr>
            <p:nvPr/>
          </p:nvSpPr>
          <p:spPr bwMode="auto">
            <a:xfrm>
              <a:off x="5586413" y="2033588"/>
              <a:ext cx="7937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8" name="Rectangle 104"/>
            <p:cNvSpPr>
              <a:spLocks noChangeArrowheads="1"/>
            </p:cNvSpPr>
            <p:nvPr/>
          </p:nvSpPr>
          <p:spPr bwMode="auto">
            <a:xfrm>
              <a:off x="5614988" y="2033588"/>
              <a:ext cx="11112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9" name="Rectangle 105"/>
            <p:cNvSpPr>
              <a:spLocks noChangeArrowheads="1"/>
            </p:cNvSpPr>
            <p:nvPr/>
          </p:nvSpPr>
          <p:spPr bwMode="auto">
            <a:xfrm>
              <a:off x="5648325" y="2033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0" name="Rectangle 106"/>
            <p:cNvSpPr>
              <a:spLocks noChangeArrowheads="1"/>
            </p:cNvSpPr>
            <p:nvPr/>
          </p:nvSpPr>
          <p:spPr bwMode="auto">
            <a:xfrm>
              <a:off x="5678488" y="2033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" name="Rectangle 107"/>
            <p:cNvSpPr>
              <a:spLocks noChangeArrowheads="1"/>
            </p:cNvSpPr>
            <p:nvPr/>
          </p:nvSpPr>
          <p:spPr bwMode="auto">
            <a:xfrm>
              <a:off x="92075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2" name="Rectangle 108"/>
            <p:cNvSpPr>
              <a:spLocks noChangeArrowheads="1"/>
            </p:cNvSpPr>
            <p:nvPr/>
          </p:nvSpPr>
          <p:spPr bwMode="auto">
            <a:xfrm>
              <a:off x="95250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3" name="Rectangle 109"/>
            <p:cNvSpPr>
              <a:spLocks noChangeArrowheads="1"/>
            </p:cNvSpPr>
            <p:nvPr/>
          </p:nvSpPr>
          <p:spPr bwMode="auto">
            <a:xfrm>
              <a:off x="98425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4" name="Rectangle 110"/>
            <p:cNvSpPr>
              <a:spLocks noChangeArrowheads="1"/>
            </p:cNvSpPr>
            <p:nvPr/>
          </p:nvSpPr>
          <p:spPr bwMode="auto">
            <a:xfrm>
              <a:off x="101600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5" name="Rectangle 111"/>
            <p:cNvSpPr>
              <a:spLocks noChangeArrowheads="1"/>
            </p:cNvSpPr>
            <p:nvPr/>
          </p:nvSpPr>
          <p:spPr bwMode="auto">
            <a:xfrm>
              <a:off x="1046163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6" name="Rectangle 112"/>
            <p:cNvSpPr>
              <a:spLocks noChangeArrowheads="1"/>
            </p:cNvSpPr>
            <p:nvPr/>
          </p:nvSpPr>
          <p:spPr bwMode="auto">
            <a:xfrm>
              <a:off x="110807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7" name="Rectangle 113"/>
            <p:cNvSpPr>
              <a:spLocks noChangeArrowheads="1"/>
            </p:cNvSpPr>
            <p:nvPr/>
          </p:nvSpPr>
          <p:spPr bwMode="auto">
            <a:xfrm>
              <a:off x="1139825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8" name="Rectangle 114"/>
            <p:cNvSpPr>
              <a:spLocks noChangeArrowheads="1"/>
            </p:cNvSpPr>
            <p:nvPr/>
          </p:nvSpPr>
          <p:spPr bwMode="auto">
            <a:xfrm>
              <a:off x="116840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9" name="Rectangle 115"/>
            <p:cNvSpPr>
              <a:spLocks noChangeArrowheads="1"/>
            </p:cNvSpPr>
            <p:nvPr/>
          </p:nvSpPr>
          <p:spPr bwMode="auto">
            <a:xfrm>
              <a:off x="1201738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0" name="Rectangle 116"/>
            <p:cNvSpPr>
              <a:spLocks noChangeArrowheads="1"/>
            </p:cNvSpPr>
            <p:nvPr/>
          </p:nvSpPr>
          <p:spPr bwMode="auto">
            <a:xfrm>
              <a:off x="123190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1" name="Rectangle 117"/>
            <p:cNvSpPr>
              <a:spLocks noChangeArrowheads="1"/>
            </p:cNvSpPr>
            <p:nvPr/>
          </p:nvSpPr>
          <p:spPr bwMode="auto">
            <a:xfrm>
              <a:off x="126206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2" name="Rectangle 118"/>
            <p:cNvSpPr>
              <a:spLocks noChangeArrowheads="1"/>
            </p:cNvSpPr>
            <p:nvPr/>
          </p:nvSpPr>
          <p:spPr bwMode="auto">
            <a:xfrm>
              <a:off x="1290638" y="1304925"/>
              <a:ext cx="11112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3" name="Rectangle 119"/>
            <p:cNvSpPr>
              <a:spLocks noChangeArrowheads="1"/>
            </p:cNvSpPr>
            <p:nvPr/>
          </p:nvSpPr>
          <p:spPr bwMode="auto">
            <a:xfrm>
              <a:off x="1325563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4" name="Rectangle 120"/>
            <p:cNvSpPr>
              <a:spLocks noChangeArrowheads="1"/>
            </p:cNvSpPr>
            <p:nvPr/>
          </p:nvSpPr>
          <p:spPr bwMode="auto">
            <a:xfrm>
              <a:off x="135572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5" name="Rectangle 121"/>
            <p:cNvSpPr>
              <a:spLocks noChangeArrowheads="1"/>
            </p:cNvSpPr>
            <p:nvPr/>
          </p:nvSpPr>
          <p:spPr bwMode="auto">
            <a:xfrm>
              <a:off x="1385888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6" name="Rectangle 122"/>
            <p:cNvSpPr>
              <a:spLocks noChangeArrowheads="1"/>
            </p:cNvSpPr>
            <p:nvPr/>
          </p:nvSpPr>
          <p:spPr bwMode="auto">
            <a:xfrm>
              <a:off x="1419225" y="1304925"/>
              <a:ext cx="476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7" name="Rectangle 123"/>
            <p:cNvSpPr>
              <a:spLocks noChangeArrowheads="1"/>
            </p:cNvSpPr>
            <p:nvPr/>
          </p:nvSpPr>
          <p:spPr bwMode="auto">
            <a:xfrm>
              <a:off x="144780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8" name="Rectangle 124"/>
            <p:cNvSpPr>
              <a:spLocks noChangeArrowheads="1"/>
            </p:cNvSpPr>
            <p:nvPr/>
          </p:nvSpPr>
          <p:spPr bwMode="auto">
            <a:xfrm>
              <a:off x="14795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9" name="Rectangle 125"/>
            <p:cNvSpPr>
              <a:spLocks noChangeArrowheads="1"/>
            </p:cNvSpPr>
            <p:nvPr/>
          </p:nvSpPr>
          <p:spPr bwMode="auto">
            <a:xfrm>
              <a:off x="151130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0" name="Rectangle 126"/>
            <p:cNvSpPr>
              <a:spLocks noChangeArrowheads="1"/>
            </p:cNvSpPr>
            <p:nvPr/>
          </p:nvSpPr>
          <p:spPr bwMode="auto">
            <a:xfrm>
              <a:off x="154305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1" name="Rectangle 127"/>
            <p:cNvSpPr>
              <a:spLocks noChangeArrowheads="1"/>
            </p:cNvSpPr>
            <p:nvPr/>
          </p:nvSpPr>
          <p:spPr bwMode="auto">
            <a:xfrm>
              <a:off x="157480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2" name="Rectangle 128"/>
            <p:cNvSpPr>
              <a:spLocks noChangeArrowheads="1"/>
            </p:cNvSpPr>
            <p:nvPr/>
          </p:nvSpPr>
          <p:spPr bwMode="auto">
            <a:xfrm>
              <a:off x="160337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3" name="Rectangle 129"/>
            <p:cNvSpPr>
              <a:spLocks noChangeArrowheads="1"/>
            </p:cNvSpPr>
            <p:nvPr/>
          </p:nvSpPr>
          <p:spPr bwMode="auto">
            <a:xfrm>
              <a:off x="1635125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4" name="Rectangle 130"/>
            <p:cNvSpPr>
              <a:spLocks noChangeArrowheads="1"/>
            </p:cNvSpPr>
            <p:nvPr/>
          </p:nvSpPr>
          <p:spPr bwMode="auto">
            <a:xfrm>
              <a:off x="1665288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5" name="Rectangle 131"/>
            <p:cNvSpPr>
              <a:spLocks noChangeArrowheads="1"/>
            </p:cNvSpPr>
            <p:nvPr/>
          </p:nvSpPr>
          <p:spPr bwMode="auto">
            <a:xfrm>
              <a:off x="1728788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6" name="Rectangle 132"/>
            <p:cNvSpPr>
              <a:spLocks noChangeArrowheads="1"/>
            </p:cNvSpPr>
            <p:nvPr/>
          </p:nvSpPr>
          <p:spPr bwMode="auto">
            <a:xfrm>
              <a:off x="17589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7" name="Rectangle 133"/>
            <p:cNvSpPr>
              <a:spLocks noChangeArrowheads="1"/>
            </p:cNvSpPr>
            <p:nvPr/>
          </p:nvSpPr>
          <p:spPr bwMode="auto">
            <a:xfrm>
              <a:off x="178911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8" name="Rectangle 134"/>
            <p:cNvSpPr>
              <a:spLocks noChangeArrowheads="1"/>
            </p:cNvSpPr>
            <p:nvPr/>
          </p:nvSpPr>
          <p:spPr bwMode="auto">
            <a:xfrm>
              <a:off x="182086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9" name="Rectangle 135"/>
            <p:cNvSpPr>
              <a:spLocks noChangeArrowheads="1"/>
            </p:cNvSpPr>
            <p:nvPr/>
          </p:nvSpPr>
          <p:spPr bwMode="auto">
            <a:xfrm>
              <a:off x="185102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0" name="Rectangle 136"/>
            <p:cNvSpPr>
              <a:spLocks noChangeArrowheads="1"/>
            </p:cNvSpPr>
            <p:nvPr/>
          </p:nvSpPr>
          <p:spPr bwMode="auto">
            <a:xfrm>
              <a:off x="1914525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1" name="Rectangle 137"/>
            <p:cNvSpPr>
              <a:spLocks noChangeArrowheads="1"/>
            </p:cNvSpPr>
            <p:nvPr/>
          </p:nvSpPr>
          <p:spPr bwMode="auto">
            <a:xfrm>
              <a:off x="194627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2" name="Rectangle 138"/>
            <p:cNvSpPr>
              <a:spLocks noChangeArrowheads="1"/>
            </p:cNvSpPr>
            <p:nvPr/>
          </p:nvSpPr>
          <p:spPr bwMode="auto">
            <a:xfrm>
              <a:off x="197485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3" name="Rectangle 139"/>
            <p:cNvSpPr>
              <a:spLocks noChangeArrowheads="1"/>
            </p:cNvSpPr>
            <p:nvPr/>
          </p:nvSpPr>
          <p:spPr bwMode="auto">
            <a:xfrm>
              <a:off x="200660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4" name="Rectangle 140"/>
            <p:cNvSpPr>
              <a:spLocks noChangeArrowheads="1"/>
            </p:cNvSpPr>
            <p:nvPr/>
          </p:nvSpPr>
          <p:spPr bwMode="auto">
            <a:xfrm>
              <a:off x="2035175" y="1304925"/>
              <a:ext cx="1111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5" name="Rectangle 141"/>
            <p:cNvSpPr>
              <a:spLocks noChangeArrowheads="1"/>
            </p:cNvSpPr>
            <p:nvPr/>
          </p:nvSpPr>
          <p:spPr bwMode="auto">
            <a:xfrm>
              <a:off x="2068513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6" name="Rectangle 142"/>
            <p:cNvSpPr>
              <a:spLocks noChangeArrowheads="1"/>
            </p:cNvSpPr>
            <p:nvPr/>
          </p:nvSpPr>
          <p:spPr bwMode="auto">
            <a:xfrm>
              <a:off x="210026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7" name="Rectangle 143"/>
            <p:cNvSpPr>
              <a:spLocks noChangeArrowheads="1"/>
            </p:cNvSpPr>
            <p:nvPr/>
          </p:nvSpPr>
          <p:spPr bwMode="auto">
            <a:xfrm>
              <a:off x="2130425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8" name="Rectangle 144"/>
            <p:cNvSpPr>
              <a:spLocks noChangeArrowheads="1"/>
            </p:cNvSpPr>
            <p:nvPr/>
          </p:nvSpPr>
          <p:spPr bwMode="auto">
            <a:xfrm>
              <a:off x="2163763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9" name="Rectangle 145"/>
            <p:cNvSpPr>
              <a:spLocks noChangeArrowheads="1"/>
            </p:cNvSpPr>
            <p:nvPr/>
          </p:nvSpPr>
          <p:spPr bwMode="auto">
            <a:xfrm>
              <a:off x="2195513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0" name="Rectangle 146"/>
            <p:cNvSpPr>
              <a:spLocks noChangeArrowheads="1"/>
            </p:cNvSpPr>
            <p:nvPr/>
          </p:nvSpPr>
          <p:spPr bwMode="auto">
            <a:xfrm>
              <a:off x="2224088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1" name="Rectangle 147"/>
            <p:cNvSpPr>
              <a:spLocks noChangeArrowheads="1"/>
            </p:cNvSpPr>
            <p:nvPr/>
          </p:nvSpPr>
          <p:spPr bwMode="auto">
            <a:xfrm>
              <a:off x="22542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2" name="Rectangle 148"/>
            <p:cNvSpPr>
              <a:spLocks noChangeArrowheads="1"/>
            </p:cNvSpPr>
            <p:nvPr/>
          </p:nvSpPr>
          <p:spPr bwMode="auto">
            <a:xfrm>
              <a:off x="2286000" y="1304925"/>
              <a:ext cx="1111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3" name="Rectangle 149"/>
            <p:cNvSpPr>
              <a:spLocks noChangeArrowheads="1"/>
            </p:cNvSpPr>
            <p:nvPr/>
          </p:nvSpPr>
          <p:spPr bwMode="auto">
            <a:xfrm>
              <a:off x="23177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4" name="Rectangle 150"/>
            <p:cNvSpPr>
              <a:spLocks noChangeArrowheads="1"/>
            </p:cNvSpPr>
            <p:nvPr/>
          </p:nvSpPr>
          <p:spPr bwMode="auto">
            <a:xfrm>
              <a:off x="234950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5" name="Rectangle 151"/>
            <p:cNvSpPr>
              <a:spLocks noChangeArrowheads="1"/>
            </p:cNvSpPr>
            <p:nvPr/>
          </p:nvSpPr>
          <p:spPr bwMode="auto">
            <a:xfrm>
              <a:off x="2379663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6" name="Rectangle 152"/>
            <p:cNvSpPr>
              <a:spLocks noChangeArrowheads="1"/>
            </p:cNvSpPr>
            <p:nvPr/>
          </p:nvSpPr>
          <p:spPr bwMode="auto">
            <a:xfrm>
              <a:off x="2411413" y="1304925"/>
              <a:ext cx="4762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7" name="Rectangle 153"/>
            <p:cNvSpPr>
              <a:spLocks noChangeArrowheads="1"/>
            </p:cNvSpPr>
            <p:nvPr/>
          </p:nvSpPr>
          <p:spPr bwMode="auto">
            <a:xfrm>
              <a:off x="2443163" y="1304925"/>
              <a:ext cx="317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8" name="Rectangle 154"/>
            <p:cNvSpPr>
              <a:spLocks noChangeArrowheads="1"/>
            </p:cNvSpPr>
            <p:nvPr/>
          </p:nvSpPr>
          <p:spPr bwMode="auto">
            <a:xfrm>
              <a:off x="2471738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9" name="Rectangle 155"/>
            <p:cNvSpPr>
              <a:spLocks noChangeArrowheads="1"/>
            </p:cNvSpPr>
            <p:nvPr/>
          </p:nvSpPr>
          <p:spPr bwMode="auto">
            <a:xfrm>
              <a:off x="2566988" y="1304925"/>
              <a:ext cx="4762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0" name="Rectangle 156"/>
            <p:cNvSpPr>
              <a:spLocks noChangeArrowheads="1"/>
            </p:cNvSpPr>
            <p:nvPr/>
          </p:nvSpPr>
          <p:spPr bwMode="auto">
            <a:xfrm>
              <a:off x="25971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1" name="Rectangle 157"/>
            <p:cNvSpPr>
              <a:spLocks noChangeArrowheads="1"/>
            </p:cNvSpPr>
            <p:nvPr/>
          </p:nvSpPr>
          <p:spPr bwMode="auto">
            <a:xfrm>
              <a:off x="262890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2" name="Rectangle 158"/>
            <p:cNvSpPr>
              <a:spLocks noChangeArrowheads="1"/>
            </p:cNvSpPr>
            <p:nvPr/>
          </p:nvSpPr>
          <p:spPr bwMode="auto">
            <a:xfrm>
              <a:off x="2659063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3" name="Rectangle 159"/>
            <p:cNvSpPr>
              <a:spLocks noChangeArrowheads="1"/>
            </p:cNvSpPr>
            <p:nvPr/>
          </p:nvSpPr>
          <p:spPr bwMode="auto">
            <a:xfrm>
              <a:off x="274955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4" name="Rectangle 160"/>
            <p:cNvSpPr>
              <a:spLocks noChangeArrowheads="1"/>
            </p:cNvSpPr>
            <p:nvPr/>
          </p:nvSpPr>
          <p:spPr bwMode="auto">
            <a:xfrm>
              <a:off x="278130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5" name="Rectangle 161"/>
            <p:cNvSpPr>
              <a:spLocks noChangeArrowheads="1"/>
            </p:cNvSpPr>
            <p:nvPr/>
          </p:nvSpPr>
          <p:spPr bwMode="auto">
            <a:xfrm>
              <a:off x="281305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6" name="Rectangle 162"/>
            <p:cNvSpPr>
              <a:spLocks noChangeArrowheads="1"/>
            </p:cNvSpPr>
            <p:nvPr/>
          </p:nvSpPr>
          <p:spPr bwMode="auto">
            <a:xfrm>
              <a:off x="2843213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7" name="Rectangle 163"/>
            <p:cNvSpPr>
              <a:spLocks noChangeArrowheads="1"/>
            </p:cNvSpPr>
            <p:nvPr/>
          </p:nvSpPr>
          <p:spPr bwMode="auto">
            <a:xfrm>
              <a:off x="2873375" y="1304925"/>
              <a:ext cx="1111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8" name="Rectangle 164"/>
            <p:cNvSpPr>
              <a:spLocks noChangeArrowheads="1"/>
            </p:cNvSpPr>
            <p:nvPr/>
          </p:nvSpPr>
          <p:spPr bwMode="auto">
            <a:xfrm>
              <a:off x="293687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9" name="Rectangle 165"/>
            <p:cNvSpPr>
              <a:spLocks noChangeArrowheads="1"/>
            </p:cNvSpPr>
            <p:nvPr/>
          </p:nvSpPr>
          <p:spPr bwMode="auto">
            <a:xfrm>
              <a:off x="2968625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0" name="Rectangle 166"/>
            <p:cNvSpPr>
              <a:spLocks noChangeArrowheads="1"/>
            </p:cNvSpPr>
            <p:nvPr/>
          </p:nvSpPr>
          <p:spPr bwMode="auto">
            <a:xfrm>
              <a:off x="2998788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1" name="Rectangle 167"/>
            <p:cNvSpPr>
              <a:spLocks noChangeArrowheads="1"/>
            </p:cNvSpPr>
            <p:nvPr/>
          </p:nvSpPr>
          <p:spPr bwMode="auto">
            <a:xfrm>
              <a:off x="3032125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2" name="Rectangle 168"/>
            <p:cNvSpPr>
              <a:spLocks noChangeArrowheads="1"/>
            </p:cNvSpPr>
            <p:nvPr/>
          </p:nvSpPr>
          <p:spPr bwMode="auto">
            <a:xfrm>
              <a:off x="306070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3" name="Rectangle 169"/>
            <p:cNvSpPr>
              <a:spLocks noChangeArrowheads="1"/>
            </p:cNvSpPr>
            <p:nvPr/>
          </p:nvSpPr>
          <p:spPr bwMode="auto">
            <a:xfrm>
              <a:off x="3154363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4" name="Rectangle 170"/>
            <p:cNvSpPr>
              <a:spLocks noChangeArrowheads="1"/>
            </p:cNvSpPr>
            <p:nvPr/>
          </p:nvSpPr>
          <p:spPr bwMode="auto">
            <a:xfrm>
              <a:off x="318452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5" name="Rectangle 171"/>
            <p:cNvSpPr>
              <a:spLocks noChangeArrowheads="1"/>
            </p:cNvSpPr>
            <p:nvPr/>
          </p:nvSpPr>
          <p:spPr bwMode="auto">
            <a:xfrm>
              <a:off x="3217863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6" name="Rectangle 172"/>
            <p:cNvSpPr>
              <a:spLocks noChangeArrowheads="1"/>
            </p:cNvSpPr>
            <p:nvPr/>
          </p:nvSpPr>
          <p:spPr bwMode="auto">
            <a:xfrm>
              <a:off x="324485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7" name="Rectangle 173"/>
            <p:cNvSpPr>
              <a:spLocks noChangeArrowheads="1"/>
            </p:cNvSpPr>
            <p:nvPr/>
          </p:nvSpPr>
          <p:spPr bwMode="auto">
            <a:xfrm>
              <a:off x="333851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8" name="Rectangle 174"/>
            <p:cNvSpPr>
              <a:spLocks noChangeArrowheads="1"/>
            </p:cNvSpPr>
            <p:nvPr/>
          </p:nvSpPr>
          <p:spPr bwMode="auto">
            <a:xfrm>
              <a:off x="33718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9" name="Rectangle 175"/>
            <p:cNvSpPr>
              <a:spLocks noChangeArrowheads="1"/>
            </p:cNvSpPr>
            <p:nvPr/>
          </p:nvSpPr>
          <p:spPr bwMode="auto">
            <a:xfrm>
              <a:off x="340360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0" name="Rectangle 176"/>
            <p:cNvSpPr>
              <a:spLocks noChangeArrowheads="1"/>
            </p:cNvSpPr>
            <p:nvPr/>
          </p:nvSpPr>
          <p:spPr bwMode="auto">
            <a:xfrm>
              <a:off x="3435350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1" name="Rectangle 177"/>
            <p:cNvSpPr>
              <a:spLocks noChangeArrowheads="1"/>
            </p:cNvSpPr>
            <p:nvPr/>
          </p:nvSpPr>
          <p:spPr bwMode="auto">
            <a:xfrm>
              <a:off x="3463925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2" name="Rectangle 178"/>
            <p:cNvSpPr>
              <a:spLocks noChangeArrowheads="1"/>
            </p:cNvSpPr>
            <p:nvPr/>
          </p:nvSpPr>
          <p:spPr bwMode="auto">
            <a:xfrm>
              <a:off x="352742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3" name="Rectangle 179"/>
            <p:cNvSpPr>
              <a:spLocks noChangeArrowheads="1"/>
            </p:cNvSpPr>
            <p:nvPr/>
          </p:nvSpPr>
          <p:spPr bwMode="auto">
            <a:xfrm>
              <a:off x="3556000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4" name="Rectangle 180"/>
            <p:cNvSpPr>
              <a:spLocks noChangeArrowheads="1"/>
            </p:cNvSpPr>
            <p:nvPr/>
          </p:nvSpPr>
          <p:spPr bwMode="auto">
            <a:xfrm>
              <a:off x="3587750" y="1304925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5" name="Rectangle 181"/>
            <p:cNvSpPr>
              <a:spLocks noChangeArrowheads="1"/>
            </p:cNvSpPr>
            <p:nvPr/>
          </p:nvSpPr>
          <p:spPr bwMode="auto">
            <a:xfrm>
              <a:off x="3621088" y="13049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6" name="Rectangle 182"/>
            <p:cNvSpPr>
              <a:spLocks noChangeArrowheads="1"/>
            </p:cNvSpPr>
            <p:nvPr/>
          </p:nvSpPr>
          <p:spPr bwMode="auto">
            <a:xfrm>
              <a:off x="364966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7" name="Rectangle 183"/>
            <p:cNvSpPr>
              <a:spLocks noChangeArrowheads="1"/>
            </p:cNvSpPr>
            <p:nvPr/>
          </p:nvSpPr>
          <p:spPr bwMode="auto">
            <a:xfrm>
              <a:off x="368141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8" name="Rectangle 184"/>
            <p:cNvSpPr>
              <a:spLocks noChangeArrowheads="1"/>
            </p:cNvSpPr>
            <p:nvPr/>
          </p:nvSpPr>
          <p:spPr bwMode="auto">
            <a:xfrm>
              <a:off x="371316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9" name="Rectangle 185"/>
            <p:cNvSpPr>
              <a:spLocks noChangeArrowheads="1"/>
            </p:cNvSpPr>
            <p:nvPr/>
          </p:nvSpPr>
          <p:spPr bwMode="auto">
            <a:xfrm>
              <a:off x="3741738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0" name="Rectangle 186"/>
            <p:cNvSpPr>
              <a:spLocks noChangeArrowheads="1"/>
            </p:cNvSpPr>
            <p:nvPr/>
          </p:nvSpPr>
          <p:spPr bwMode="auto">
            <a:xfrm>
              <a:off x="3775075" y="13049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1" name="Rectangle 187"/>
            <p:cNvSpPr>
              <a:spLocks noChangeArrowheads="1"/>
            </p:cNvSpPr>
            <p:nvPr/>
          </p:nvSpPr>
          <p:spPr bwMode="auto">
            <a:xfrm>
              <a:off x="3805238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2" name="Rectangle 188"/>
            <p:cNvSpPr>
              <a:spLocks noChangeArrowheads="1"/>
            </p:cNvSpPr>
            <p:nvPr/>
          </p:nvSpPr>
          <p:spPr bwMode="auto">
            <a:xfrm>
              <a:off x="3836988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3" name="Rectangle 189"/>
            <p:cNvSpPr>
              <a:spLocks noChangeArrowheads="1"/>
            </p:cNvSpPr>
            <p:nvPr/>
          </p:nvSpPr>
          <p:spPr bwMode="auto">
            <a:xfrm>
              <a:off x="3897313" y="13049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4" name="Rectangle 190"/>
            <p:cNvSpPr>
              <a:spLocks noChangeArrowheads="1"/>
            </p:cNvSpPr>
            <p:nvPr/>
          </p:nvSpPr>
          <p:spPr bwMode="auto">
            <a:xfrm>
              <a:off x="4092575" y="130333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5" name="Rectangle 191"/>
            <p:cNvSpPr>
              <a:spLocks noChangeArrowheads="1"/>
            </p:cNvSpPr>
            <p:nvPr/>
          </p:nvSpPr>
          <p:spPr bwMode="auto">
            <a:xfrm>
              <a:off x="4122738" y="1303338"/>
              <a:ext cx="6350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6" name="Rectangle 192"/>
            <p:cNvSpPr>
              <a:spLocks noChangeArrowheads="1"/>
            </p:cNvSpPr>
            <p:nvPr/>
          </p:nvSpPr>
          <p:spPr bwMode="auto">
            <a:xfrm>
              <a:off x="4154488" y="130333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7" name="Rectangle 193"/>
            <p:cNvSpPr>
              <a:spLocks noChangeArrowheads="1"/>
            </p:cNvSpPr>
            <p:nvPr/>
          </p:nvSpPr>
          <p:spPr bwMode="auto">
            <a:xfrm>
              <a:off x="4184650" y="130333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8" name="Rectangle 194"/>
            <p:cNvSpPr>
              <a:spLocks noChangeArrowheads="1"/>
            </p:cNvSpPr>
            <p:nvPr/>
          </p:nvSpPr>
          <p:spPr bwMode="auto">
            <a:xfrm>
              <a:off x="4246563" y="130333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9" name="Rectangle 195"/>
            <p:cNvSpPr>
              <a:spLocks noChangeArrowheads="1"/>
            </p:cNvSpPr>
            <p:nvPr/>
          </p:nvSpPr>
          <p:spPr bwMode="auto">
            <a:xfrm>
              <a:off x="4413250" y="130333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0" name="Rectangle 196"/>
            <p:cNvSpPr>
              <a:spLocks noChangeArrowheads="1"/>
            </p:cNvSpPr>
            <p:nvPr/>
          </p:nvSpPr>
          <p:spPr bwMode="auto">
            <a:xfrm>
              <a:off x="4443413" y="13033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1" name="Rectangle 197"/>
            <p:cNvSpPr>
              <a:spLocks noChangeArrowheads="1"/>
            </p:cNvSpPr>
            <p:nvPr/>
          </p:nvSpPr>
          <p:spPr bwMode="auto">
            <a:xfrm>
              <a:off x="4476750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2" name="Rectangle 198"/>
            <p:cNvSpPr>
              <a:spLocks noChangeArrowheads="1"/>
            </p:cNvSpPr>
            <p:nvPr/>
          </p:nvSpPr>
          <p:spPr bwMode="auto">
            <a:xfrm>
              <a:off x="4600575" y="107791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3" name="Rectangle 199"/>
            <p:cNvSpPr>
              <a:spLocks noChangeArrowheads="1"/>
            </p:cNvSpPr>
            <p:nvPr/>
          </p:nvSpPr>
          <p:spPr bwMode="auto">
            <a:xfrm>
              <a:off x="4630738" y="10779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4" name="Rectangle 200"/>
            <p:cNvSpPr>
              <a:spLocks noChangeArrowheads="1"/>
            </p:cNvSpPr>
            <p:nvPr/>
          </p:nvSpPr>
          <p:spPr bwMode="auto">
            <a:xfrm>
              <a:off x="4662488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5" name="Rectangle 201"/>
            <p:cNvSpPr>
              <a:spLocks noChangeArrowheads="1"/>
            </p:cNvSpPr>
            <p:nvPr/>
          </p:nvSpPr>
          <p:spPr bwMode="auto">
            <a:xfrm>
              <a:off x="4692650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6" name="Rectangle 202"/>
            <p:cNvSpPr>
              <a:spLocks noChangeArrowheads="1"/>
            </p:cNvSpPr>
            <p:nvPr/>
          </p:nvSpPr>
          <p:spPr bwMode="auto">
            <a:xfrm>
              <a:off x="4784725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7" name="Rectangle 203"/>
            <p:cNvSpPr>
              <a:spLocks noChangeArrowheads="1"/>
            </p:cNvSpPr>
            <p:nvPr/>
          </p:nvSpPr>
          <p:spPr bwMode="auto">
            <a:xfrm>
              <a:off x="4813300" y="1077913"/>
              <a:ext cx="1111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8" name="Rectangle 204"/>
            <p:cNvSpPr>
              <a:spLocks noChangeArrowheads="1"/>
            </p:cNvSpPr>
            <p:nvPr/>
          </p:nvSpPr>
          <p:spPr bwMode="auto">
            <a:xfrm>
              <a:off x="4848225" y="107791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9" name="Rectangle 205"/>
            <p:cNvSpPr>
              <a:spLocks noChangeArrowheads="1"/>
            </p:cNvSpPr>
            <p:nvPr/>
          </p:nvSpPr>
          <p:spPr bwMode="auto">
            <a:xfrm>
              <a:off x="4879975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0" name="Rectangle 206"/>
            <p:cNvSpPr>
              <a:spLocks noChangeArrowheads="1"/>
            </p:cNvSpPr>
            <p:nvPr/>
          </p:nvSpPr>
          <p:spPr bwMode="auto">
            <a:xfrm>
              <a:off x="4908550" y="1077913"/>
              <a:ext cx="1111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1" name="Rectangle 207"/>
            <p:cNvSpPr>
              <a:spLocks noChangeArrowheads="1"/>
            </p:cNvSpPr>
            <p:nvPr/>
          </p:nvSpPr>
          <p:spPr bwMode="auto">
            <a:xfrm>
              <a:off x="4970463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2" name="Rectangle 208"/>
            <p:cNvSpPr>
              <a:spLocks noChangeArrowheads="1"/>
            </p:cNvSpPr>
            <p:nvPr/>
          </p:nvSpPr>
          <p:spPr bwMode="auto">
            <a:xfrm>
              <a:off x="5002213" y="10779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3" name="Rectangle 209"/>
            <p:cNvSpPr>
              <a:spLocks noChangeArrowheads="1"/>
            </p:cNvSpPr>
            <p:nvPr/>
          </p:nvSpPr>
          <p:spPr bwMode="auto">
            <a:xfrm>
              <a:off x="5033963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4" name="Rectangle 210"/>
            <p:cNvSpPr>
              <a:spLocks noChangeArrowheads="1"/>
            </p:cNvSpPr>
            <p:nvPr/>
          </p:nvSpPr>
          <p:spPr bwMode="auto">
            <a:xfrm>
              <a:off x="5065713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5" name="Rectangle 211"/>
            <p:cNvSpPr>
              <a:spLocks noChangeArrowheads="1"/>
            </p:cNvSpPr>
            <p:nvPr/>
          </p:nvSpPr>
          <p:spPr bwMode="auto">
            <a:xfrm>
              <a:off x="5095875" y="107791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6" name="Rectangle 212"/>
            <p:cNvSpPr>
              <a:spLocks noChangeArrowheads="1"/>
            </p:cNvSpPr>
            <p:nvPr/>
          </p:nvSpPr>
          <p:spPr bwMode="auto">
            <a:xfrm>
              <a:off x="5126038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7" name="Rectangle 213"/>
            <p:cNvSpPr>
              <a:spLocks noChangeArrowheads="1"/>
            </p:cNvSpPr>
            <p:nvPr/>
          </p:nvSpPr>
          <p:spPr bwMode="auto">
            <a:xfrm>
              <a:off x="5187950" y="107791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8" name="Rectangle 214"/>
            <p:cNvSpPr>
              <a:spLocks noChangeArrowheads="1"/>
            </p:cNvSpPr>
            <p:nvPr/>
          </p:nvSpPr>
          <p:spPr bwMode="auto">
            <a:xfrm>
              <a:off x="5221288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9" name="Rectangle 215"/>
            <p:cNvSpPr>
              <a:spLocks noChangeArrowheads="1"/>
            </p:cNvSpPr>
            <p:nvPr/>
          </p:nvSpPr>
          <p:spPr bwMode="auto">
            <a:xfrm>
              <a:off x="5251450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0" name="Rectangle 216"/>
            <p:cNvSpPr>
              <a:spLocks noChangeArrowheads="1"/>
            </p:cNvSpPr>
            <p:nvPr/>
          </p:nvSpPr>
          <p:spPr bwMode="auto">
            <a:xfrm>
              <a:off x="5281613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1" name="Rectangle 217"/>
            <p:cNvSpPr>
              <a:spLocks noChangeArrowheads="1"/>
            </p:cNvSpPr>
            <p:nvPr/>
          </p:nvSpPr>
          <p:spPr bwMode="auto">
            <a:xfrm>
              <a:off x="5311775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2" name="Rectangle 218"/>
            <p:cNvSpPr>
              <a:spLocks noChangeArrowheads="1"/>
            </p:cNvSpPr>
            <p:nvPr/>
          </p:nvSpPr>
          <p:spPr bwMode="auto">
            <a:xfrm>
              <a:off x="5407025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3" name="Rectangle 219"/>
            <p:cNvSpPr>
              <a:spLocks noChangeArrowheads="1"/>
            </p:cNvSpPr>
            <p:nvPr/>
          </p:nvSpPr>
          <p:spPr bwMode="auto">
            <a:xfrm>
              <a:off x="5437188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4" name="Rectangle 220"/>
            <p:cNvSpPr>
              <a:spLocks noChangeArrowheads="1"/>
            </p:cNvSpPr>
            <p:nvPr/>
          </p:nvSpPr>
          <p:spPr bwMode="auto">
            <a:xfrm>
              <a:off x="5467350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5" name="Rectangle 221"/>
            <p:cNvSpPr>
              <a:spLocks noChangeArrowheads="1"/>
            </p:cNvSpPr>
            <p:nvPr/>
          </p:nvSpPr>
          <p:spPr bwMode="auto">
            <a:xfrm>
              <a:off x="5497513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6" name="Rectangle 222"/>
            <p:cNvSpPr>
              <a:spLocks noChangeArrowheads="1"/>
            </p:cNvSpPr>
            <p:nvPr/>
          </p:nvSpPr>
          <p:spPr bwMode="auto">
            <a:xfrm>
              <a:off x="5561013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7" name="Rectangle 223"/>
            <p:cNvSpPr>
              <a:spLocks noChangeArrowheads="1"/>
            </p:cNvSpPr>
            <p:nvPr/>
          </p:nvSpPr>
          <p:spPr bwMode="auto">
            <a:xfrm>
              <a:off x="5591175" y="107791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8" name="Rectangle 224"/>
            <p:cNvSpPr>
              <a:spLocks noChangeArrowheads="1"/>
            </p:cNvSpPr>
            <p:nvPr/>
          </p:nvSpPr>
          <p:spPr bwMode="auto">
            <a:xfrm>
              <a:off x="5622925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9" name="Rectangle 225"/>
            <p:cNvSpPr>
              <a:spLocks noChangeArrowheads="1"/>
            </p:cNvSpPr>
            <p:nvPr/>
          </p:nvSpPr>
          <p:spPr bwMode="auto">
            <a:xfrm>
              <a:off x="5653088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0" name="Rectangle 226"/>
            <p:cNvSpPr>
              <a:spLocks noChangeArrowheads="1"/>
            </p:cNvSpPr>
            <p:nvPr/>
          </p:nvSpPr>
          <p:spPr bwMode="auto">
            <a:xfrm>
              <a:off x="5684838" y="10779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1" name="Rectangle 227"/>
            <p:cNvSpPr>
              <a:spLocks noChangeArrowheads="1"/>
            </p:cNvSpPr>
            <p:nvPr/>
          </p:nvSpPr>
          <p:spPr bwMode="auto">
            <a:xfrm>
              <a:off x="5776913" y="1077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2" name="Rectangle 228"/>
            <p:cNvSpPr>
              <a:spLocks noChangeArrowheads="1"/>
            </p:cNvSpPr>
            <p:nvPr/>
          </p:nvSpPr>
          <p:spPr bwMode="auto">
            <a:xfrm>
              <a:off x="5735638" y="10779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3" name="Rectangle 229"/>
            <p:cNvSpPr>
              <a:spLocks noChangeArrowheads="1"/>
            </p:cNvSpPr>
            <p:nvPr/>
          </p:nvSpPr>
          <p:spPr bwMode="auto">
            <a:xfrm>
              <a:off x="5765800" y="107791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4" name="Rectangle 230"/>
            <p:cNvSpPr>
              <a:spLocks noChangeArrowheads="1"/>
            </p:cNvSpPr>
            <p:nvPr/>
          </p:nvSpPr>
          <p:spPr bwMode="auto">
            <a:xfrm>
              <a:off x="5800725" y="1077913"/>
              <a:ext cx="317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5" name="Rectangle 231"/>
            <p:cNvSpPr>
              <a:spLocks noChangeArrowheads="1"/>
            </p:cNvSpPr>
            <p:nvPr/>
          </p:nvSpPr>
          <p:spPr bwMode="auto">
            <a:xfrm>
              <a:off x="5829300" y="10779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6" name="Rectangle 232"/>
            <p:cNvSpPr>
              <a:spLocks noChangeArrowheads="1"/>
            </p:cNvSpPr>
            <p:nvPr/>
          </p:nvSpPr>
          <p:spPr bwMode="auto">
            <a:xfrm>
              <a:off x="5729288" y="108108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7" name="Rectangle 233"/>
            <p:cNvSpPr>
              <a:spLocks noChangeArrowheads="1"/>
            </p:cNvSpPr>
            <p:nvPr/>
          </p:nvSpPr>
          <p:spPr bwMode="auto">
            <a:xfrm>
              <a:off x="5759450" y="1081088"/>
              <a:ext cx="6350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8" name="Rectangle 234"/>
            <p:cNvSpPr>
              <a:spLocks noChangeArrowheads="1"/>
            </p:cNvSpPr>
            <p:nvPr/>
          </p:nvSpPr>
          <p:spPr bwMode="auto">
            <a:xfrm>
              <a:off x="5789613" y="108108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9" name="Freeform 235"/>
            <p:cNvSpPr>
              <a:spLocks/>
            </p:cNvSpPr>
            <p:nvPr/>
          </p:nvSpPr>
          <p:spPr bwMode="auto">
            <a:xfrm>
              <a:off x="5819775" y="1077913"/>
              <a:ext cx="11113" cy="11112"/>
            </a:xfrm>
            <a:custGeom>
              <a:avLst/>
              <a:gdLst>
                <a:gd name="T0" fmla="*/ 0 w 9"/>
                <a:gd name="T1" fmla="*/ 4445 h 10"/>
                <a:gd name="T2" fmla="*/ 2470 w 9"/>
                <a:gd name="T3" fmla="*/ 11112 h 10"/>
                <a:gd name="T4" fmla="*/ 11113 w 9"/>
                <a:gd name="T5" fmla="*/ 8890 h 10"/>
                <a:gd name="T6" fmla="*/ 6174 w 9"/>
                <a:gd name="T7" fmla="*/ 0 h 10"/>
                <a:gd name="T8" fmla="*/ 0 w 9"/>
                <a:gd name="T9" fmla="*/ 444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0"/>
                <a:gd name="T17" fmla="*/ 9 w 9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0">
                  <a:moveTo>
                    <a:pt x="0" y="4"/>
                  </a:moveTo>
                  <a:lnTo>
                    <a:pt x="2" y="10"/>
                  </a:lnTo>
                  <a:lnTo>
                    <a:pt x="9" y="8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0" name="Freeform 236"/>
            <p:cNvSpPr>
              <a:spLocks/>
            </p:cNvSpPr>
            <p:nvPr/>
          </p:nvSpPr>
          <p:spPr bwMode="auto">
            <a:xfrm>
              <a:off x="5848350" y="1071563"/>
              <a:ext cx="15875" cy="11112"/>
            </a:xfrm>
            <a:custGeom>
              <a:avLst/>
              <a:gdLst>
                <a:gd name="T0" fmla="*/ 6106 w 13"/>
                <a:gd name="T1" fmla="*/ 0 h 11"/>
                <a:gd name="T2" fmla="*/ 0 w 13"/>
                <a:gd name="T3" fmla="*/ 5051 h 11"/>
                <a:gd name="T4" fmla="*/ 8548 w 13"/>
                <a:gd name="T5" fmla="*/ 11112 h 11"/>
                <a:gd name="T6" fmla="*/ 15875 w 13"/>
                <a:gd name="T7" fmla="*/ 5051 h 11"/>
                <a:gd name="T8" fmla="*/ 6106 w 13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1"/>
                <a:gd name="T17" fmla="*/ 13 w 1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1">
                  <a:moveTo>
                    <a:pt x="5" y="0"/>
                  </a:moveTo>
                  <a:lnTo>
                    <a:pt x="0" y="5"/>
                  </a:lnTo>
                  <a:lnTo>
                    <a:pt x="7" y="11"/>
                  </a:lnTo>
                  <a:lnTo>
                    <a:pt x="13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1" name="Rectangle 237"/>
            <p:cNvSpPr>
              <a:spLocks noChangeArrowheads="1"/>
            </p:cNvSpPr>
            <p:nvPr/>
          </p:nvSpPr>
          <p:spPr bwMode="auto">
            <a:xfrm>
              <a:off x="1416050" y="882650"/>
              <a:ext cx="9525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2" name="Rectangle 238"/>
            <p:cNvSpPr>
              <a:spLocks noChangeArrowheads="1"/>
            </p:cNvSpPr>
            <p:nvPr/>
          </p:nvSpPr>
          <p:spPr bwMode="auto">
            <a:xfrm>
              <a:off x="1412875" y="3556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3" name="Rectangle 239"/>
            <p:cNvSpPr>
              <a:spLocks noChangeArrowheads="1"/>
            </p:cNvSpPr>
            <p:nvPr/>
          </p:nvSpPr>
          <p:spPr bwMode="auto">
            <a:xfrm>
              <a:off x="1412875" y="3841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4" name="Rectangle 240"/>
            <p:cNvSpPr>
              <a:spLocks noChangeArrowheads="1"/>
            </p:cNvSpPr>
            <p:nvPr/>
          </p:nvSpPr>
          <p:spPr bwMode="auto">
            <a:xfrm>
              <a:off x="1412875" y="41433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5" name="Rectangle 241"/>
            <p:cNvSpPr>
              <a:spLocks noChangeArrowheads="1"/>
            </p:cNvSpPr>
            <p:nvPr/>
          </p:nvSpPr>
          <p:spPr bwMode="auto">
            <a:xfrm>
              <a:off x="1412875" y="44450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6" name="Rectangle 242"/>
            <p:cNvSpPr>
              <a:spLocks noChangeArrowheads="1"/>
            </p:cNvSpPr>
            <p:nvPr/>
          </p:nvSpPr>
          <p:spPr bwMode="auto">
            <a:xfrm>
              <a:off x="1412875" y="47625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7" name="Rectangle 243"/>
            <p:cNvSpPr>
              <a:spLocks noChangeArrowheads="1"/>
            </p:cNvSpPr>
            <p:nvPr/>
          </p:nvSpPr>
          <p:spPr bwMode="auto">
            <a:xfrm>
              <a:off x="1412875" y="509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8" name="Rectangle 244"/>
            <p:cNvSpPr>
              <a:spLocks noChangeArrowheads="1"/>
            </p:cNvSpPr>
            <p:nvPr/>
          </p:nvSpPr>
          <p:spPr bwMode="auto">
            <a:xfrm>
              <a:off x="1412875" y="5397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9" name="Rectangle 245"/>
            <p:cNvSpPr>
              <a:spLocks noChangeArrowheads="1"/>
            </p:cNvSpPr>
            <p:nvPr/>
          </p:nvSpPr>
          <p:spPr bwMode="auto">
            <a:xfrm>
              <a:off x="1412875" y="571500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0" name="Rectangle 246"/>
            <p:cNvSpPr>
              <a:spLocks noChangeArrowheads="1"/>
            </p:cNvSpPr>
            <p:nvPr/>
          </p:nvSpPr>
          <p:spPr bwMode="auto">
            <a:xfrm>
              <a:off x="1412875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1" name="Rectangle 247"/>
            <p:cNvSpPr>
              <a:spLocks noChangeArrowheads="1"/>
            </p:cNvSpPr>
            <p:nvPr/>
          </p:nvSpPr>
          <p:spPr bwMode="auto">
            <a:xfrm>
              <a:off x="1412875" y="6302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2" name="Rectangle 248"/>
            <p:cNvSpPr>
              <a:spLocks noChangeArrowheads="1"/>
            </p:cNvSpPr>
            <p:nvPr/>
          </p:nvSpPr>
          <p:spPr bwMode="auto">
            <a:xfrm>
              <a:off x="1412875" y="6619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3" name="Rectangle 249"/>
            <p:cNvSpPr>
              <a:spLocks noChangeArrowheads="1"/>
            </p:cNvSpPr>
            <p:nvPr/>
          </p:nvSpPr>
          <p:spPr bwMode="auto">
            <a:xfrm>
              <a:off x="1412875" y="6921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4" name="Rectangle 250"/>
            <p:cNvSpPr>
              <a:spLocks noChangeArrowheads="1"/>
            </p:cNvSpPr>
            <p:nvPr/>
          </p:nvSpPr>
          <p:spPr bwMode="auto">
            <a:xfrm>
              <a:off x="1412875" y="7223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5" name="Rectangle 251"/>
            <p:cNvSpPr>
              <a:spLocks noChangeArrowheads="1"/>
            </p:cNvSpPr>
            <p:nvPr/>
          </p:nvSpPr>
          <p:spPr bwMode="auto">
            <a:xfrm>
              <a:off x="1412875" y="7508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6" name="Rectangle 252"/>
            <p:cNvSpPr>
              <a:spLocks noChangeArrowheads="1"/>
            </p:cNvSpPr>
            <p:nvPr/>
          </p:nvSpPr>
          <p:spPr bwMode="auto">
            <a:xfrm>
              <a:off x="1412875" y="7810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7" name="Rectangle 253"/>
            <p:cNvSpPr>
              <a:spLocks noChangeArrowheads="1"/>
            </p:cNvSpPr>
            <p:nvPr/>
          </p:nvSpPr>
          <p:spPr bwMode="auto">
            <a:xfrm>
              <a:off x="1412875" y="8143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8" name="Rectangle 254"/>
            <p:cNvSpPr>
              <a:spLocks noChangeArrowheads="1"/>
            </p:cNvSpPr>
            <p:nvPr/>
          </p:nvSpPr>
          <p:spPr bwMode="auto">
            <a:xfrm>
              <a:off x="1412875" y="8429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9" name="Rectangle 255"/>
            <p:cNvSpPr>
              <a:spLocks noChangeArrowheads="1"/>
            </p:cNvSpPr>
            <p:nvPr/>
          </p:nvSpPr>
          <p:spPr bwMode="auto">
            <a:xfrm>
              <a:off x="1443038" y="11191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0" name="Rectangle 256"/>
            <p:cNvSpPr>
              <a:spLocks noChangeArrowheads="1"/>
            </p:cNvSpPr>
            <p:nvPr/>
          </p:nvSpPr>
          <p:spPr bwMode="auto">
            <a:xfrm>
              <a:off x="1443038" y="11477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1" name="Rectangle 257"/>
            <p:cNvSpPr>
              <a:spLocks noChangeArrowheads="1"/>
            </p:cNvSpPr>
            <p:nvPr/>
          </p:nvSpPr>
          <p:spPr bwMode="auto">
            <a:xfrm>
              <a:off x="1443038" y="11795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2" name="Rectangle 258"/>
            <p:cNvSpPr>
              <a:spLocks noChangeArrowheads="1"/>
            </p:cNvSpPr>
            <p:nvPr/>
          </p:nvSpPr>
          <p:spPr bwMode="auto">
            <a:xfrm>
              <a:off x="1443038" y="1212850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3" name="Rectangle 259"/>
            <p:cNvSpPr>
              <a:spLocks noChangeArrowheads="1"/>
            </p:cNvSpPr>
            <p:nvPr/>
          </p:nvSpPr>
          <p:spPr bwMode="auto">
            <a:xfrm>
              <a:off x="1443038" y="1243013"/>
              <a:ext cx="9525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4" name="Rectangle 260"/>
            <p:cNvSpPr>
              <a:spLocks noChangeArrowheads="1"/>
            </p:cNvSpPr>
            <p:nvPr/>
          </p:nvSpPr>
          <p:spPr bwMode="auto">
            <a:xfrm>
              <a:off x="1443038" y="12700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5" name="Rectangle 261"/>
            <p:cNvSpPr>
              <a:spLocks noChangeArrowheads="1"/>
            </p:cNvSpPr>
            <p:nvPr/>
          </p:nvSpPr>
          <p:spPr bwMode="auto">
            <a:xfrm>
              <a:off x="1443038" y="13017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6" name="Rectangle 262"/>
            <p:cNvSpPr>
              <a:spLocks noChangeArrowheads="1"/>
            </p:cNvSpPr>
            <p:nvPr/>
          </p:nvSpPr>
          <p:spPr bwMode="auto">
            <a:xfrm>
              <a:off x="1443038" y="1331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7" name="Rectangle 263"/>
            <p:cNvSpPr>
              <a:spLocks noChangeArrowheads="1"/>
            </p:cNvSpPr>
            <p:nvPr/>
          </p:nvSpPr>
          <p:spPr bwMode="auto">
            <a:xfrm>
              <a:off x="1443038" y="13636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8" name="Rectangle 264"/>
            <p:cNvSpPr>
              <a:spLocks noChangeArrowheads="1"/>
            </p:cNvSpPr>
            <p:nvPr/>
          </p:nvSpPr>
          <p:spPr bwMode="auto">
            <a:xfrm>
              <a:off x="1443038" y="13938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9" name="Rectangle 265"/>
            <p:cNvSpPr>
              <a:spLocks noChangeArrowheads="1"/>
            </p:cNvSpPr>
            <p:nvPr/>
          </p:nvSpPr>
          <p:spPr bwMode="auto">
            <a:xfrm>
              <a:off x="1443038" y="14224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0" name="Rectangle 266"/>
            <p:cNvSpPr>
              <a:spLocks noChangeArrowheads="1"/>
            </p:cNvSpPr>
            <p:nvPr/>
          </p:nvSpPr>
          <p:spPr bwMode="auto">
            <a:xfrm>
              <a:off x="1443038" y="14557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1" name="Rectangle 267"/>
            <p:cNvSpPr>
              <a:spLocks noChangeArrowheads="1"/>
            </p:cNvSpPr>
            <p:nvPr/>
          </p:nvSpPr>
          <p:spPr bwMode="auto">
            <a:xfrm>
              <a:off x="1443038" y="14843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2" name="Rectangle 268"/>
            <p:cNvSpPr>
              <a:spLocks noChangeArrowheads="1"/>
            </p:cNvSpPr>
            <p:nvPr/>
          </p:nvSpPr>
          <p:spPr bwMode="auto">
            <a:xfrm>
              <a:off x="1443038" y="15160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3" name="Rectangle 269"/>
            <p:cNvSpPr>
              <a:spLocks noChangeArrowheads="1"/>
            </p:cNvSpPr>
            <p:nvPr/>
          </p:nvSpPr>
          <p:spPr bwMode="auto">
            <a:xfrm>
              <a:off x="1443038" y="15446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4" name="Rectangle 270"/>
            <p:cNvSpPr>
              <a:spLocks noChangeArrowheads="1"/>
            </p:cNvSpPr>
            <p:nvPr/>
          </p:nvSpPr>
          <p:spPr bwMode="auto">
            <a:xfrm>
              <a:off x="1443038" y="15763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5" name="Rectangle 271"/>
            <p:cNvSpPr>
              <a:spLocks noChangeArrowheads="1"/>
            </p:cNvSpPr>
            <p:nvPr/>
          </p:nvSpPr>
          <p:spPr bwMode="auto">
            <a:xfrm>
              <a:off x="1443038" y="16065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6" name="Rectangle 272"/>
            <p:cNvSpPr>
              <a:spLocks noChangeArrowheads="1"/>
            </p:cNvSpPr>
            <p:nvPr/>
          </p:nvSpPr>
          <p:spPr bwMode="auto">
            <a:xfrm>
              <a:off x="1443038" y="16367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7" name="Rectangle 273"/>
            <p:cNvSpPr>
              <a:spLocks noChangeArrowheads="1"/>
            </p:cNvSpPr>
            <p:nvPr/>
          </p:nvSpPr>
          <p:spPr bwMode="auto">
            <a:xfrm>
              <a:off x="1443038" y="16684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8" name="Rectangle 274"/>
            <p:cNvSpPr>
              <a:spLocks noChangeArrowheads="1"/>
            </p:cNvSpPr>
            <p:nvPr/>
          </p:nvSpPr>
          <p:spPr bwMode="auto">
            <a:xfrm>
              <a:off x="1443038" y="17002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9" name="Rectangle 275"/>
            <p:cNvSpPr>
              <a:spLocks noChangeArrowheads="1"/>
            </p:cNvSpPr>
            <p:nvPr/>
          </p:nvSpPr>
          <p:spPr bwMode="auto">
            <a:xfrm>
              <a:off x="1443038" y="17287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0" name="Rectangle 276"/>
            <p:cNvSpPr>
              <a:spLocks noChangeArrowheads="1"/>
            </p:cNvSpPr>
            <p:nvPr/>
          </p:nvSpPr>
          <p:spPr bwMode="auto">
            <a:xfrm>
              <a:off x="1443038" y="17605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1" name="Rectangle 277"/>
            <p:cNvSpPr>
              <a:spLocks noChangeArrowheads="1"/>
            </p:cNvSpPr>
            <p:nvPr/>
          </p:nvSpPr>
          <p:spPr bwMode="auto">
            <a:xfrm>
              <a:off x="1443038" y="17907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2" name="Rectangle 278"/>
            <p:cNvSpPr>
              <a:spLocks noChangeArrowheads="1"/>
            </p:cNvSpPr>
            <p:nvPr/>
          </p:nvSpPr>
          <p:spPr bwMode="auto">
            <a:xfrm>
              <a:off x="1443038" y="18224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3" name="Rectangle 279"/>
            <p:cNvSpPr>
              <a:spLocks noChangeArrowheads="1"/>
            </p:cNvSpPr>
            <p:nvPr/>
          </p:nvSpPr>
          <p:spPr bwMode="auto">
            <a:xfrm>
              <a:off x="1443038" y="18526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4" name="Rectangle 280"/>
            <p:cNvSpPr>
              <a:spLocks noChangeArrowheads="1"/>
            </p:cNvSpPr>
            <p:nvPr/>
          </p:nvSpPr>
          <p:spPr bwMode="auto">
            <a:xfrm>
              <a:off x="1443038" y="18827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5" name="Rectangle 281"/>
            <p:cNvSpPr>
              <a:spLocks noChangeArrowheads="1"/>
            </p:cNvSpPr>
            <p:nvPr/>
          </p:nvSpPr>
          <p:spPr bwMode="auto">
            <a:xfrm>
              <a:off x="1443038" y="19129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6" name="Rectangle 282"/>
            <p:cNvSpPr>
              <a:spLocks noChangeArrowheads="1"/>
            </p:cNvSpPr>
            <p:nvPr/>
          </p:nvSpPr>
          <p:spPr bwMode="auto">
            <a:xfrm>
              <a:off x="1443038" y="1943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7" name="Rectangle 283"/>
            <p:cNvSpPr>
              <a:spLocks noChangeArrowheads="1"/>
            </p:cNvSpPr>
            <p:nvPr/>
          </p:nvSpPr>
          <p:spPr bwMode="auto">
            <a:xfrm>
              <a:off x="1443038" y="19732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8" name="Rectangle 284"/>
            <p:cNvSpPr>
              <a:spLocks noChangeArrowheads="1"/>
            </p:cNvSpPr>
            <p:nvPr/>
          </p:nvSpPr>
          <p:spPr bwMode="auto">
            <a:xfrm>
              <a:off x="1443038" y="20034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9" name="Rectangle 285"/>
            <p:cNvSpPr>
              <a:spLocks noChangeArrowheads="1"/>
            </p:cNvSpPr>
            <p:nvPr/>
          </p:nvSpPr>
          <p:spPr bwMode="auto">
            <a:xfrm>
              <a:off x="1443038" y="2033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0" name="Rectangle 286"/>
            <p:cNvSpPr>
              <a:spLocks noChangeArrowheads="1"/>
            </p:cNvSpPr>
            <p:nvPr/>
          </p:nvSpPr>
          <p:spPr bwMode="auto">
            <a:xfrm>
              <a:off x="1443038" y="20653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1" name="Rectangle 287"/>
            <p:cNvSpPr>
              <a:spLocks noChangeArrowheads="1"/>
            </p:cNvSpPr>
            <p:nvPr/>
          </p:nvSpPr>
          <p:spPr bwMode="auto">
            <a:xfrm>
              <a:off x="1443038" y="20970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2" name="Rectangle 288"/>
            <p:cNvSpPr>
              <a:spLocks noChangeArrowheads="1"/>
            </p:cNvSpPr>
            <p:nvPr/>
          </p:nvSpPr>
          <p:spPr bwMode="auto">
            <a:xfrm>
              <a:off x="1443038" y="21272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3" name="Rectangle 289"/>
            <p:cNvSpPr>
              <a:spLocks noChangeArrowheads="1"/>
            </p:cNvSpPr>
            <p:nvPr/>
          </p:nvSpPr>
          <p:spPr bwMode="auto">
            <a:xfrm>
              <a:off x="1443038" y="21574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4" name="Rectangle 290"/>
            <p:cNvSpPr>
              <a:spLocks noChangeArrowheads="1"/>
            </p:cNvSpPr>
            <p:nvPr/>
          </p:nvSpPr>
          <p:spPr bwMode="auto">
            <a:xfrm>
              <a:off x="1443038" y="21875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5" name="Rectangle 291"/>
            <p:cNvSpPr>
              <a:spLocks noChangeArrowheads="1"/>
            </p:cNvSpPr>
            <p:nvPr/>
          </p:nvSpPr>
          <p:spPr bwMode="auto">
            <a:xfrm>
              <a:off x="1443038" y="22193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6" name="Rectangle 292"/>
            <p:cNvSpPr>
              <a:spLocks noChangeArrowheads="1"/>
            </p:cNvSpPr>
            <p:nvPr/>
          </p:nvSpPr>
          <p:spPr bwMode="auto">
            <a:xfrm>
              <a:off x="1443038" y="22494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7" name="Rectangle 293"/>
            <p:cNvSpPr>
              <a:spLocks noChangeArrowheads="1"/>
            </p:cNvSpPr>
            <p:nvPr/>
          </p:nvSpPr>
          <p:spPr bwMode="auto">
            <a:xfrm>
              <a:off x="1443038" y="22780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8" name="Rectangle 294"/>
            <p:cNvSpPr>
              <a:spLocks noChangeArrowheads="1"/>
            </p:cNvSpPr>
            <p:nvPr/>
          </p:nvSpPr>
          <p:spPr bwMode="auto">
            <a:xfrm>
              <a:off x="1443038" y="231140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9" name="Rectangle 295"/>
            <p:cNvSpPr>
              <a:spLocks noChangeArrowheads="1"/>
            </p:cNvSpPr>
            <p:nvPr/>
          </p:nvSpPr>
          <p:spPr bwMode="auto">
            <a:xfrm>
              <a:off x="1443038" y="23415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0" name="Rectangle 296"/>
            <p:cNvSpPr>
              <a:spLocks noChangeArrowheads="1"/>
            </p:cNvSpPr>
            <p:nvPr/>
          </p:nvSpPr>
          <p:spPr bwMode="auto">
            <a:xfrm>
              <a:off x="1443038" y="237172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1" name="Rectangle 297"/>
            <p:cNvSpPr>
              <a:spLocks noChangeArrowheads="1"/>
            </p:cNvSpPr>
            <p:nvPr/>
          </p:nvSpPr>
          <p:spPr bwMode="auto">
            <a:xfrm>
              <a:off x="1443038" y="24018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2" name="Rectangle 298"/>
            <p:cNvSpPr>
              <a:spLocks noChangeArrowheads="1"/>
            </p:cNvSpPr>
            <p:nvPr/>
          </p:nvSpPr>
          <p:spPr bwMode="auto">
            <a:xfrm>
              <a:off x="1443038" y="24320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3" name="Rectangle 299"/>
            <p:cNvSpPr>
              <a:spLocks noChangeArrowheads="1"/>
            </p:cNvSpPr>
            <p:nvPr/>
          </p:nvSpPr>
          <p:spPr bwMode="auto">
            <a:xfrm>
              <a:off x="1443038" y="24622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4" name="Rectangle 300"/>
            <p:cNvSpPr>
              <a:spLocks noChangeArrowheads="1"/>
            </p:cNvSpPr>
            <p:nvPr/>
          </p:nvSpPr>
          <p:spPr bwMode="auto">
            <a:xfrm>
              <a:off x="1443038" y="24923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5" name="Rectangle 301"/>
            <p:cNvSpPr>
              <a:spLocks noChangeArrowheads="1"/>
            </p:cNvSpPr>
            <p:nvPr/>
          </p:nvSpPr>
          <p:spPr bwMode="auto">
            <a:xfrm>
              <a:off x="1443038" y="25241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6" name="Rectangle 302"/>
            <p:cNvSpPr>
              <a:spLocks noChangeArrowheads="1"/>
            </p:cNvSpPr>
            <p:nvPr/>
          </p:nvSpPr>
          <p:spPr bwMode="auto">
            <a:xfrm>
              <a:off x="1443038" y="25542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7" name="Rectangle 303"/>
            <p:cNvSpPr>
              <a:spLocks noChangeArrowheads="1"/>
            </p:cNvSpPr>
            <p:nvPr/>
          </p:nvSpPr>
          <p:spPr bwMode="auto">
            <a:xfrm>
              <a:off x="1443038" y="25860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8" name="Rectangle 304"/>
            <p:cNvSpPr>
              <a:spLocks noChangeArrowheads="1"/>
            </p:cNvSpPr>
            <p:nvPr/>
          </p:nvSpPr>
          <p:spPr bwMode="auto">
            <a:xfrm>
              <a:off x="1443038" y="26177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9" name="Rectangle 305"/>
            <p:cNvSpPr>
              <a:spLocks noChangeArrowheads="1"/>
            </p:cNvSpPr>
            <p:nvPr/>
          </p:nvSpPr>
          <p:spPr bwMode="auto">
            <a:xfrm>
              <a:off x="1443038" y="26463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0" name="Rectangle 306"/>
            <p:cNvSpPr>
              <a:spLocks noChangeArrowheads="1"/>
            </p:cNvSpPr>
            <p:nvPr/>
          </p:nvSpPr>
          <p:spPr bwMode="auto">
            <a:xfrm>
              <a:off x="1443038" y="26749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1" name="Rectangle 307"/>
            <p:cNvSpPr>
              <a:spLocks noChangeArrowheads="1"/>
            </p:cNvSpPr>
            <p:nvPr/>
          </p:nvSpPr>
          <p:spPr bwMode="auto">
            <a:xfrm>
              <a:off x="1443038" y="270827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2" name="Rectangle 308"/>
            <p:cNvSpPr>
              <a:spLocks noChangeArrowheads="1"/>
            </p:cNvSpPr>
            <p:nvPr/>
          </p:nvSpPr>
          <p:spPr bwMode="auto">
            <a:xfrm>
              <a:off x="2979738" y="5667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3" name="Rectangle 309"/>
            <p:cNvSpPr>
              <a:spLocks noChangeArrowheads="1"/>
            </p:cNvSpPr>
            <p:nvPr/>
          </p:nvSpPr>
          <p:spPr bwMode="auto">
            <a:xfrm>
              <a:off x="2951163" y="444500"/>
              <a:ext cx="6350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4" name="Rectangle 310"/>
            <p:cNvSpPr>
              <a:spLocks noChangeArrowheads="1"/>
            </p:cNvSpPr>
            <p:nvPr/>
          </p:nvSpPr>
          <p:spPr bwMode="auto">
            <a:xfrm>
              <a:off x="2924175" y="787400"/>
              <a:ext cx="6350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5" name="Rectangle 311"/>
            <p:cNvSpPr>
              <a:spLocks noChangeArrowheads="1"/>
            </p:cNvSpPr>
            <p:nvPr/>
          </p:nvSpPr>
          <p:spPr bwMode="auto">
            <a:xfrm>
              <a:off x="2951163" y="508000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6" name="Rectangle 312"/>
            <p:cNvSpPr>
              <a:spLocks noChangeArrowheads="1"/>
            </p:cNvSpPr>
            <p:nvPr/>
          </p:nvSpPr>
          <p:spPr bwMode="auto">
            <a:xfrm>
              <a:off x="2951163" y="6588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7" name="Rectangle 313"/>
            <p:cNvSpPr>
              <a:spLocks noChangeArrowheads="1"/>
            </p:cNvSpPr>
            <p:nvPr/>
          </p:nvSpPr>
          <p:spPr bwMode="auto">
            <a:xfrm>
              <a:off x="2924175" y="1033463"/>
              <a:ext cx="6350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8" name="Rectangle 314"/>
            <p:cNvSpPr>
              <a:spLocks noChangeArrowheads="1"/>
            </p:cNvSpPr>
            <p:nvPr/>
          </p:nvSpPr>
          <p:spPr bwMode="auto">
            <a:xfrm>
              <a:off x="2951163" y="781050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9" name="Rectangle 315"/>
            <p:cNvSpPr>
              <a:spLocks noChangeArrowheads="1"/>
            </p:cNvSpPr>
            <p:nvPr/>
          </p:nvSpPr>
          <p:spPr bwMode="auto">
            <a:xfrm>
              <a:off x="2951163" y="81121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0" name="Rectangle 316"/>
            <p:cNvSpPr>
              <a:spLocks noChangeArrowheads="1"/>
            </p:cNvSpPr>
            <p:nvPr/>
          </p:nvSpPr>
          <p:spPr bwMode="auto">
            <a:xfrm>
              <a:off x="2951163" y="84296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1" name="Rectangle 317"/>
            <p:cNvSpPr>
              <a:spLocks noChangeArrowheads="1"/>
            </p:cNvSpPr>
            <p:nvPr/>
          </p:nvSpPr>
          <p:spPr bwMode="auto">
            <a:xfrm>
              <a:off x="2979738" y="11176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2" name="Rectangle 318"/>
            <p:cNvSpPr>
              <a:spLocks noChangeArrowheads="1"/>
            </p:cNvSpPr>
            <p:nvPr/>
          </p:nvSpPr>
          <p:spPr bwMode="auto">
            <a:xfrm>
              <a:off x="2979738" y="11477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3" name="Rectangle 319"/>
            <p:cNvSpPr>
              <a:spLocks noChangeArrowheads="1"/>
            </p:cNvSpPr>
            <p:nvPr/>
          </p:nvSpPr>
          <p:spPr bwMode="auto">
            <a:xfrm>
              <a:off x="2979738" y="11795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4" name="Rectangle 320"/>
            <p:cNvSpPr>
              <a:spLocks noChangeArrowheads="1"/>
            </p:cNvSpPr>
            <p:nvPr/>
          </p:nvSpPr>
          <p:spPr bwMode="auto">
            <a:xfrm>
              <a:off x="2979738" y="120808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5" name="Rectangle 321"/>
            <p:cNvSpPr>
              <a:spLocks noChangeArrowheads="1"/>
            </p:cNvSpPr>
            <p:nvPr/>
          </p:nvSpPr>
          <p:spPr bwMode="auto">
            <a:xfrm>
              <a:off x="2979738" y="13001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6" name="Rectangle 322"/>
            <p:cNvSpPr>
              <a:spLocks noChangeArrowheads="1"/>
            </p:cNvSpPr>
            <p:nvPr/>
          </p:nvSpPr>
          <p:spPr bwMode="auto">
            <a:xfrm>
              <a:off x="2979738" y="136048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7" name="Rectangle 323"/>
            <p:cNvSpPr>
              <a:spLocks noChangeArrowheads="1"/>
            </p:cNvSpPr>
            <p:nvPr/>
          </p:nvSpPr>
          <p:spPr bwMode="auto">
            <a:xfrm>
              <a:off x="2979738" y="16367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8" name="Rectangle 324"/>
            <p:cNvSpPr>
              <a:spLocks noChangeArrowheads="1"/>
            </p:cNvSpPr>
            <p:nvPr/>
          </p:nvSpPr>
          <p:spPr bwMode="auto">
            <a:xfrm>
              <a:off x="2979738" y="16986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9" name="Rectangle 325"/>
            <p:cNvSpPr>
              <a:spLocks noChangeArrowheads="1"/>
            </p:cNvSpPr>
            <p:nvPr/>
          </p:nvSpPr>
          <p:spPr bwMode="auto">
            <a:xfrm>
              <a:off x="2979738" y="17605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0" name="Rectangle 326"/>
            <p:cNvSpPr>
              <a:spLocks noChangeArrowheads="1"/>
            </p:cNvSpPr>
            <p:nvPr/>
          </p:nvSpPr>
          <p:spPr bwMode="auto">
            <a:xfrm>
              <a:off x="2979738" y="18208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1" name="Rectangle 327"/>
            <p:cNvSpPr>
              <a:spLocks noChangeArrowheads="1"/>
            </p:cNvSpPr>
            <p:nvPr/>
          </p:nvSpPr>
          <p:spPr bwMode="auto">
            <a:xfrm>
              <a:off x="2979738" y="18510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2" name="Rectangle 328"/>
            <p:cNvSpPr>
              <a:spLocks noChangeArrowheads="1"/>
            </p:cNvSpPr>
            <p:nvPr/>
          </p:nvSpPr>
          <p:spPr bwMode="auto">
            <a:xfrm>
              <a:off x="2979738" y="1943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3" name="Rectangle 329"/>
            <p:cNvSpPr>
              <a:spLocks noChangeArrowheads="1"/>
            </p:cNvSpPr>
            <p:nvPr/>
          </p:nvSpPr>
          <p:spPr bwMode="auto">
            <a:xfrm>
              <a:off x="2979738" y="19732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4" name="Rectangle 330"/>
            <p:cNvSpPr>
              <a:spLocks noChangeArrowheads="1"/>
            </p:cNvSpPr>
            <p:nvPr/>
          </p:nvSpPr>
          <p:spPr bwMode="auto">
            <a:xfrm>
              <a:off x="2979738" y="20034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5" name="Rectangle 331"/>
            <p:cNvSpPr>
              <a:spLocks noChangeArrowheads="1"/>
            </p:cNvSpPr>
            <p:nvPr/>
          </p:nvSpPr>
          <p:spPr bwMode="auto">
            <a:xfrm>
              <a:off x="2979738" y="2033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6" name="Rectangle 332"/>
            <p:cNvSpPr>
              <a:spLocks noChangeArrowheads="1"/>
            </p:cNvSpPr>
            <p:nvPr/>
          </p:nvSpPr>
          <p:spPr bwMode="auto">
            <a:xfrm>
              <a:off x="2979738" y="20653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7" name="Rectangle 333"/>
            <p:cNvSpPr>
              <a:spLocks noChangeArrowheads="1"/>
            </p:cNvSpPr>
            <p:nvPr/>
          </p:nvSpPr>
          <p:spPr bwMode="auto">
            <a:xfrm>
              <a:off x="2979738" y="20955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8" name="Rectangle 334"/>
            <p:cNvSpPr>
              <a:spLocks noChangeArrowheads="1"/>
            </p:cNvSpPr>
            <p:nvPr/>
          </p:nvSpPr>
          <p:spPr bwMode="auto">
            <a:xfrm>
              <a:off x="2979738" y="21272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9" name="Rectangle 335"/>
            <p:cNvSpPr>
              <a:spLocks noChangeArrowheads="1"/>
            </p:cNvSpPr>
            <p:nvPr/>
          </p:nvSpPr>
          <p:spPr bwMode="auto">
            <a:xfrm>
              <a:off x="2979738" y="21574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0" name="Rectangle 336"/>
            <p:cNvSpPr>
              <a:spLocks noChangeArrowheads="1"/>
            </p:cNvSpPr>
            <p:nvPr/>
          </p:nvSpPr>
          <p:spPr bwMode="auto">
            <a:xfrm>
              <a:off x="2979738" y="21875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1" name="Rectangle 337"/>
            <p:cNvSpPr>
              <a:spLocks noChangeArrowheads="1"/>
            </p:cNvSpPr>
            <p:nvPr/>
          </p:nvSpPr>
          <p:spPr bwMode="auto">
            <a:xfrm>
              <a:off x="2979738" y="22177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2" name="Rectangle 338"/>
            <p:cNvSpPr>
              <a:spLocks noChangeArrowheads="1"/>
            </p:cNvSpPr>
            <p:nvPr/>
          </p:nvSpPr>
          <p:spPr bwMode="auto">
            <a:xfrm>
              <a:off x="2979738" y="2246313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3" name="Rectangle 339"/>
            <p:cNvSpPr>
              <a:spLocks noChangeArrowheads="1"/>
            </p:cNvSpPr>
            <p:nvPr/>
          </p:nvSpPr>
          <p:spPr bwMode="auto">
            <a:xfrm>
              <a:off x="2979738" y="23082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4" name="Rectangle 340"/>
            <p:cNvSpPr>
              <a:spLocks noChangeArrowheads="1"/>
            </p:cNvSpPr>
            <p:nvPr/>
          </p:nvSpPr>
          <p:spPr bwMode="auto">
            <a:xfrm>
              <a:off x="2979738" y="23415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5" name="Rectangle 341"/>
            <p:cNvSpPr>
              <a:spLocks noChangeArrowheads="1"/>
            </p:cNvSpPr>
            <p:nvPr/>
          </p:nvSpPr>
          <p:spPr bwMode="auto">
            <a:xfrm>
              <a:off x="2979738" y="23701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6" name="Rectangle 342"/>
            <p:cNvSpPr>
              <a:spLocks noChangeArrowheads="1"/>
            </p:cNvSpPr>
            <p:nvPr/>
          </p:nvSpPr>
          <p:spPr bwMode="auto">
            <a:xfrm>
              <a:off x="2979738" y="24018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7" name="Rectangle 343"/>
            <p:cNvSpPr>
              <a:spLocks noChangeArrowheads="1"/>
            </p:cNvSpPr>
            <p:nvPr/>
          </p:nvSpPr>
          <p:spPr bwMode="auto">
            <a:xfrm>
              <a:off x="2979738" y="24320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8" name="Rectangle 344"/>
            <p:cNvSpPr>
              <a:spLocks noChangeArrowheads="1"/>
            </p:cNvSpPr>
            <p:nvPr/>
          </p:nvSpPr>
          <p:spPr bwMode="auto">
            <a:xfrm>
              <a:off x="2979738" y="24606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9" name="Rectangle 345"/>
            <p:cNvSpPr>
              <a:spLocks noChangeArrowheads="1"/>
            </p:cNvSpPr>
            <p:nvPr/>
          </p:nvSpPr>
          <p:spPr bwMode="auto">
            <a:xfrm>
              <a:off x="2979738" y="24923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0" name="Rectangle 346"/>
            <p:cNvSpPr>
              <a:spLocks noChangeArrowheads="1"/>
            </p:cNvSpPr>
            <p:nvPr/>
          </p:nvSpPr>
          <p:spPr bwMode="auto">
            <a:xfrm>
              <a:off x="2979738" y="25241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1" name="Rectangle 347"/>
            <p:cNvSpPr>
              <a:spLocks noChangeArrowheads="1"/>
            </p:cNvSpPr>
            <p:nvPr/>
          </p:nvSpPr>
          <p:spPr bwMode="auto">
            <a:xfrm>
              <a:off x="2979738" y="25527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2" name="Rectangle 348"/>
            <p:cNvSpPr>
              <a:spLocks noChangeArrowheads="1"/>
            </p:cNvSpPr>
            <p:nvPr/>
          </p:nvSpPr>
          <p:spPr bwMode="auto">
            <a:xfrm>
              <a:off x="2979738" y="26146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3" name="Rectangle 349"/>
            <p:cNvSpPr>
              <a:spLocks noChangeArrowheads="1"/>
            </p:cNvSpPr>
            <p:nvPr/>
          </p:nvSpPr>
          <p:spPr bwMode="auto">
            <a:xfrm>
              <a:off x="2979738" y="26431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4" name="Rectangle 350"/>
            <p:cNvSpPr>
              <a:spLocks noChangeArrowheads="1"/>
            </p:cNvSpPr>
            <p:nvPr/>
          </p:nvSpPr>
          <p:spPr bwMode="auto">
            <a:xfrm>
              <a:off x="2979738" y="26749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5" name="Rectangle 351"/>
            <p:cNvSpPr>
              <a:spLocks noChangeArrowheads="1"/>
            </p:cNvSpPr>
            <p:nvPr/>
          </p:nvSpPr>
          <p:spPr bwMode="auto">
            <a:xfrm>
              <a:off x="2979738" y="27066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6" name="Rectangle 352"/>
            <p:cNvSpPr>
              <a:spLocks noChangeArrowheads="1"/>
            </p:cNvSpPr>
            <p:nvPr/>
          </p:nvSpPr>
          <p:spPr bwMode="auto">
            <a:xfrm>
              <a:off x="1928813" y="414338"/>
              <a:ext cx="6350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7" name="Rectangle 353"/>
            <p:cNvSpPr>
              <a:spLocks noChangeArrowheads="1"/>
            </p:cNvSpPr>
            <p:nvPr/>
          </p:nvSpPr>
          <p:spPr bwMode="auto">
            <a:xfrm>
              <a:off x="1928813" y="444500"/>
              <a:ext cx="6350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8" name="Rectangle 354"/>
            <p:cNvSpPr>
              <a:spLocks noChangeArrowheads="1"/>
            </p:cNvSpPr>
            <p:nvPr/>
          </p:nvSpPr>
          <p:spPr bwMode="auto">
            <a:xfrm>
              <a:off x="1928813" y="476250"/>
              <a:ext cx="6350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9" name="Rectangle 355"/>
            <p:cNvSpPr>
              <a:spLocks noChangeArrowheads="1"/>
            </p:cNvSpPr>
            <p:nvPr/>
          </p:nvSpPr>
          <p:spPr bwMode="auto">
            <a:xfrm>
              <a:off x="1928813" y="781050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0" name="Rectangle 356"/>
            <p:cNvSpPr>
              <a:spLocks noChangeArrowheads="1"/>
            </p:cNvSpPr>
            <p:nvPr/>
          </p:nvSpPr>
          <p:spPr bwMode="auto">
            <a:xfrm>
              <a:off x="1928813" y="842963"/>
              <a:ext cx="6350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1" name="Rectangle 357"/>
            <p:cNvSpPr>
              <a:spLocks noChangeArrowheads="1"/>
            </p:cNvSpPr>
            <p:nvPr/>
          </p:nvSpPr>
          <p:spPr bwMode="auto">
            <a:xfrm>
              <a:off x="1958975" y="1147763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2" name="Rectangle 358"/>
            <p:cNvSpPr>
              <a:spLocks noChangeArrowheads="1"/>
            </p:cNvSpPr>
            <p:nvPr/>
          </p:nvSpPr>
          <p:spPr bwMode="auto">
            <a:xfrm>
              <a:off x="1958975" y="1301750"/>
              <a:ext cx="476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3" name="Rectangle 359"/>
            <p:cNvSpPr>
              <a:spLocks noChangeArrowheads="1"/>
            </p:cNvSpPr>
            <p:nvPr/>
          </p:nvSpPr>
          <p:spPr bwMode="auto">
            <a:xfrm>
              <a:off x="1958975" y="1331913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4" name="Rectangle 360"/>
            <p:cNvSpPr>
              <a:spLocks noChangeArrowheads="1"/>
            </p:cNvSpPr>
            <p:nvPr/>
          </p:nvSpPr>
          <p:spPr bwMode="auto">
            <a:xfrm>
              <a:off x="1958975" y="1363663"/>
              <a:ext cx="4763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5" name="Rectangle 361"/>
            <p:cNvSpPr>
              <a:spLocks noChangeArrowheads="1"/>
            </p:cNvSpPr>
            <p:nvPr/>
          </p:nvSpPr>
          <p:spPr bwMode="auto">
            <a:xfrm>
              <a:off x="1958975" y="1393825"/>
              <a:ext cx="476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6" name="Rectangle 362"/>
            <p:cNvSpPr>
              <a:spLocks noChangeArrowheads="1"/>
            </p:cNvSpPr>
            <p:nvPr/>
          </p:nvSpPr>
          <p:spPr bwMode="auto">
            <a:xfrm>
              <a:off x="1958975" y="1422400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7" name="Rectangle 363"/>
            <p:cNvSpPr>
              <a:spLocks noChangeArrowheads="1"/>
            </p:cNvSpPr>
            <p:nvPr/>
          </p:nvSpPr>
          <p:spPr bwMode="auto">
            <a:xfrm>
              <a:off x="1958975" y="1455738"/>
              <a:ext cx="4763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8" name="Rectangle 364"/>
            <p:cNvSpPr>
              <a:spLocks noChangeArrowheads="1"/>
            </p:cNvSpPr>
            <p:nvPr/>
          </p:nvSpPr>
          <p:spPr bwMode="auto">
            <a:xfrm>
              <a:off x="1958975" y="1484313"/>
              <a:ext cx="4763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9" name="Rectangle 365"/>
            <p:cNvSpPr>
              <a:spLocks noChangeArrowheads="1"/>
            </p:cNvSpPr>
            <p:nvPr/>
          </p:nvSpPr>
          <p:spPr bwMode="auto">
            <a:xfrm>
              <a:off x="1958975" y="1516063"/>
              <a:ext cx="4763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0" name="Rectangle 366"/>
            <p:cNvSpPr>
              <a:spLocks noChangeArrowheads="1"/>
            </p:cNvSpPr>
            <p:nvPr/>
          </p:nvSpPr>
          <p:spPr bwMode="auto">
            <a:xfrm>
              <a:off x="1958975" y="1544638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1" name="Rectangle 367"/>
            <p:cNvSpPr>
              <a:spLocks noChangeArrowheads="1"/>
            </p:cNvSpPr>
            <p:nvPr/>
          </p:nvSpPr>
          <p:spPr bwMode="auto">
            <a:xfrm>
              <a:off x="1958975" y="1576388"/>
              <a:ext cx="4763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2" name="Rectangle 368"/>
            <p:cNvSpPr>
              <a:spLocks noChangeArrowheads="1"/>
            </p:cNvSpPr>
            <p:nvPr/>
          </p:nvSpPr>
          <p:spPr bwMode="auto">
            <a:xfrm>
              <a:off x="1958975" y="1606550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3" name="Rectangle 369"/>
            <p:cNvSpPr>
              <a:spLocks noChangeArrowheads="1"/>
            </p:cNvSpPr>
            <p:nvPr/>
          </p:nvSpPr>
          <p:spPr bwMode="auto">
            <a:xfrm>
              <a:off x="1958975" y="1636713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4" name="Rectangle 370"/>
            <p:cNvSpPr>
              <a:spLocks noChangeArrowheads="1"/>
            </p:cNvSpPr>
            <p:nvPr/>
          </p:nvSpPr>
          <p:spPr bwMode="auto">
            <a:xfrm>
              <a:off x="1958975" y="1668463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5" name="Rectangle 371"/>
            <p:cNvSpPr>
              <a:spLocks noChangeArrowheads="1"/>
            </p:cNvSpPr>
            <p:nvPr/>
          </p:nvSpPr>
          <p:spPr bwMode="auto">
            <a:xfrm>
              <a:off x="1958975" y="1700213"/>
              <a:ext cx="4763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6" name="Rectangle 372"/>
            <p:cNvSpPr>
              <a:spLocks noChangeArrowheads="1"/>
            </p:cNvSpPr>
            <p:nvPr/>
          </p:nvSpPr>
          <p:spPr bwMode="auto">
            <a:xfrm>
              <a:off x="1958975" y="1728788"/>
              <a:ext cx="4763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7" name="Rectangle 373"/>
            <p:cNvSpPr>
              <a:spLocks noChangeArrowheads="1"/>
            </p:cNvSpPr>
            <p:nvPr/>
          </p:nvSpPr>
          <p:spPr bwMode="auto">
            <a:xfrm>
              <a:off x="1931988" y="2071688"/>
              <a:ext cx="4762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8" name="Rectangle 374"/>
            <p:cNvSpPr>
              <a:spLocks noChangeArrowheads="1"/>
            </p:cNvSpPr>
            <p:nvPr/>
          </p:nvSpPr>
          <p:spPr bwMode="auto">
            <a:xfrm>
              <a:off x="1958975" y="1790700"/>
              <a:ext cx="476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9" name="Rectangle 375"/>
            <p:cNvSpPr>
              <a:spLocks noChangeArrowheads="1"/>
            </p:cNvSpPr>
            <p:nvPr/>
          </p:nvSpPr>
          <p:spPr bwMode="auto">
            <a:xfrm>
              <a:off x="1958975" y="1822450"/>
              <a:ext cx="4763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0" name="Rectangle 376"/>
            <p:cNvSpPr>
              <a:spLocks noChangeArrowheads="1"/>
            </p:cNvSpPr>
            <p:nvPr/>
          </p:nvSpPr>
          <p:spPr bwMode="auto">
            <a:xfrm>
              <a:off x="1958975" y="1943100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1" name="Rectangle 377"/>
            <p:cNvSpPr>
              <a:spLocks noChangeArrowheads="1"/>
            </p:cNvSpPr>
            <p:nvPr/>
          </p:nvSpPr>
          <p:spPr bwMode="auto">
            <a:xfrm>
              <a:off x="1958975" y="1973263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2" name="Rectangle 378"/>
            <p:cNvSpPr>
              <a:spLocks noChangeArrowheads="1"/>
            </p:cNvSpPr>
            <p:nvPr/>
          </p:nvSpPr>
          <p:spPr bwMode="auto">
            <a:xfrm>
              <a:off x="1958975" y="2003425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3" name="Rectangle 379"/>
            <p:cNvSpPr>
              <a:spLocks noChangeArrowheads="1"/>
            </p:cNvSpPr>
            <p:nvPr/>
          </p:nvSpPr>
          <p:spPr bwMode="auto">
            <a:xfrm>
              <a:off x="1958975" y="2033588"/>
              <a:ext cx="4763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4" name="Rectangle 380"/>
            <p:cNvSpPr>
              <a:spLocks noChangeArrowheads="1"/>
            </p:cNvSpPr>
            <p:nvPr/>
          </p:nvSpPr>
          <p:spPr bwMode="auto">
            <a:xfrm>
              <a:off x="1958975" y="2065338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5" name="Rectangle 381"/>
            <p:cNvSpPr>
              <a:spLocks noChangeArrowheads="1"/>
            </p:cNvSpPr>
            <p:nvPr/>
          </p:nvSpPr>
          <p:spPr bwMode="auto">
            <a:xfrm>
              <a:off x="1958975" y="2097088"/>
              <a:ext cx="4763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6" name="Rectangle 382"/>
            <p:cNvSpPr>
              <a:spLocks noChangeArrowheads="1"/>
            </p:cNvSpPr>
            <p:nvPr/>
          </p:nvSpPr>
          <p:spPr bwMode="auto">
            <a:xfrm>
              <a:off x="1931988" y="2438400"/>
              <a:ext cx="4762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7" name="Rectangle 383"/>
            <p:cNvSpPr>
              <a:spLocks noChangeArrowheads="1"/>
            </p:cNvSpPr>
            <p:nvPr/>
          </p:nvSpPr>
          <p:spPr bwMode="auto">
            <a:xfrm>
              <a:off x="1958975" y="2157413"/>
              <a:ext cx="4763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8" name="Rectangle 384"/>
            <p:cNvSpPr>
              <a:spLocks noChangeArrowheads="1"/>
            </p:cNvSpPr>
            <p:nvPr/>
          </p:nvSpPr>
          <p:spPr bwMode="auto">
            <a:xfrm>
              <a:off x="1958975" y="2187575"/>
              <a:ext cx="4763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9" name="Rectangle 385"/>
            <p:cNvSpPr>
              <a:spLocks noChangeArrowheads="1"/>
            </p:cNvSpPr>
            <p:nvPr/>
          </p:nvSpPr>
          <p:spPr bwMode="auto">
            <a:xfrm>
              <a:off x="1958975" y="2278063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0" name="Rectangle 386"/>
            <p:cNvSpPr>
              <a:spLocks noChangeArrowheads="1"/>
            </p:cNvSpPr>
            <p:nvPr/>
          </p:nvSpPr>
          <p:spPr bwMode="auto">
            <a:xfrm>
              <a:off x="1958975" y="2674938"/>
              <a:ext cx="4763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1" name="Rectangle 387"/>
            <p:cNvSpPr>
              <a:spLocks noChangeArrowheads="1"/>
            </p:cNvSpPr>
            <p:nvPr/>
          </p:nvSpPr>
          <p:spPr bwMode="auto">
            <a:xfrm>
              <a:off x="2439988" y="882650"/>
              <a:ext cx="9525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2" name="Rectangle 388"/>
            <p:cNvSpPr>
              <a:spLocks noChangeArrowheads="1"/>
            </p:cNvSpPr>
            <p:nvPr/>
          </p:nvSpPr>
          <p:spPr bwMode="auto">
            <a:xfrm>
              <a:off x="2436813" y="3556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3" name="Rectangle 389"/>
            <p:cNvSpPr>
              <a:spLocks noChangeArrowheads="1"/>
            </p:cNvSpPr>
            <p:nvPr/>
          </p:nvSpPr>
          <p:spPr bwMode="auto">
            <a:xfrm>
              <a:off x="2436813" y="3841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4" name="Rectangle 390"/>
            <p:cNvSpPr>
              <a:spLocks noChangeArrowheads="1"/>
            </p:cNvSpPr>
            <p:nvPr/>
          </p:nvSpPr>
          <p:spPr bwMode="auto">
            <a:xfrm>
              <a:off x="2436813" y="41433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5" name="Rectangle 391"/>
            <p:cNvSpPr>
              <a:spLocks noChangeArrowheads="1"/>
            </p:cNvSpPr>
            <p:nvPr/>
          </p:nvSpPr>
          <p:spPr bwMode="auto">
            <a:xfrm>
              <a:off x="2436813" y="44450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6" name="Rectangle 392"/>
            <p:cNvSpPr>
              <a:spLocks noChangeArrowheads="1"/>
            </p:cNvSpPr>
            <p:nvPr/>
          </p:nvSpPr>
          <p:spPr bwMode="auto">
            <a:xfrm>
              <a:off x="2436813" y="47625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7" name="Rectangle 393"/>
            <p:cNvSpPr>
              <a:spLocks noChangeArrowheads="1"/>
            </p:cNvSpPr>
            <p:nvPr/>
          </p:nvSpPr>
          <p:spPr bwMode="auto">
            <a:xfrm>
              <a:off x="2436813" y="509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8" name="Rectangle 394"/>
            <p:cNvSpPr>
              <a:spLocks noChangeArrowheads="1"/>
            </p:cNvSpPr>
            <p:nvPr/>
          </p:nvSpPr>
          <p:spPr bwMode="auto">
            <a:xfrm>
              <a:off x="2436813" y="5397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9" name="Rectangle 395"/>
            <p:cNvSpPr>
              <a:spLocks noChangeArrowheads="1"/>
            </p:cNvSpPr>
            <p:nvPr/>
          </p:nvSpPr>
          <p:spPr bwMode="auto">
            <a:xfrm>
              <a:off x="2436813" y="571500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0" name="Rectangle 396"/>
            <p:cNvSpPr>
              <a:spLocks noChangeArrowheads="1"/>
            </p:cNvSpPr>
            <p:nvPr/>
          </p:nvSpPr>
          <p:spPr bwMode="auto">
            <a:xfrm>
              <a:off x="243681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1" name="Rectangle 397"/>
            <p:cNvSpPr>
              <a:spLocks noChangeArrowheads="1"/>
            </p:cNvSpPr>
            <p:nvPr/>
          </p:nvSpPr>
          <p:spPr bwMode="auto">
            <a:xfrm>
              <a:off x="2436813" y="6302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2" name="Rectangle 398"/>
            <p:cNvSpPr>
              <a:spLocks noChangeArrowheads="1"/>
            </p:cNvSpPr>
            <p:nvPr/>
          </p:nvSpPr>
          <p:spPr bwMode="auto">
            <a:xfrm>
              <a:off x="2436813" y="6619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3" name="Rectangle 399"/>
            <p:cNvSpPr>
              <a:spLocks noChangeArrowheads="1"/>
            </p:cNvSpPr>
            <p:nvPr/>
          </p:nvSpPr>
          <p:spPr bwMode="auto">
            <a:xfrm>
              <a:off x="2436813" y="6921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4" name="Rectangle 400"/>
            <p:cNvSpPr>
              <a:spLocks noChangeArrowheads="1"/>
            </p:cNvSpPr>
            <p:nvPr/>
          </p:nvSpPr>
          <p:spPr bwMode="auto">
            <a:xfrm>
              <a:off x="2436813" y="7223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5" name="Rectangle 401"/>
            <p:cNvSpPr>
              <a:spLocks noChangeArrowheads="1"/>
            </p:cNvSpPr>
            <p:nvPr/>
          </p:nvSpPr>
          <p:spPr bwMode="auto">
            <a:xfrm>
              <a:off x="2436813" y="7508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6" name="Rectangle 402"/>
            <p:cNvSpPr>
              <a:spLocks noChangeArrowheads="1"/>
            </p:cNvSpPr>
            <p:nvPr/>
          </p:nvSpPr>
          <p:spPr bwMode="auto">
            <a:xfrm>
              <a:off x="2436813" y="7810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7" name="Rectangle 403"/>
            <p:cNvSpPr>
              <a:spLocks noChangeArrowheads="1"/>
            </p:cNvSpPr>
            <p:nvPr/>
          </p:nvSpPr>
          <p:spPr bwMode="auto">
            <a:xfrm>
              <a:off x="2436813" y="8143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8" name="Rectangle 404"/>
            <p:cNvSpPr>
              <a:spLocks noChangeArrowheads="1"/>
            </p:cNvSpPr>
            <p:nvPr/>
          </p:nvSpPr>
          <p:spPr bwMode="auto">
            <a:xfrm>
              <a:off x="2436813" y="8429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9" name="Rectangle 405"/>
            <p:cNvSpPr>
              <a:spLocks noChangeArrowheads="1"/>
            </p:cNvSpPr>
            <p:nvPr/>
          </p:nvSpPr>
          <p:spPr bwMode="auto">
            <a:xfrm>
              <a:off x="2466975" y="11191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0" name="Rectangle 406"/>
            <p:cNvSpPr>
              <a:spLocks noChangeArrowheads="1"/>
            </p:cNvSpPr>
            <p:nvPr/>
          </p:nvSpPr>
          <p:spPr bwMode="auto">
            <a:xfrm>
              <a:off x="2466975" y="11477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1" name="Rectangle 407"/>
            <p:cNvSpPr>
              <a:spLocks noChangeArrowheads="1"/>
            </p:cNvSpPr>
            <p:nvPr/>
          </p:nvSpPr>
          <p:spPr bwMode="auto">
            <a:xfrm>
              <a:off x="2466975" y="11795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2" name="Rectangle 408"/>
            <p:cNvSpPr>
              <a:spLocks noChangeArrowheads="1"/>
            </p:cNvSpPr>
            <p:nvPr/>
          </p:nvSpPr>
          <p:spPr bwMode="auto">
            <a:xfrm>
              <a:off x="2466975" y="1212850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3" name="Rectangle 409"/>
            <p:cNvSpPr>
              <a:spLocks noChangeArrowheads="1"/>
            </p:cNvSpPr>
            <p:nvPr/>
          </p:nvSpPr>
          <p:spPr bwMode="auto">
            <a:xfrm>
              <a:off x="2466975" y="1243013"/>
              <a:ext cx="9525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4" name="Rectangle 410"/>
            <p:cNvSpPr>
              <a:spLocks noChangeArrowheads="1"/>
            </p:cNvSpPr>
            <p:nvPr/>
          </p:nvSpPr>
          <p:spPr bwMode="auto">
            <a:xfrm>
              <a:off x="2466975" y="12700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5" name="Rectangle 411"/>
            <p:cNvSpPr>
              <a:spLocks noChangeArrowheads="1"/>
            </p:cNvSpPr>
            <p:nvPr/>
          </p:nvSpPr>
          <p:spPr bwMode="auto">
            <a:xfrm>
              <a:off x="2466975" y="13017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6" name="Rectangle 412"/>
            <p:cNvSpPr>
              <a:spLocks noChangeArrowheads="1"/>
            </p:cNvSpPr>
            <p:nvPr/>
          </p:nvSpPr>
          <p:spPr bwMode="auto">
            <a:xfrm>
              <a:off x="2466975" y="13319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7" name="Rectangle 413"/>
            <p:cNvSpPr>
              <a:spLocks noChangeArrowheads="1"/>
            </p:cNvSpPr>
            <p:nvPr/>
          </p:nvSpPr>
          <p:spPr bwMode="auto">
            <a:xfrm>
              <a:off x="2466975" y="13636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8" name="Rectangle 414"/>
            <p:cNvSpPr>
              <a:spLocks noChangeArrowheads="1"/>
            </p:cNvSpPr>
            <p:nvPr/>
          </p:nvSpPr>
          <p:spPr bwMode="auto">
            <a:xfrm>
              <a:off x="2466975" y="13938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9" name="Rectangle 415"/>
            <p:cNvSpPr>
              <a:spLocks noChangeArrowheads="1"/>
            </p:cNvSpPr>
            <p:nvPr/>
          </p:nvSpPr>
          <p:spPr bwMode="auto">
            <a:xfrm>
              <a:off x="2466975" y="14224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0" name="Rectangle 416"/>
            <p:cNvSpPr>
              <a:spLocks noChangeArrowheads="1"/>
            </p:cNvSpPr>
            <p:nvPr/>
          </p:nvSpPr>
          <p:spPr bwMode="auto">
            <a:xfrm>
              <a:off x="2466975" y="14557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1" name="Rectangle 417"/>
            <p:cNvSpPr>
              <a:spLocks noChangeArrowheads="1"/>
            </p:cNvSpPr>
            <p:nvPr/>
          </p:nvSpPr>
          <p:spPr bwMode="auto">
            <a:xfrm>
              <a:off x="2466975" y="14843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2" name="Rectangle 418"/>
            <p:cNvSpPr>
              <a:spLocks noChangeArrowheads="1"/>
            </p:cNvSpPr>
            <p:nvPr/>
          </p:nvSpPr>
          <p:spPr bwMode="auto">
            <a:xfrm>
              <a:off x="2466975" y="15160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3" name="Rectangle 419"/>
            <p:cNvSpPr>
              <a:spLocks noChangeArrowheads="1"/>
            </p:cNvSpPr>
            <p:nvPr/>
          </p:nvSpPr>
          <p:spPr bwMode="auto">
            <a:xfrm>
              <a:off x="2466975" y="15446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4" name="Rectangle 420"/>
            <p:cNvSpPr>
              <a:spLocks noChangeArrowheads="1"/>
            </p:cNvSpPr>
            <p:nvPr/>
          </p:nvSpPr>
          <p:spPr bwMode="auto">
            <a:xfrm>
              <a:off x="2466975" y="15763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5" name="Rectangle 421"/>
            <p:cNvSpPr>
              <a:spLocks noChangeArrowheads="1"/>
            </p:cNvSpPr>
            <p:nvPr/>
          </p:nvSpPr>
          <p:spPr bwMode="auto">
            <a:xfrm>
              <a:off x="2466975" y="16065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6" name="Rectangle 422"/>
            <p:cNvSpPr>
              <a:spLocks noChangeArrowheads="1"/>
            </p:cNvSpPr>
            <p:nvPr/>
          </p:nvSpPr>
          <p:spPr bwMode="auto">
            <a:xfrm>
              <a:off x="2466975" y="16367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7" name="Rectangle 423"/>
            <p:cNvSpPr>
              <a:spLocks noChangeArrowheads="1"/>
            </p:cNvSpPr>
            <p:nvPr/>
          </p:nvSpPr>
          <p:spPr bwMode="auto">
            <a:xfrm>
              <a:off x="2466975" y="16684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8" name="Rectangle 424"/>
            <p:cNvSpPr>
              <a:spLocks noChangeArrowheads="1"/>
            </p:cNvSpPr>
            <p:nvPr/>
          </p:nvSpPr>
          <p:spPr bwMode="auto">
            <a:xfrm>
              <a:off x="2466975" y="17002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9" name="Rectangle 425"/>
            <p:cNvSpPr>
              <a:spLocks noChangeArrowheads="1"/>
            </p:cNvSpPr>
            <p:nvPr/>
          </p:nvSpPr>
          <p:spPr bwMode="auto">
            <a:xfrm>
              <a:off x="2466975" y="17287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0" name="Rectangle 426"/>
            <p:cNvSpPr>
              <a:spLocks noChangeArrowheads="1"/>
            </p:cNvSpPr>
            <p:nvPr/>
          </p:nvSpPr>
          <p:spPr bwMode="auto">
            <a:xfrm>
              <a:off x="2466975" y="17605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1" name="Rectangle 427"/>
            <p:cNvSpPr>
              <a:spLocks noChangeArrowheads="1"/>
            </p:cNvSpPr>
            <p:nvPr/>
          </p:nvSpPr>
          <p:spPr bwMode="auto">
            <a:xfrm>
              <a:off x="2466975" y="17907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2" name="Rectangle 428"/>
            <p:cNvSpPr>
              <a:spLocks noChangeArrowheads="1"/>
            </p:cNvSpPr>
            <p:nvPr/>
          </p:nvSpPr>
          <p:spPr bwMode="auto">
            <a:xfrm>
              <a:off x="2466975" y="18224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3" name="Rectangle 429"/>
            <p:cNvSpPr>
              <a:spLocks noChangeArrowheads="1"/>
            </p:cNvSpPr>
            <p:nvPr/>
          </p:nvSpPr>
          <p:spPr bwMode="auto">
            <a:xfrm>
              <a:off x="2466975" y="18526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4" name="Rectangle 430"/>
            <p:cNvSpPr>
              <a:spLocks noChangeArrowheads="1"/>
            </p:cNvSpPr>
            <p:nvPr/>
          </p:nvSpPr>
          <p:spPr bwMode="auto">
            <a:xfrm>
              <a:off x="2466975" y="18827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5" name="Rectangle 431"/>
            <p:cNvSpPr>
              <a:spLocks noChangeArrowheads="1"/>
            </p:cNvSpPr>
            <p:nvPr/>
          </p:nvSpPr>
          <p:spPr bwMode="auto">
            <a:xfrm>
              <a:off x="2466975" y="19129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6" name="Rectangle 432"/>
            <p:cNvSpPr>
              <a:spLocks noChangeArrowheads="1"/>
            </p:cNvSpPr>
            <p:nvPr/>
          </p:nvSpPr>
          <p:spPr bwMode="auto">
            <a:xfrm>
              <a:off x="2466975" y="1943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7" name="Rectangle 433"/>
            <p:cNvSpPr>
              <a:spLocks noChangeArrowheads="1"/>
            </p:cNvSpPr>
            <p:nvPr/>
          </p:nvSpPr>
          <p:spPr bwMode="auto">
            <a:xfrm>
              <a:off x="2466975" y="19732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8" name="Rectangle 434"/>
            <p:cNvSpPr>
              <a:spLocks noChangeArrowheads="1"/>
            </p:cNvSpPr>
            <p:nvPr/>
          </p:nvSpPr>
          <p:spPr bwMode="auto">
            <a:xfrm>
              <a:off x="2466975" y="20034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9" name="Rectangle 435"/>
            <p:cNvSpPr>
              <a:spLocks noChangeArrowheads="1"/>
            </p:cNvSpPr>
            <p:nvPr/>
          </p:nvSpPr>
          <p:spPr bwMode="auto">
            <a:xfrm>
              <a:off x="2466975" y="2033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0" name="Rectangle 436"/>
            <p:cNvSpPr>
              <a:spLocks noChangeArrowheads="1"/>
            </p:cNvSpPr>
            <p:nvPr/>
          </p:nvSpPr>
          <p:spPr bwMode="auto">
            <a:xfrm>
              <a:off x="2466975" y="20653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1" name="Rectangle 437"/>
            <p:cNvSpPr>
              <a:spLocks noChangeArrowheads="1"/>
            </p:cNvSpPr>
            <p:nvPr/>
          </p:nvSpPr>
          <p:spPr bwMode="auto">
            <a:xfrm>
              <a:off x="2466975" y="20970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2" name="Rectangle 438"/>
            <p:cNvSpPr>
              <a:spLocks noChangeArrowheads="1"/>
            </p:cNvSpPr>
            <p:nvPr/>
          </p:nvSpPr>
          <p:spPr bwMode="auto">
            <a:xfrm>
              <a:off x="2466975" y="21272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3" name="Rectangle 439"/>
            <p:cNvSpPr>
              <a:spLocks noChangeArrowheads="1"/>
            </p:cNvSpPr>
            <p:nvPr/>
          </p:nvSpPr>
          <p:spPr bwMode="auto">
            <a:xfrm>
              <a:off x="2466975" y="21574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4" name="Rectangle 440"/>
            <p:cNvSpPr>
              <a:spLocks noChangeArrowheads="1"/>
            </p:cNvSpPr>
            <p:nvPr/>
          </p:nvSpPr>
          <p:spPr bwMode="auto">
            <a:xfrm>
              <a:off x="2466975" y="21875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5" name="Rectangle 441"/>
            <p:cNvSpPr>
              <a:spLocks noChangeArrowheads="1"/>
            </p:cNvSpPr>
            <p:nvPr/>
          </p:nvSpPr>
          <p:spPr bwMode="auto">
            <a:xfrm>
              <a:off x="2466975" y="22193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6" name="Rectangle 442"/>
            <p:cNvSpPr>
              <a:spLocks noChangeArrowheads="1"/>
            </p:cNvSpPr>
            <p:nvPr/>
          </p:nvSpPr>
          <p:spPr bwMode="auto">
            <a:xfrm>
              <a:off x="2466975" y="22494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7" name="Rectangle 443"/>
            <p:cNvSpPr>
              <a:spLocks noChangeArrowheads="1"/>
            </p:cNvSpPr>
            <p:nvPr/>
          </p:nvSpPr>
          <p:spPr bwMode="auto">
            <a:xfrm>
              <a:off x="2466975" y="22780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8" name="Rectangle 444"/>
            <p:cNvSpPr>
              <a:spLocks noChangeArrowheads="1"/>
            </p:cNvSpPr>
            <p:nvPr/>
          </p:nvSpPr>
          <p:spPr bwMode="auto">
            <a:xfrm>
              <a:off x="2466975" y="231140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9" name="Rectangle 445"/>
            <p:cNvSpPr>
              <a:spLocks noChangeArrowheads="1"/>
            </p:cNvSpPr>
            <p:nvPr/>
          </p:nvSpPr>
          <p:spPr bwMode="auto">
            <a:xfrm>
              <a:off x="2466975" y="23415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0" name="Rectangle 446"/>
            <p:cNvSpPr>
              <a:spLocks noChangeArrowheads="1"/>
            </p:cNvSpPr>
            <p:nvPr/>
          </p:nvSpPr>
          <p:spPr bwMode="auto">
            <a:xfrm>
              <a:off x="2466975" y="237172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1" name="Rectangle 447"/>
            <p:cNvSpPr>
              <a:spLocks noChangeArrowheads="1"/>
            </p:cNvSpPr>
            <p:nvPr/>
          </p:nvSpPr>
          <p:spPr bwMode="auto">
            <a:xfrm>
              <a:off x="2466975" y="24018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2" name="Rectangle 448"/>
            <p:cNvSpPr>
              <a:spLocks noChangeArrowheads="1"/>
            </p:cNvSpPr>
            <p:nvPr/>
          </p:nvSpPr>
          <p:spPr bwMode="auto">
            <a:xfrm>
              <a:off x="2466975" y="24320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3" name="Rectangle 449"/>
            <p:cNvSpPr>
              <a:spLocks noChangeArrowheads="1"/>
            </p:cNvSpPr>
            <p:nvPr/>
          </p:nvSpPr>
          <p:spPr bwMode="auto">
            <a:xfrm>
              <a:off x="2466975" y="24622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4" name="Rectangle 450"/>
            <p:cNvSpPr>
              <a:spLocks noChangeArrowheads="1"/>
            </p:cNvSpPr>
            <p:nvPr/>
          </p:nvSpPr>
          <p:spPr bwMode="auto">
            <a:xfrm>
              <a:off x="2466975" y="24923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5" name="Rectangle 451"/>
            <p:cNvSpPr>
              <a:spLocks noChangeArrowheads="1"/>
            </p:cNvSpPr>
            <p:nvPr/>
          </p:nvSpPr>
          <p:spPr bwMode="auto">
            <a:xfrm>
              <a:off x="2466975" y="25241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6" name="Rectangle 452"/>
            <p:cNvSpPr>
              <a:spLocks noChangeArrowheads="1"/>
            </p:cNvSpPr>
            <p:nvPr/>
          </p:nvSpPr>
          <p:spPr bwMode="auto">
            <a:xfrm>
              <a:off x="2466975" y="25542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7" name="Rectangle 453"/>
            <p:cNvSpPr>
              <a:spLocks noChangeArrowheads="1"/>
            </p:cNvSpPr>
            <p:nvPr/>
          </p:nvSpPr>
          <p:spPr bwMode="auto">
            <a:xfrm>
              <a:off x="2466975" y="25860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8" name="Rectangle 454"/>
            <p:cNvSpPr>
              <a:spLocks noChangeArrowheads="1"/>
            </p:cNvSpPr>
            <p:nvPr/>
          </p:nvSpPr>
          <p:spPr bwMode="auto">
            <a:xfrm>
              <a:off x="2466975" y="26177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9" name="Rectangle 455"/>
            <p:cNvSpPr>
              <a:spLocks noChangeArrowheads="1"/>
            </p:cNvSpPr>
            <p:nvPr/>
          </p:nvSpPr>
          <p:spPr bwMode="auto">
            <a:xfrm>
              <a:off x="2466975" y="26463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0" name="Rectangle 456"/>
            <p:cNvSpPr>
              <a:spLocks noChangeArrowheads="1"/>
            </p:cNvSpPr>
            <p:nvPr/>
          </p:nvSpPr>
          <p:spPr bwMode="auto">
            <a:xfrm>
              <a:off x="2466975" y="26749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1" name="Rectangle 457"/>
            <p:cNvSpPr>
              <a:spLocks noChangeArrowheads="1"/>
            </p:cNvSpPr>
            <p:nvPr/>
          </p:nvSpPr>
          <p:spPr bwMode="auto">
            <a:xfrm>
              <a:off x="2466975" y="270827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2" name="Rectangle 458"/>
            <p:cNvSpPr>
              <a:spLocks noChangeArrowheads="1"/>
            </p:cNvSpPr>
            <p:nvPr/>
          </p:nvSpPr>
          <p:spPr bwMode="auto">
            <a:xfrm>
              <a:off x="4164013" y="5683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3" name="Rectangle 459"/>
            <p:cNvSpPr>
              <a:spLocks noChangeArrowheads="1"/>
            </p:cNvSpPr>
            <p:nvPr/>
          </p:nvSpPr>
          <p:spPr bwMode="auto">
            <a:xfrm>
              <a:off x="4164013" y="5984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4" name="Rectangle 460"/>
            <p:cNvSpPr>
              <a:spLocks noChangeArrowheads="1"/>
            </p:cNvSpPr>
            <p:nvPr/>
          </p:nvSpPr>
          <p:spPr bwMode="auto">
            <a:xfrm>
              <a:off x="4164013" y="6270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5" name="Rectangle 461"/>
            <p:cNvSpPr>
              <a:spLocks noChangeArrowheads="1"/>
            </p:cNvSpPr>
            <p:nvPr/>
          </p:nvSpPr>
          <p:spPr bwMode="auto">
            <a:xfrm>
              <a:off x="4164013" y="657225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6" name="Rectangle 462"/>
            <p:cNvSpPr>
              <a:spLocks noChangeArrowheads="1"/>
            </p:cNvSpPr>
            <p:nvPr/>
          </p:nvSpPr>
          <p:spPr bwMode="auto">
            <a:xfrm>
              <a:off x="4164013" y="68738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7" name="Rectangle 463"/>
            <p:cNvSpPr>
              <a:spLocks noChangeArrowheads="1"/>
            </p:cNvSpPr>
            <p:nvPr/>
          </p:nvSpPr>
          <p:spPr bwMode="auto">
            <a:xfrm>
              <a:off x="4164013" y="7191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8" name="Rectangle 464"/>
            <p:cNvSpPr>
              <a:spLocks noChangeArrowheads="1"/>
            </p:cNvSpPr>
            <p:nvPr/>
          </p:nvSpPr>
          <p:spPr bwMode="auto">
            <a:xfrm>
              <a:off x="4164013" y="7508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9" name="Rectangle 465"/>
            <p:cNvSpPr>
              <a:spLocks noChangeArrowheads="1"/>
            </p:cNvSpPr>
            <p:nvPr/>
          </p:nvSpPr>
          <p:spPr bwMode="auto">
            <a:xfrm>
              <a:off x="4164013" y="7810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0" name="Rectangle 466"/>
            <p:cNvSpPr>
              <a:spLocks noChangeArrowheads="1"/>
            </p:cNvSpPr>
            <p:nvPr/>
          </p:nvSpPr>
          <p:spPr bwMode="auto">
            <a:xfrm>
              <a:off x="4164013" y="10239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1" name="Rectangle 467"/>
            <p:cNvSpPr>
              <a:spLocks noChangeArrowheads="1"/>
            </p:cNvSpPr>
            <p:nvPr/>
          </p:nvSpPr>
          <p:spPr bwMode="auto">
            <a:xfrm>
              <a:off x="4164013" y="10858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2" name="Rectangle 468"/>
            <p:cNvSpPr>
              <a:spLocks noChangeArrowheads="1"/>
            </p:cNvSpPr>
            <p:nvPr/>
          </p:nvSpPr>
          <p:spPr bwMode="auto">
            <a:xfrm>
              <a:off x="4164013" y="11477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3" name="Rectangle 469"/>
            <p:cNvSpPr>
              <a:spLocks noChangeArrowheads="1"/>
            </p:cNvSpPr>
            <p:nvPr/>
          </p:nvSpPr>
          <p:spPr bwMode="auto">
            <a:xfrm>
              <a:off x="4164013" y="12684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4" name="Rectangle 470"/>
            <p:cNvSpPr>
              <a:spLocks noChangeArrowheads="1"/>
            </p:cNvSpPr>
            <p:nvPr/>
          </p:nvSpPr>
          <p:spPr bwMode="auto">
            <a:xfrm>
              <a:off x="4164013" y="13001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5" name="Rectangle 471"/>
            <p:cNvSpPr>
              <a:spLocks noChangeArrowheads="1"/>
            </p:cNvSpPr>
            <p:nvPr/>
          </p:nvSpPr>
          <p:spPr bwMode="auto">
            <a:xfrm>
              <a:off x="4164013" y="13303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6" name="Rectangle 472"/>
            <p:cNvSpPr>
              <a:spLocks noChangeArrowheads="1"/>
            </p:cNvSpPr>
            <p:nvPr/>
          </p:nvSpPr>
          <p:spPr bwMode="auto">
            <a:xfrm>
              <a:off x="4164013" y="13636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7" name="Rectangle 473"/>
            <p:cNvSpPr>
              <a:spLocks noChangeArrowheads="1"/>
            </p:cNvSpPr>
            <p:nvPr/>
          </p:nvSpPr>
          <p:spPr bwMode="auto">
            <a:xfrm>
              <a:off x="4164013" y="13938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8" name="Rectangle 474"/>
            <p:cNvSpPr>
              <a:spLocks noChangeArrowheads="1"/>
            </p:cNvSpPr>
            <p:nvPr/>
          </p:nvSpPr>
          <p:spPr bwMode="auto">
            <a:xfrm>
              <a:off x="4164013" y="14224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9" name="Rectangle 475"/>
            <p:cNvSpPr>
              <a:spLocks noChangeArrowheads="1"/>
            </p:cNvSpPr>
            <p:nvPr/>
          </p:nvSpPr>
          <p:spPr bwMode="auto">
            <a:xfrm>
              <a:off x="4164013" y="14525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0" name="Rectangle 476"/>
            <p:cNvSpPr>
              <a:spLocks noChangeArrowheads="1"/>
            </p:cNvSpPr>
            <p:nvPr/>
          </p:nvSpPr>
          <p:spPr bwMode="auto">
            <a:xfrm>
              <a:off x="4164013" y="14827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1" name="Rectangle 477"/>
            <p:cNvSpPr>
              <a:spLocks noChangeArrowheads="1"/>
            </p:cNvSpPr>
            <p:nvPr/>
          </p:nvSpPr>
          <p:spPr bwMode="auto">
            <a:xfrm>
              <a:off x="4164013" y="15144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2" name="Rectangle 478"/>
            <p:cNvSpPr>
              <a:spLocks noChangeArrowheads="1"/>
            </p:cNvSpPr>
            <p:nvPr/>
          </p:nvSpPr>
          <p:spPr bwMode="auto">
            <a:xfrm>
              <a:off x="4002088" y="15446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3" name="Rectangle 479"/>
            <p:cNvSpPr>
              <a:spLocks noChangeArrowheads="1"/>
            </p:cNvSpPr>
            <p:nvPr/>
          </p:nvSpPr>
          <p:spPr bwMode="auto">
            <a:xfrm>
              <a:off x="4002088" y="15763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4" name="Rectangle 480"/>
            <p:cNvSpPr>
              <a:spLocks noChangeArrowheads="1"/>
            </p:cNvSpPr>
            <p:nvPr/>
          </p:nvSpPr>
          <p:spPr bwMode="auto">
            <a:xfrm>
              <a:off x="4002088" y="16065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5" name="Rectangle 481"/>
            <p:cNvSpPr>
              <a:spLocks noChangeArrowheads="1"/>
            </p:cNvSpPr>
            <p:nvPr/>
          </p:nvSpPr>
          <p:spPr bwMode="auto">
            <a:xfrm>
              <a:off x="4002088" y="163671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6" name="Rectangle 482"/>
            <p:cNvSpPr>
              <a:spLocks noChangeArrowheads="1"/>
            </p:cNvSpPr>
            <p:nvPr/>
          </p:nvSpPr>
          <p:spPr bwMode="auto">
            <a:xfrm>
              <a:off x="4002088" y="16684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7" name="Rectangle 483"/>
            <p:cNvSpPr>
              <a:spLocks noChangeArrowheads="1"/>
            </p:cNvSpPr>
            <p:nvPr/>
          </p:nvSpPr>
          <p:spPr bwMode="auto">
            <a:xfrm>
              <a:off x="4002088" y="17002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8" name="Rectangle 484"/>
            <p:cNvSpPr>
              <a:spLocks noChangeArrowheads="1"/>
            </p:cNvSpPr>
            <p:nvPr/>
          </p:nvSpPr>
          <p:spPr bwMode="auto">
            <a:xfrm>
              <a:off x="4002088" y="17287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9" name="Rectangle 485"/>
            <p:cNvSpPr>
              <a:spLocks noChangeArrowheads="1"/>
            </p:cNvSpPr>
            <p:nvPr/>
          </p:nvSpPr>
          <p:spPr bwMode="auto">
            <a:xfrm>
              <a:off x="4002088" y="17605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0" name="Rectangle 486"/>
            <p:cNvSpPr>
              <a:spLocks noChangeArrowheads="1"/>
            </p:cNvSpPr>
            <p:nvPr/>
          </p:nvSpPr>
          <p:spPr bwMode="auto">
            <a:xfrm>
              <a:off x="4002088" y="17907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1" name="Rectangle 487"/>
            <p:cNvSpPr>
              <a:spLocks noChangeArrowheads="1"/>
            </p:cNvSpPr>
            <p:nvPr/>
          </p:nvSpPr>
          <p:spPr bwMode="auto">
            <a:xfrm>
              <a:off x="4002088" y="18224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2" name="Rectangle 488"/>
            <p:cNvSpPr>
              <a:spLocks noChangeArrowheads="1"/>
            </p:cNvSpPr>
            <p:nvPr/>
          </p:nvSpPr>
          <p:spPr bwMode="auto">
            <a:xfrm>
              <a:off x="4002088" y="18526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3" name="Rectangle 489"/>
            <p:cNvSpPr>
              <a:spLocks noChangeArrowheads="1"/>
            </p:cNvSpPr>
            <p:nvPr/>
          </p:nvSpPr>
          <p:spPr bwMode="auto">
            <a:xfrm>
              <a:off x="4002088" y="18827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4" name="Rectangle 490"/>
            <p:cNvSpPr>
              <a:spLocks noChangeArrowheads="1"/>
            </p:cNvSpPr>
            <p:nvPr/>
          </p:nvSpPr>
          <p:spPr bwMode="auto">
            <a:xfrm>
              <a:off x="4002088" y="19129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5" name="Rectangle 491"/>
            <p:cNvSpPr>
              <a:spLocks noChangeArrowheads="1"/>
            </p:cNvSpPr>
            <p:nvPr/>
          </p:nvSpPr>
          <p:spPr bwMode="auto">
            <a:xfrm>
              <a:off x="4002088" y="1943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6" name="Rectangle 492"/>
            <p:cNvSpPr>
              <a:spLocks noChangeArrowheads="1"/>
            </p:cNvSpPr>
            <p:nvPr/>
          </p:nvSpPr>
          <p:spPr bwMode="auto">
            <a:xfrm>
              <a:off x="4002088" y="19732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7" name="Rectangle 493"/>
            <p:cNvSpPr>
              <a:spLocks noChangeArrowheads="1"/>
            </p:cNvSpPr>
            <p:nvPr/>
          </p:nvSpPr>
          <p:spPr bwMode="auto">
            <a:xfrm>
              <a:off x="4002088" y="20034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8" name="Rectangle 494"/>
            <p:cNvSpPr>
              <a:spLocks noChangeArrowheads="1"/>
            </p:cNvSpPr>
            <p:nvPr/>
          </p:nvSpPr>
          <p:spPr bwMode="auto">
            <a:xfrm>
              <a:off x="4002088" y="2033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9" name="Rectangle 495"/>
            <p:cNvSpPr>
              <a:spLocks noChangeArrowheads="1"/>
            </p:cNvSpPr>
            <p:nvPr/>
          </p:nvSpPr>
          <p:spPr bwMode="auto">
            <a:xfrm>
              <a:off x="4002088" y="20653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0" name="Rectangle 496"/>
            <p:cNvSpPr>
              <a:spLocks noChangeArrowheads="1"/>
            </p:cNvSpPr>
            <p:nvPr/>
          </p:nvSpPr>
          <p:spPr bwMode="auto">
            <a:xfrm>
              <a:off x="4002088" y="20970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1" name="Rectangle 497"/>
            <p:cNvSpPr>
              <a:spLocks noChangeArrowheads="1"/>
            </p:cNvSpPr>
            <p:nvPr/>
          </p:nvSpPr>
          <p:spPr bwMode="auto">
            <a:xfrm>
              <a:off x="4002088" y="21272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2" name="Rectangle 498"/>
            <p:cNvSpPr>
              <a:spLocks noChangeArrowheads="1"/>
            </p:cNvSpPr>
            <p:nvPr/>
          </p:nvSpPr>
          <p:spPr bwMode="auto">
            <a:xfrm>
              <a:off x="4002088" y="21574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3" name="Rectangle 499"/>
            <p:cNvSpPr>
              <a:spLocks noChangeArrowheads="1"/>
            </p:cNvSpPr>
            <p:nvPr/>
          </p:nvSpPr>
          <p:spPr bwMode="auto">
            <a:xfrm>
              <a:off x="4002088" y="21875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4" name="Rectangle 500"/>
            <p:cNvSpPr>
              <a:spLocks noChangeArrowheads="1"/>
            </p:cNvSpPr>
            <p:nvPr/>
          </p:nvSpPr>
          <p:spPr bwMode="auto">
            <a:xfrm>
              <a:off x="4002088" y="22193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5" name="Rectangle 501"/>
            <p:cNvSpPr>
              <a:spLocks noChangeArrowheads="1"/>
            </p:cNvSpPr>
            <p:nvPr/>
          </p:nvSpPr>
          <p:spPr bwMode="auto">
            <a:xfrm>
              <a:off x="4002088" y="22780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6" name="Rectangle 502"/>
            <p:cNvSpPr>
              <a:spLocks noChangeArrowheads="1"/>
            </p:cNvSpPr>
            <p:nvPr/>
          </p:nvSpPr>
          <p:spPr bwMode="auto">
            <a:xfrm>
              <a:off x="4002088" y="26749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7" name="Rectangle 503"/>
            <p:cNvSpPr>
              <a:spLocks noChangeArrowheads="1"/>
            </p:cNvSpPr>
            <p:nvPr/>
          </p:nvSpPr>
          <p:spPr bwMode="auto">
            <a:xfrm>
              <a:off x="4749800" y="346075"/>
              <a:ext cx="7938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8" name="Rectangle 504"/>
            <p:cNvSpPr>
              <a:spLocks noChangeArrowheads="1"/>
            </p:cNvSpPr>
            <p:nvPr/>
          </p:nvSpPr>
          <p:spPr bwMode="auto">
            <a:xfrm>
              <a:off x="4749800" y="374650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9" name="Rectangle 505"/>
            <p:cNvSpPr>
              <a:spLocks noChangeArrowheads="1"/>
            </p:cNvSpPr>
            <p:nvPr/>
          </p:nvSpPr>
          <p:spPr bwMode="auto">
            <a:xfrm>
              <a:off x="4749800" y="4032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0" name="Rectangle 506"/>
            <p:cNvSpPr>
              <a:spLocks noChangeArrowheads="1"/>
            </p:cNvSpPr>
            <p:nvPr/>
          </p:nvSpPr>
          <p:spPr bwMode="auto">
            <a:xfrm>
              <a:off x="4749800" y="433388"/>
              <a:ext cx="7938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1" name="Rectangle 507"/>
            <p:cNvSpPr>
              <a:spLocks noChangeArrowheads="1"/>
            </p:cNvSpPr>
            <p:nvPr/>
          </p:nvSpPr>
          <p:spPr bwMode="auto">
            <a:xfrm>
              <a:off x="4749800" y="463550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2" name="Rectangle 508"/>
            <p:cNvSpPr>
              <a:spLocks noChangeArrowheads="1"/>
            </p:cNvSpPr>
            <p:nvPr/>
          </p:nvSpPr>
          <p:spPr bwMode="auto">
            <a:xfrm>
              <a:off x="4749800" y="493713"/>
              <a:ext cx="7938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3" name="Rectangle 509"/>
            <p:cNvSpPr>
              <a:spLocks noChangeArrowheads="1"/>
            </p:cNvSpPr>
            <p:nvPr/>
          </p:nvSpPr>
          <p:spPr bwMode="auto">
            <a:xfrm>
              <a:off x="4749800" y="527050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4" name="Rectangle 510"/>
            <p:cNvSpPr>
              <a:spLocks noChangeArrowheads="1"/>
            </p:cNvSpPr>
            <p:nvPr/>
          </p:nvSpPr>
          <p:spPr bwMode="auto">
            <a:xfrm>
              <a:off x="4749800" y="55721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5" name="Rectangle 511"/>
            <p:cNvSpPr>
              <a:spLocks noChangeArrowheads="1"/>
            </p:cNvSpPr>
            <p:nvPr/>
          </p:nvSpPr>
          <p:spPr bwMode="auto">
            <a:xfrm>
              <a:off x="4749800" y="588963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6" name="Rectangle 512"/>
            <p:cNvSpPr>
              <a:spLocks noChangeArrowheads="1"/>
            </p:cNvSpPr>
            <p:nvPr/>
          </p:nvSpPr>
          <p:spPr bwMode="auto">
            <a:xfrm>
              <a:off x="4749800" y="61912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7" name="Rectangle 513"/>
            <p:cNvSpPr>
              <a:spLocks noChangeArrowheads="1"/>
            </p:cNvSpPr>
            <p:nvPr/>
          </p:nvSpPr>
          <p:spPr bwMode="auto">
            <a:xfrm>
              <a:off x="4749800" y="64770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8" name="Rectangle 514"/>
            <p:cNvSpPr>
              <a:spLocks noChangeArrowheads="1"/>
            </p:cNvSpPr>
            <p:nvPr/>
          </p:nvSpPr>
          <p:spPr bwMode="auto">
            <a:xfrm>
              <a:off x="4722813" y="992188"/>
              <a:ext cx="7937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9" name="Rectangle 515"/>
            <p:cNvSpPr>
              <a:spLocks noChangeArrowheads="1"/>
            </p:cNvSpPr>
            <p:nvPr/>
          </p:nvSpPr>
          <p:spPr bwMode="auto">
            <a:xfrm>
              <a:off x="4749800" y="71120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0" name="Rectangle 516"/>
            <p:cNvSpPr>
              <a:spLocks noChangeArrowheads="1"/>
            </p:cNvSpPr>
            <p:nvPr/>
          </p:nvSpPr>
          <p:spPr bwMode="auto">
            <a:xfrm>
              <a:off x="4749800" y="73977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1" name="Rectangle 517"/>
            <p:cNvSpPr>
              <a:spLocks noChangeArrowheads="1"/>
            </p:cNvSpPr>
            <p:nvPr/>
          </p:nvSpPr>
          <p:spPr bwMode="auto">
            <a:xfrm>
              <a:off x="4749800" y="769938"/>
              <a:ext cx="7938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2" name="Rectangle 518"/>
            <p:cNvSpPr>
              <a:spLocks noChangeArrowheads="1"/>
            </p:cNvSpPr>
            <p:nvPr/>
          </p:nvSpPr>
          <p:spPr bwMode="auto">
            <a:xfrm>
              <a:off x="4749800" y="800100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3" name="Rectangle 519"/>
            <p:cNvSpPr>
              <a:spLocks noChangeArrowheads="1"/>
            </p:cNvSpPr>
            <p:nvPr/>
          </p:nvSpPr>
          <p:spPr bwMode="auto">
            <a:xfrm>
              <a:off x="4749800" y="83185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4" name="Rectangle 520"/>
            <p:cNvSpPr>
              <a:spLocks noChangeArrowheads="1"/>
            </p:cNvSpPr>
            <p:nvPr/>
          </p:nvSpPr>
          <p:spPr bwMode="auto">
            <a:xfrm>
              <a:off x="4749800" y="86201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5" name="Rectangle 521"/>
            <p:cNvSpPr>
              <a:spLocks noChangeArrowheads="1"/>
            </p:cNvSpPr>
            <p:nvPr/>
          </p:nvSpPr>
          <p:spPr bwMode="auto">
            <a:xfrm>
              <a:off x="4749800" y="89376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6" name="Rectangle 522"/>
            <p:cNvSpPr>
              <a:spLocks noChangeArrowheads="1"/>
            </p:cNvSpPr>
            <p:nvPr/>
          </p:nvSpPr>
          <p:spPr bwMode="auto">
            <a:xfrm>
              <a:off x="4749800" y="922338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7" name="Rectangle 523"/>
            <p:cNvSpPr>
              <a:spLocks noChangeArrowheads="1"/>
            </p:cNvSpPr>
            <p:nvPr/>
          </p:nvSpPr>
          <p:spPr bwMode="auto">
            <a:xfrm>
              <a:off x="4749800" y="9540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8" name="Rectangle 524"/>
            <p:cNvSpPr>
              <a:spLocks noChangeArrowheads="1"/>
            </p:cNvSpPr>
            <p:nvPr/>
          </p:nvSpPr>
          <p:spPr bwMode="auto">
            <a:xfrm>
              <a:off x="4749800" y="98742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9" name="Rectangle 525"/>
            <p:cNvSpPr>
              <a:spLocks noChangeArrowheads="1"/>
            </p:cNvSpPr>
            <p:nvPr/>
          </p:nvSpPr>
          <p:spPr bwMode="auto">
            <a:xfrm>
              <a:off x="4749800" y="1017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0" name="Rectangle 526"/>
            <p:cNvSpPr>
              <a:spLocks noChangeArrowheads="1"/>
            </p:cNvSpPr>
            <p:nvPr/>
          </p:nvSpPr>
          <p:spPr bwMode="auto">
            <a:xfrm>
              <a:off x="4749800" y="104457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1" name="Rectangle 527"/>
            <p:cNvSpPr>
              <a:spLocks noChangeArrowheads="1"/>
            </p:cNvSpPr>
            <p:nvPr/>
          </p:nvSpPr>
          <p:spPr bwMode="auto">
            <a:xfrm>
              <a:off x="4749800" y="10763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2" name="Rectangle 528"/>
            <p:cNvSpPr>
              <a:spLocks noChangeArrowheads="1"/>
            </p:cNvSpPr>
            <p:nvPr/>
          </p:nvSpPr>
          <p:spPr bwMode="auto">
            <a:xfrm>
              <a:off x="4749800" y="1106488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3" name="Rectangle 529"/>
            <p:cNvSpPr>
              <a:spLocks noChangeArrowheads="1"/>
            </p:cNvSpPr>
            <p:nvPr/>
          </p:nvSpPr>
          <p:spPr bwMode="auto">
            <a:xfrm>
              <a:off x="4749800" y="113982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4" name="Rectangle 530"/>
            <p:cNvSpPr>
              <a:spLocks noChangeArrowheads="1"/>
            </p:cNvSpPr>
            <p:nvPr/>
          </p:nvSpPr>
          <p:spPr bwMode="auto">
            <a:xfrm>
              <a:off x="4749800" y="116840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5" name="Rectangle 531"/>
            <p:cNvSpPr>
              <a:spLocks noChangeArrowheads="1"/>
            </p:cNvSpPr>
            <p:nvPr/>
          </p:nvSpPr>
          <p:spPr bwMode="auto">
            <a:xfrm>
              <a:off x="4749800" y="1198563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6" name="Rectangle 532"/>
            <p:cNvSpPr>
              <a:spLocks noChangeArrowheads="1"/>
            </p:cNvSpPr>
            <p:nvPr/>
          </p:nvSpPr>
          <p:spPr bwMode="auto">
            <a:xfrm>
              <a:off x="4749800" y="12287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7" name="Rectangle 533"/>
            <p:cNvSpPr>
              <a:spLocks noChangeArrowheads="1"/>
            </p:cNvSpPr>
            <p:nvPr/>
          </p:nvSpPr>
          <p:spPr bwMode="auto">
            <a:xfrm>
              <a:off x="4749800" y="12588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8" name="Rectangle 534"/>
            <p:cNvSpPr>
              <a:spLocks noChangeArrowheads="1"/>
            </p:cNvSpPr>
            <p:nvPr/>
          </p:nvSpPr>
          <p:spPr bwMode="auto">
            <a:xfrm>
              <a:off x="4749800" y="129063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9" name="Rectangle 535"/>
            <p:cNvSpPr>
              <a:spLocks noChangeArrowheads="1"/>
            </p:cNvSpPr>
            <p:nvPr/>
          </p:nvSpPr>
          <p:spPr bwMode="auto">
            <a:xfrm>
              <a:off x="4587875" y="13223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0" name="Rectangle 536"/>
            <p:cNvSpPr>
              <a:spLocks noChangeArrowheads="1"/>
            </p:cNvSpPr>
            <p:nvPr/>
          </p:nvSpPr>
          <p:spPr bwMode="auto">
            <a:xfrm>
              <a:off x="4587875" y="135255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1" name="Rectangle 537"/>
            <p:cNvSpPr>
              <a:spLocks noChangeArrowheads="1"/>
            </p:cNvSpPr>
            <p:nvPr/>
          </p:nvSpPr>
          <p:spPr bwMode="auto">
            <a:xfrm>
              <a:off x="4587875" y="1382713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2" name="Rectangle 538"/>
            <p:cNvSpPr>
              <a:spLocks noChangeArrowheads="1"/>
            </p:cNvSpPr>
            <p:nvPr/>
          </p:nvSpPr>
          <p:spPr bwMode="auto">
            <a:xfrm>
              <a:off x="4513263" y="14144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3" name="Rectangle 539"/>
            <p:cNvSpPr>
              <a:spLocks noChangeArrowheads="1"/>
            </p:cNvSpPr>
            <p:nvPr/>
          </p:nvSpPr>
          <p:spPr bwMode="auto">
            <a:xfrm>
              <a:off x="4513263" y="14430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4" name="Rectangle 540"/>
            <p:cNvSpPr>
              <a:spLocks noChangeArrowheads="1"/>
            </p:cNvSpPr>
            <p:nvPr/>
          </p:nvSpPr>
          <p:spPr bwMode="auto">
            <a:xfrm>
              <a:off x="4513263" y="14763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5" name="Rectangle 541"/>
            <p:cNvSpPr>
              <a:spLocks noChangeArrowheads="1"/>
            </p:cNvSpPr>
            <p:nvPr/>
          </p:nvSpPr>
          <p:spPr bwMode="auto">
            <a:xfrm>
              <a:off x="4513263" y="17287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6" name="Rectangle 542"/>
            <p:cNvSpPr>
              <a:spLocks noChangeArrowheads="1"/>
            </p:cNvSpPr>
            <p:nvPr/>
          </p:nvSpPr>
          <p:spPr bwMode="auto">
            <a:xfrm>
              <a:off x="4513263" y="17605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7" name="Rectangle 543"/>
            <p:cNvSpPr>
              <a:spLocks noChangeArrowheads="1"/>
            </p:cNvSpPr>
            <p:nvPr/>
          </p:nvSpPr>
          <p:spPr bwMode="auto">
            <a:xfrm>
              <a:off x="4513263" y="17907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8" name="Rectangle 544"/>
            <p:cNvSpPr>
              <a:spLocks noChangeArrowheads="1"/>
            </p:cNvSpPr>
            <p:nvPr/>
          </p:nvSpPr>
          <p:spPr bwMode="auto">
            <a:xfrm>
              <a:off x="4513263" y="18224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9" name="Rectangle 545"/>
            <p:cNvSpPr>
              <a:spLocks noChangeArrowheads="1"/>
            </p:cNvSpPr>
            <p:nvPr/>
          </p:nvSpPr>
          <p:spPr bwMode="auto">
            <a:xfrm>
              <a:off x="4513263" y="18526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0" name="Rectangle 546"/>
            <p:cNvSpPr>
              <a:spLocks noChangeArrowheads="1"/>
            </p:cNvSpPr>
            <p:nvPr/>
          </p:nvSpPr>
          <p:spPr bwMode="auto">
            <a:xfrm>
              <a:off x="4513263" y="18827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1" name="Rectangle 547"/>
            <p:cNvSpPr>
              <a:spLocks noChangeArrowheads="1"/>
            </p:cNvSpPr>
            <p:nvPr/>
          </p:nvSpPr>
          <p:spPr bwMode="auto">
            <a:xfrm>
              <a:off x="4513263" y="191293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2" name="Rectangle 548"/>
            <p:cNvSpPr>
              <a:spLocks noChangeArrowheads="1"/>
            </p:cNvSpPr>
            <p:nvPr/>
          </p:nvSpPr>
          <p:spPr bwMode="auto">
            <a:xfrm>
              <a:off x="4513263" y="1943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3" name="Rectangle 549"/>
            <p:cNvSpPr>
              <a:spLocks noChangeArrowheads="1"/>
            </p:cNvSpPr>
            <p:nvPr/>
          </p:nvSpPr>
          <p:spPr bwMode="auto">
            <a:xfrm>
              <a:off x="4513263" y="19732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4" name="Rectangle 550"/>
            <p:cNvSpPr>
              <a:spLocks noChangeArrowheads="1"/>
            </p:cNvSpPr>
            <p:nvPr/>
          </p:nvSpPr>
          <p:spPr bwMode="auto">
            <a:xfrm>
              <a:off x="4513263" y="20034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5" name="Rectangle 551"/>
            <p:cNvSpPr>
              <a:spLocks noChangeArrowheads="1"/>
            </p:cNvSpPr>
            <p:nvPr/>
          </p:nvSpPr>
          <p:spPr bwMode="auto">
            <a:xfrm>
              <a:off x="4513263" y="2033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6" name="Rectangle 552"/>
            <p:cNvSpPr>
              <a:spLocks noChangeArrowheads="1"/>
            </p:cNvSpPr>
            <p:nvPr/>
          </p:nvSpPr>
          <p:spPr bwMode="auto">
            <a:xfrm>
              <a:off x="4513263" y="20653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7" name="Rectangle 553"/>
            <p:cNvSpPr>
              <a:spLocks noChangeArrowheads="1"/>
            </p:cNvSpPr>
            <p:nvPr/>
          </p:nvSpPr>
          <p:spPr bwMode="auto">
            <a:xfrm>
              <a:off x="4513263" y="20970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8" name="Rectangle 554"/>
            <p:cNvSpPr>
              <a:spLocks noChangeArrowheads="1"/>
            </p:cNvSpPr>
            <p:nvPr/>
          </p:nvSpPr>
          <p:spPr bwMode="auto">
            <a:xfrm>
              <a:off x="4513263" y="21272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9" name="Rectangle 555"/>
            <p:cNvSpPr>
              <a:spLocks noChangeArrowheads="1"/>
            </p:cNvSpPr>
            <p:nvPr/>
          </p:nvSpPr>
          <p:spPr bwMode="auto">
            <a:xfrm>
              <a:off x="4513263" y="21574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0" name="Rectangle 556"/>
            <p:cNvSpPr>
              <a:spLocks noChangeArrowheads="1"/>
            </p:cNvSpPr>
            <p:nvPr/>
          </p:nvSpPr>
          <p:spPr bwMode="auto">
            <a:xfrm>
              <a:off x="4513263" y="21875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1" name="Rectangle 557"/>
            <p:cNvSpPr>
              <a:spLocks noChangeArrowheads="1"/>
            </p:cNvSpPr>
            <p:nvPr/>
          </p:nvSpPr>
          <p:spPr bwMode="auto">
            <a:xfrm>
              <a:off x="4513263" y="221932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2" name="Rectangle 558"/>
            <p:cNvSpPr>
              <a:spLocks noChangeArrowheads="1"/>
            </p:cNvSpPr>
            <p:nvPr/>
          </p:nvSpPr>
          <p:spPr bwMode="auto">
            <a:xfrm>
              <a:off x="4513263" y="22494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3" name="Rectangle 559"/>
            <p:cNvSpPr>
              <a:spLocks noChangeArrowheads="1"/>
            </p:cNvSpPr>
            <p:nvPr/>
          </p:nvSpPr>
          <p:spPr bwMode="auto">
            <a:xfrm>
              <a:off x="4513263" y="22780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4" name="Rectangle 560"/>
            <p:cNvSpPr>
              <a:spLocks noChangeArrowheads="1"/>
            </p:cNvSpPr>
            <p:nvPr/>
          </p:nvSpPr>
          <p:spPr bwMode="auto">
            <a:xfrm>
              <a:off x="4513263" y="231140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5" name="Rectangle 561"/>
            <p:cNvSpPr>
              <a:spLocks noChangeArrowheads="1"/>
            </p:cNvSpPr>
            <p:nvPr/>
          </p:nvSpPr>
          <p:spPr bwMode="auto">
            <a:xfrm>
              <a:off x="4513263" y="23415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6" name="Rectangle 562"/>
            <p:cNvSpPr>
              <a:spLocks noChangeArrowheads="1"/>
            </p:cNvSpPr>
            <p:nvPr/>
          </p:nvSpPr>
          <p:spPr bwMode="auto">
            <a:xfrm>
              <a:off x="4513263" y="237172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7" name="Rectangle 563"/>
            <p:cNvSpPr>
              <a:spLocks noChangeArrowheads="1"/>
            </p:cNvSpPr>
            <p:nvPr/>
          </p:nvSpPr>
          <p:spPr bwMode="auto">
            <a:xfrm>
              <a:off x="4513263" y="24018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8" name="Rectangle 564"/>
            <p:cNvSpPr>
              <a:spLocks noChangeArrowheads="1"/>
            </p:cNvSpPr>
            <p:nvPr/>
          </p:nvSpPr>
          <p:spPr bwMode="auto">
            <a:xfrm>
              <a:off x="4513263" y="24320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9" name="Rectangle 565"/>
            <p:cNvSpPr>
              <a:spLocks noChangeArrowheads="1"/>
            </p:cNvSpPr>
            <p:nvPr/>
          </p:nvSpPr>
          <p:spPr bwMode="auto">
            <a:xfrm>
              <a:off x="4513263" y="24622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0" name="Rectangle 566"/>
            <p:cNvSpPr>
              <a:spLocks noChangeArrowheads="1"/>
            </p:cNvSpPr>
            <p:nvPr/>
          </p:nvSpPr>
          <p:spPr bwMode="auto">
            <a:xfrm>
              <a:off x="4513263" y="24923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1" name="Rectangle 567"/>
            <p:cNvSpPr>
              <a:spLocks noChangeArrowheads="1"/>
            </p:cNvSpPr>
            <p:nvPr/>
          </p:nvSpPr>
          <p:spPr bwMode="auto">
            <a:xfrm>
              <a:off x="4513263" y="25241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2" name="Rectangle 568"/>
            <p:cNvSpPr>
              <a:spLocks noChangeArrowheads="1"/>
            </p:cNvSpPr>
            <p:nvPr/>
          </p:nvSpPr>
          <p:spPr bwMode="auto">
            <a:xfrm>
              <a:off x="4513263" y="25542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3" name="Rectangle 569"/>
            <p:cNvSpPr>
              <a:spLocks noChangeArrowheads="1"/>
            </p:cNvSpPr>
            <p:nvPr/>
          </p:nvSpPr>
          <p:spPr bwMode="auto">
            <a:xfrm>
              <a:off x="4513263" y="25860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4" name="Rectangle 570"/>
            <p:cNvSpPr>
              <a:spLocks noChangeArrowheads="1"/>
            </p:cNvSpPr>
            <p:nvPr/>
          </p:nvSpPr>
          <p:spPr bwMode="auto">
            <a:xfrm>
              <a:off x="4513263" y="26177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5" name="Rectangle 571"/>
            <p:cNvSpPr>
              <a:spLocks noChangeArrowheads="1"/>
            </p:cNvSpPr>
            <p:nvPr/>
          </p:nvSpPr>
          <p:spPr bwMode="auto">
            <a:xfrm>
              <a:off x="4513263" y="26463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6" name="Rectangle 572"/>
            <p:cNvSpPr>
              <a:spLocks noChangeArrowheads="1"/>
            </p:cNvSpPr>
            <p:nvPr/>
          </p:nvSpPr>
          <p:spPr bwMode="auto">
            <a:xfrm>
              <a:off x="4513263" y="26749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7" name="Rectangle 573"/>
            <p:cNvSpPr>
              <a:spLocks noChangeArrowheads="1"/>
            </p:cNvSpPr>
            <p:nvPr/>
          </p:nvSpPr>
          <p:spPr bwMode="auto">
            <a:xfrm>
              <a:off x="4513263" y="270827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8" name="Rectangle 574"/>
            <p:cNvSpPr>
              <a:spLocks noChangeArrowheads="1"/>
            </p:cNvSpPr>
            <p:nvPr/>
          </p:nvSpPr>
          <p:spPr bwMode="auto">
            <a:xfrm>
              <a:off x="3460750" y="41433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9" name="Rectangle 575"/>
            <p:cNvSpPr>
              <a:spLocks noChangeArrowheads="1"/>
            </p:cNvSpPr>
            <p:nvPr/>
          </p:nvSpPr>
          <p:spPr bwMode="auto">
            <a:xfrm>
              <a:off x="3460750" y="44450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0" name="Rectangle 576"/>
            <p:cNvSpPr>
              <a:spLocks noChangeArrowheads="1"/>
            </p:cNvSpPr>
            <p:nvPr/>
          </p:nvSpPr>
          <p:spPr bwMode="auto">
            <a:xfrm>
              <a:off x="3460750" y="476250"/>
              <a:ext cx="9525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1" name="Rectangle 577"/>
            <p:cNvSpPr>
              <a:spLocks noChangeArrowheads="1"/>
            </p:cNvSpPr>
            <p:nvPr/>
          </p:nvSpPr>
          <p:spPr bwMode="auto">
            <a:xfrm>
              <a:off x="3460750" y="6302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2" name="Rectangle 578"/>
            <p:cNvSpPr>
              <a:spLocks noChangeArrowheads="1"/>
            </p:cNvSpPr>
            <p:nvPr/>
          </p:nvSpPr>
          <p:spPr bwMode="auto">
            <a:xfrm>
              <a:off x="3460750" y="6921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3" name="Rectangle 579"/>
            <p:cNvSpPr>
              <a:spLocks noChangeArrowheads="1"/>
            </p:cNvSpPr>
            <p:nvPr/>
          </p:nvSpPr>
          <p:spPr bwMode="auto">
            <a:xfrm>
              <a:off x="3460750" y="7223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4" name="Rectangle 580"/>
            <p:cNvSpPr>
              <a:spLocks noChangeArrowheads="1"/>
            </p:cNvSpPr>
            <p:nvPr/>
          </p:nvSpPr>
          <p:spPr bwMode="auto">
            <a:xfrm>
              <a:off x="3460750" y="75088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5" name="Rectangle 581"/>
            <p:cNvSpPr>
              <a:spLocks noChangeArrowheads="1"/>
            </p:cNvSpPr>
            <p:nvPr/>
          </p:nvSpPr>
          <p:spPr bwMode="auto">
            <a:xfrm>
              <a:off x="3460750" y="7810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6" name="Rectangle 582"/>
            <p:cNvSpPr>
              <a:spLocks noChangeArrowheads="1"/>
            </p:cNvSpPr>
            <p:nvPr/>
          </p:nvSpPr>
          <p:spPr bwMode="auto">
            <a:xfrm>
              <a:off x="3460750" y="8143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7" name="Rectangle 583"/>
            <p:cNvSpPr>
              <a:spLocks noChangeArrowheads="1"/>
            </p:cNvSpPr>
            <p:nvPr/>
          </p:nvSpPr>
          <p:spPr bwMode="auto">
            <a:xfrm>
              <a:off x="3460750" y="8429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8" name="Rectangle 584"/>
            <p:cNvSpPr>
              <a:spLocks noChangeArrowheads="1"/>
            </p:cNvSpPr>
            <p:nvPr/>
          </p:nvSpPr>
          <p:spPr bwMode="auto">
            <a:xfrm>
              <a:off x="3490913" y="111918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9" name="Rectangle 585"/>
            <p:cNvSpPr>
              <a:spLocks noChangeArrowheads="1"/>
            </p:cNvSpPr>
            <p:nvPr/>
          </p:nvSpPr>
          <p:spPr bwMode="auto">
            <a:xfrm>
              <a:off x="3490913" y="114776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0" name="Rectangle 586"/>
            <p:cNvSpPr>
              <a:spLocks noChangeArrowheads="1"/>
            </p:cNvSpPr>
            <p:nvPr/>
          </p:nvSpPr>
          <p:spPr bwMode="auto">
            <a:xfrm>
              <a:off x="3490913" y="11795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1" name="Rectangle 587"/>
            <p:cNvSpPr>
              <a:spLocks noChangeArrowheads="1"/>
            </p:cNvSpPr>
            <p:nvPr/>
          </p:nvSpPr>
          <p:spPr bwMode="auto">
            <a:xfrm>
              <a:off x="3490913" y="1301750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2" name="Rectangle 588"/>
            <p:cNvSpPr>
              <a:spLocks noChangeArrowheads="1"/>
            </p:cNvSpPr>
            <p:nvPr/>
          </p:nvSpPr>
          <p:spPr bwMode="auto">
            <a:xfrm>
              <a:off x="3490913" y="13319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3" name="Rectangle 589"/>
            <p:cNvSpPr>
              <a:spLocks noChangeArrowheads="1"/>
            </p:cNvSpPr>
            <p:nvPr/>
          </p:nvSpPr>
          <p:spPr bwMode="auto">
            <a:xfrm>
              <a:off x="3490913" y="1363663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4" name="Rectangle 590"/>
            <p:cNvSpPr>
              <a:spLocks noChangeArrowheads="1"/>
            </p:cNvSpPr>
            <p:nvPr/>
          </p:nvSpPr>
          <p:spPr bwMode="auto">
            <a:xfrm>
              <a:off x="3490913" y="139382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5" name="Rectangle 591"/>
            <p:cNvSpPr>
              <a:spLocks noChangeArrowheads="1"/>
            </p:cNvSpPr>
            <p:nvPr/>
          </p:nvSpPr>
          <p:spPr bwMode="auto">
            <a:xfrm>
              <a:off x="3490913" y="1422400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6" name="Rectangle 592"/>
            <p:cNvSpPr>
              <a:spLocks noChangeArrowheads="1"/>
            </p:cNvSpPr>
            <p:nvPr/>
          </p:nvSpPr>
          <p:spPr bwMode="auto">
            <a:xfrm>
              <a:off x="3490913" y="1455738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7" name="Rectangle 593"/>
            <p:cNvSpPr>
              <a:spLocks noChangeArrowheads="1"/>
            </p:cNvSpPr>
            <p:nvPr/>
          </p:nvSpPr>
          <p:spPr bwMode="auto">
            <a:xfrm>
              <a:off x="3490913" y="1484313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8" name="Rectangle 594"/>
            <p:cNvSpPr>
              <a:spLocks noChangeArrowheads="1"/>
            </p:cNvSpPr>
            <p:nvPr/>
          </p:nvSpPr>
          <p:spPr bwMode="auto">
            <a:xfrm>
              <a:off x="3490913" y="1516063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9" name="Rectangle 595"/>
            <p:cNvSpPr>
              <a:spLocks noChangeArrowheads="1"/>
            </p:cNvSpPr>
            <p:nvPr/>
          </p:nvSpPr>
          <p:spPr bwMode="auto">
            <a:xfrm>
              <a:off x="3490913" y="1544638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0" name="Rectangle 596"/>
            <p:cNvSpPr>
              <a:spLocks noChangeArrowheads="1"/>
            </p:cNvSpPr>
            <p:nvPr/>
          </p:nvSpPr>
          <p:spPr bwMode="auto">
            <a:xfrm>
              <a:off x="3490913" y="1576388"/>
              <a:ext cx="7937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1" name="Rectangle 597"/>
            <p:cNvSpPr>
              <a:spLocks noChangeArrowheads="1"/>
            </p:cNvSpPr>
            <p:nvPr/>
          </p:nvSpPr>
          <p:spPr bwMode="auto">
            <a:xfrm>
              <a:off x="3490913" y="1606550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2" name="Rectangle 598"/>
            <p:cNvSpPr>
              <a:spLocks noChangeArrowheads="1"/>
            </p:cNvSpPr>
            <p:nvPr/>
          </p:nvSpPr>
          <p:spPr bwMode="auto">
            <a:xfrm>
              <a:off x="3490913" y="163671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3" name="Rectangle 599"/>
            <p:cNvSpPr>
              <a:spLocks noChangeArrowheads="1"/>
            </p:cNvSpPr>
            <p:nvPr/>
          </p:nvSpPr>
          <p:spPr bwMode="auto">
            <a:xfrm>
              <a:off x="3490913" y="166846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4" name="Rectangle 600"/>
            <p:cNvSpPr>
              <a:spLocks noChangeArrowheads="1"/>
            </p:cNvSpPr>
            <p:nvPr/>
          </p:nvSpPr>
          <p:spPr bwMode="auto">
            <a:xfrm>
              <a:off x="3490913" y="1700213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5" name="Rectangle 601"/>
            <p:cNvSpPr>
              <a:spLocks noChangeArrowheads="1"/>
            </p:cNvSpPr>
            <p:nvPr/>
          </p:nvSpPr>
          <p:spPr bwMode="auto">
            <a:xfrm>
              <a:off x="3490913" y="172878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6" name="Rectangle 602"/>
            <p:cNvSpPr>
              <a:spLocks noChangeArrowheads="1"/>
            </p:cNvSpPr>
            <p:nvPr/>
          </p:nvSpPr>
          <p:spPr bwMode="auto">
            <a:xfrm>
              <a:off x="3490913" y="1760538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7" name="Rectangle 603"/>
            <p:cNvSpPr>
              <a:spLocks noChangeArrowheads="1"/>
            </p:cNvSpPr>
            <p:nvPr/>
          </p:nvSpPr>
          <p:spPr bwMode="auto">
            <a:xfrm>
              <a:off x="3490913" y="1790700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8" name="Rectangle 604"/>
            <p:cNvSpPr>
              <a:spLocks noChangeArrowheads="1"/>
            </p:cNvSpPr>
            <p:nvPr/>
          </p:nvSpPr>
          <p:spPr bwMode="auto">
            <a:xfrm>
              <a:off x="3490913" y="1822450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9" name="Rectangle 605"/>
            <p:cNvSpPr>
              <a:spLocks noChangeArrowheads="1"/>
            </p:cNvSpPr>
            <p:nvPr/>
          </p:nvSpPr>
          <p:spPr bwMode="auto">
            <a:xfrm>
              <a:off x="3490913" y="1943100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0" name="Rectangle 606"/>
            <p:cNvSpPr>
              <a:spLocks noChangeArrowheads="1"/>
            </p:cNvSpPr>
            <p:nvPr/>
          </p:nvSpPr>
          <p:spPr bwMode="auto">
            <a:xfrm>
              <a:off x="3490913" y="197326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1" name="Rectangle 607"/>
            <p:cNvSpPr>
              <a:spLocks noChangeArrowheads="1"/>
            </p:cNvSpPr>
            <p:nvPr/>
          </p:nvSpPr>
          <p:spPr bwMode="auto">
            <a:xfrm>
              <a:off x="3490913" y="2003425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2" name="Rectangle 608"/>
            <p:cNvSpPr>
              <a:spLocks noChangeArrowheads="1"/>
            </p:cNvSpPr>
            <p:nvPr/>
          </p:nvSpPr>
          <p:spPr bwMode="auto">
            <a:xfrm>
              <a:off x="3490913" y="203358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3" name="Rectangle 609"/>
            <p:cNvSpPr>
              <a:spLocks noChangeArrowheads="1"/>
            </p:cNvSpPr>
            <p:nvPr/>
          </p:nvSpPr>
          <p:spPr bwMode="auto">
            <a:xfrm>
              <a:off x="3490913" y="2065338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4" name="Rectangle 610"/>
            <p:cNvSpPr>
              <a:spLocks noChangeArrowheads="1"/>
            </p:cNvSpPr>
            <p:nvPr/>
          </p:nvSpPr>
          <p:spPr bwMode="auto">
            <a:xfrm>
              <a:off x="3490913" y="2097088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5" name="Rectangle 611"/>
            <p:cNvSpPr>
              <a:spLocks noChangeArrowheads="1"/>
            </p:cNvSpPr>
            <p:nvPr/>
          </p:nvSpPr>
          <p:spPr bwMode="auto">
            <a:xfrm>
              <a:off x="3490913" y="2127250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6" name="Rectangle 612"/>
            <p:cNvSpPr>
              <a:spLocks noChangeArrowheads="1"/>
            </p:cNvSpPr>
            <p:nvPr/>
          </p:nvSpPr>
          <p:spPr bwMode="auto">
            <a:xfrm>
              <a:off x="3490913" y="2157413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7" name="Rectangle 613"/>
            <p:cNvSpPr>
              <a:spLocks noChangeArrowheads="1"/>
            </p:cNvSpPr>
            <p:nvPr/>
          </p:nvSpPr>
          <p:spPr bwMode="auto">
            <a:xfrm>
              <a:off x="3490913" y="218757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8" name="Rectangle 614"/>
            <p:cNvSpPr>
              <a:spLocks noChangeArrowheads="1"/>
            </p:cNvSpPr>
            <p:nvPr/>
          </p:nvSpPr>
          <p:spPr bwMode="auto">
            <a:xfrm>
              <a:off x="3490913" y="2278063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9" name="Rectangle 615"/>
            <p:cNvSpPr>
              <a:spLocks noChangeArrowheads="1"/>
            </p:cNvSpPr>
            <p:nvPr/>
          </p:nvSpPr>
          <p:spPr bwMode="auto">
            <a:xfrm>
              <a:off x="3490913" y="2311400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0" name="Rectangle 616"/>
            <p:cNvSpPr>
              <a:spLocks noChangeArrowheads="1"/>
            </p:cNvSpPr>
            <p:nvPr/>
          </p:nvSpPr>
          <p:spPr bwMode="auto">
            <a:xfrm>
              <a:off x="3490913" y="2341563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1" name="Rectangle 617"/>
            <p:cNvSpPr>
              <a:spLocks noChangeArrowheads="1"/>
            </p:cNvSpPr>
            <p:nvPr/>
          </p:nvSpPr>
          <p:spPr bwMode="auto">
            <a:xfrm>
              <a:off x="3490913" y="2401888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2" name="Rectangle 618"/>
            <p:cNvSpPr>
              <a:spLocks noChangeArrowheads="1"/>
            </p:cNvSpPr>
            <p:nvPr/>
          </p:nvSpPr>
          <p:spPr bwMode="auto">
            <a:xfrm>
              <a:off x="3490913" y="2432050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3" name="Rectangle 619"/>
            <p:cNvSpPr>
              <a:spLocks noChangeArrowheads="1"/>
            </p:cNvSpPr>
            <p:nvPr/>
          </p:nvSpPr>
          <p:spPr bwMode="auto">
            <a:xfrm>
              <a:off x="3490913" y="2462213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4" name="Rectangle 620"/>
            <p:cNvSpPr>
              <a:spLocks noChangeArrowheads="1"/>
            </p:cNvSpPr>
            <p:nvPr/>
          </p:nvSpPr>
          <p:spPr bwMode="auto">
            <a:xfrm>
              <a:off x="3490913" y="2492375"/>
              <a:ext cx="7937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5" name="Rectangle 621"/>
            <p:cNvSpPr>
              <a:spLocks noChangeArrowheads="1"/>
            </p:cNvSpPr>
            <p:nvPr/>
          </p:nvSpPr>
          <p:spPr bwMode="auto">
            <a:xfrm>
              <a:off x="3490913" y="2586038"/>
              <a:ext cx="7937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6" name="Rectangle 622"/>
            <p:cNvSpPr>
              <a:spLocks noChangeArrowheads="1"/>
            </p:cNvSpPr>
            <p:nvPr/>
          </p:nvSpPr>
          <p:spPr bwMode="auto">
            <a:xfrm>
              <a:off x="3490913" y="2617788"/>
              <a:ext cx="7937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7" name="Rectangle 623"/>
            <p:cNvSpPr>
              <a:spLocks noChangeArrowheads="1"/>
            </p:cNvSpPr>
            <p:nvPr/>
          </p:nvSpPr>
          <p:spPr bwMode="auto">
            <a:xfrm>
              <a:off x="3490913" y="2646363"/>
              <a:ext cx="7937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8" name="Rectangle 624"/>
            <p:cNvSpPr>
              <a:spLocks noChangeArrowheads="1"/>
            </p:cNvSpPr>
            <p:nvPr/>
          </p:nvSpPr>
          <p:spPr bwMode="auto">
            <a:xfrm>
              <a:off x="3490913" y="2708275"/>
              <a:ext cx="7937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9" name="Rectangle 625"/>
            <p:cNvSpPr>
              <a:spLocks noChangeArrowheads="1"/>
            </p:cNvSpPr>
            <p:nvPr/>
          </p:nvSpPr>
          <p:spPr bwMode="auto">
            <a:xfrm>
              <a:off x="5727700" y="346075"/>
              <a:ext cx="9525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0" name="Rectangle 626"/>
            <p:cNvSpPr>
              <a:spLocks noChangeArrowheads="1"/>
            </p:cNvSpPr>
            <p:nvPr/>
          </p:nvSpPr>
          <p:spPr bwMode="auto">
            <a:xfrm>
              <a:off x="5727700" y="3746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1" name="Rectangle 627"/>
            <p:cNvSpPr>
              <a:spLocks noChangeArrowheads="1"/>
            </p:cNvSpPr>
            <p:nvPr/>
          </p:nvSpPr>
          <p:spPr bwMode="auto">
            <a:xfrm>
              <a:off x="5727700" y="4032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2" name="Rectangle 628"/>
            <p:cNvSpPr>
              <a:spLocks noChangeArrowheads="1"/>
            </p:cNvSpPr>
            <p:nvPr/>
          </p:nvSpPr>
          <p:spPr bwMode="auto">
            <a:xfrm>
              <a:off x="5727700" y="46355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3" name="Rectangle 629"/>
            <p:cNvSpPr>
              <a:spLocks noChangeArrowheads="1"/>
            </p:cNvSpPr>
            <p:nvPr/>
          </p:nvSpPr>
          <p:spPr bwMode="auto">
            <a:xfrm>
              <a:off x="5727700" y="493713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4" name="Rectangle 630"/>
            <p:cNvSpPr>
              <a:spLocks noChangeArrowheads="1"/>
            </p:cNvSpPr>
            <p:nvPr/>
          </p:nvSpPr>
          <p:spPr bwMode="auto">
            <a:xfrm>
              <a:off x="5727700" y="5270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5" name="Rectangle 631"/>
            <p:cNvSpPr>
              <a:spLocks noChangeArrowheads="1"/>
            </p:cNvSpPr>
            <p:nvPr/>
          </p:nvSpPr>
          <p:spPr bwMode="auto">
            <a:xfrm>
              <a:off x="5727700" y="5572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6" name="Rectangle 632"/>
            <p:cNvSpPr>
              <a:spLocks noChangeArrowheads="1"/>
            </p:cNvSpPr>
            <p:nvPr/>
          </p:nvSpPr>
          <p:spPr bwMode="auto">
            <a:xfrm>
              <a:off x="5727700" y="61912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7" name="Rectangle 633"/>
            <p:cNvSpPr>
              <a:spLocks noChangeArrowheads="1"/>
            </p:cNvSpPr>
            <p:nvPr/>
          </p:nvSpPr>
          <p:spPr bwMode="auto">
            <a:xfrm>
              <a:off x="5727700" y="6477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8" name="Rectangle 634"/>
            <p:cNvSpPr>
              <a:spLocks noChangeArrowheads="1"/>
            </p:cNvSpPr>
            <p:nvPr/>
          </p:nvSpPr>
          <p:spPr bwMode="auto">
            <a:xfrm>
              <a:off x="5700713" y="992188"/>
              <a:ext cx="9525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9" name="Rectangle 635"/>
            <p:cNvSpPr>
              <a:spLocks noChangeArrowheads="1"/>
            </p:cNvSpPr>
            <p:nvPr/>
          </p:nvSpPr>
          <p:spPr bwMode="auto">
            <a:xfrm>
              <a:off x="5727700" y="7112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0" name="Rectangle 636"/>
            <p:cNvSpPr>
              <a:spLocks noChangeArrowheads="1"/>
            </p:cNvSpPr>
            <p:nvPr/>
          </p:nvSpPr>
          <p:spPr bwMode="auto">
            <a:xfrm>
              <a:off x="5727700" y="769938"/>
              <a:ext cx="9525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1" name="Rectangle 637"/>
            <p:cNvSpPr>
              <a:spLocks noChangeArrowheads="1"/>
            </p:cNvSpPr>
            <p:nvPr/>
          </p:nvSpPr>
          <p:spPr bwMode="auto">
            <a:xfrm>
              <a:off x="5727700" y="800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2" name="Rectangle 638"/>
            <p:cNvSpPr>
              <a:spLocks noChangeArrowheads="1"/>
            </p:cNvSpPr>
            <p:nvPr/>
          </p:nvSpPr>
          <p:spPr bwMode="auto">
            <a:xfrm>
              <a:off x="5727700" y="8318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3" name="Rectangle 639"/>
            <p:cNvSpPr>
              <a:spLocks noChangeArrowheads="1"/>
            </p:cNvSpPr>
            <p:nvPr/>
          </p:nvSpPr>
          <p:spPr bwMode="auto">
            <a:xfrm>
              <a:off x="5727700" y="8620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4" name="Rectangle 640"/>
            <p:cNvSpPr>
              <a:spLocks noChangeArrowheads="1"/>
            </p:cNvSpPr>
            <p:nvPr/>
          </p:nvSpPr>
          <p:spPr bwMode="auto">
            <a:xfrm>
              <a:off x="5727700" y="8937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5" name="Rectangle 641"/>
            <p:cNvSpPr>
              <a:spLocks noChangeArrowheads="1"/>
            </p:cNvSpPr>
            <p:nvPr/>
          </p:nvSpPr>
          <p:spPr bwMode="auto">
            <a:xfrm>
              <a:off x="5727700" y="9223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6" name="Rectangle 642"/>
            <p:cNvSpPr>
              <a:spLocks noChangeArrowheads="1"/>
            </p:cNvSpPr>
            <p:nvPr/>
          </p:nvSpPr>
          <p:spPr bwMode="auto">
            <a:xfrm>
              <a:off x="5727700" y="9540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7" name="Rectangle 643"/>
            <p:cNvSpPr>
              <a:spLocks noChangeArrowheads="1"/>
            </p:cNvSpPr>
            <p:nvPr/>
          </p:nvSpPr>
          <p:spPr bwMode="auto">
            <a:xfrm>
              <a:off x="5727700" y="98742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8" name="Rectangle 644"/>
            <p:cNvSpPr>
              <a:spLocks noChangeArrowheads="1"/>
            </p:cNvSpPr>
            <p:nvPr/>
          </p:nvSpPr>
          <p:spPr bwMode="auto">
            <a:xfrm>
              <a:off x="5727700" y="1017588"/>
              <a:ext cx="9525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9" name="Rectangle 645"/>
            <p:cNvSpPr>
              <a:spLocks noChangeArrowheads="1"/>
            </p:cNvSpPr>
            <p:nvPr/>
          </p:nvSpPr>
          <p:spPr bwMode="auto">
            <a:xfrm>
              <a:off x="5727700" y="107632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0" name="Rectangle 646"/>
            <p:cNvSpPr>
              <a:spLocks noChangeArrowheads="1"/>
            </p:cNvSpPr>
            <p:nvPr/>
          </p:nvSpPr>
          <p:spPr bwMode="auto">
            <a:xfrm>
              <a:off x="5727700" y="110648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1" name="Rectangle 647"/>
            <p:cNvSpPr>
              <a:spLocks noChangeArrowheads="1"/>
            </p:cNvSpPr>
            <p:nvPr/>
          </p:nvSpPr>
          <p:spPr bwMode="auto">
            <a:xfrm>
              <a:off x="5727700" y="113982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2" name="Rectangle 648"/>
            <p:cNvSpPr>
              <a:spLocks noChangeArrowheads="1"/>
            </p:cNvSpPr>
            <p:nvPr/>
          </p:nvSpPr>
          <p:spPr bwMode="auto">
            <a:xfrm>
              <a:off x="5727700" y="116840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3" name="Rectangle 649"/>
            <p:cNvSpPr>
              <a:spLocks noChangeArrowheads="1"/>
            </p:cNvSpPr>
            <p:nvPr/>
          </p:nvSpPr>
          <p:spPr bwMode="auto">
            <a:xfrm>
              <a:off x="5727700" y="129063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4" name="Rectangle 650"/>
            <p:cNvSpPr>
              <a:spLocks noChangeArrowheads="1"/>
            </p:cNvSpPr>
            <p:nvPr/>
          </p:nvSpPr>
          <p:spPr bwMode="auto">
            <a:xfrm>
              <a:off x="5564188" y="1352550"/>
              <a:ext cx="11112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5" name="Rectangle 651"/>
            <p:cNvSpPr>
              <a:spLocks noChangeArrowheads="1"/>
            </p:cNvSpPr>
            <p:nvPr/>
          </p:nvSpPr>
          <p:spPr bwMode="auto">
            <a:xfrm>
              <a:off x="5491163" y="1882775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6" name="Rectangle 652"/>
            <p:cNvSpPr>
              <a:spLocks noChangeArrowheads="1"/>
            </p:cNvSpPr>
            <p:nvPr/>
          </p:nvSpPr>
          <p:spPr bwMode="auto">
            <a:xfrm>
              <a:off x="5491163" y="1943100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7" name="Rectangle 653"/>
            <p:cNvSpPr>
              <a:spLocks noChangeArrowheads="1"/>
            </p:cNvSpPr>
            <p:nvPr/>
          </p:nvSpPr>
          <p:spPr bwMode="auto">
            <a:xfrm>
              <a:off x="5491163" y="19732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8" name="Rectangle 654"/>
            <p:cNvSpPr>
              <a:spLocks noChangeArrowheads="1"/>
            </p:cNvSpPr>
            <p:nvPr/>
          </p:nvSpPr>
          <p:spPr bwMode="auto">
            <a:xfrm>
              <a:off x="5491163" y="2003425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9" name="Rectangle 655"/>
            <p:cNvSpPr>
              <a:spLocks noChangeArrowheads="1"/>
            </p:cNvSpPr>
            <p:nvPr/>
          </p:nvSpPr>
          <p:spPr bwMode="auto">
            <a:xfrm>
              <a:off x="5491163" y="20335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0" name="Rectangle 656"/>
            <p:cNvSpPr>
              <a:spLocks noChangeArrowheads="1"/>
            </p:cNvSpPr>
            <p:nvPr/>
          </p:nvSpPr>
          <p:spPr bwMode="auto">
            <a:xfrm>
              <a:off x="5491163" y="20970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1" name="Rectangle 657"/>
            <p:cNvSpPr>
              <a:spLocks noChangeArrowheads="1"/>
            </p:cNvSpPr>
            <p:nvPr/>
          </p:nvSpPr>
          <p:spPr bwMode="auto">
            <a:xfrm>
              <a:off x="5491163" y="212725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2" name="Rectangle 658"/>
            <p:cNvSpPr>
              <a:spLocks noChangeArrowheads="1"/>
            </p:cNvSpPr>
            <p:nvPr/>
          </p:nvSpPr>
          <p:spPr bwMode="auto">
            <a:xfrm>
              <a:off x="5491163" y="215741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3" name="Rectangle 659"/>
            <p:cNvSpPr>
              <a:spLocks noChangeArrowheads="1"/>
            </p:cNvSpPr>
            <p:nvPr/>
          </p:nvSpPr>
          <p:spPr bwMode="auto">
            <a:xfrm>
              <a:off x="5491163" y="21875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4" name="Rectangle 660"/>
            <p:cNvSpPr>
              <a:spLocks noChangeArrowheads="1"/>
            </p:cNvSpPr>
            <p:nvPr/>
          </p:nvSpPr>
          <p:spPr bwMode="auto">
            <a:xfrm>
              <a:off x="5491163" y="22494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5" name="Rectangle 661"/>
            <p:cNvSpPr>
              <a:spLocks noChangeArrowheads="1"/>
            </p:cNvSpPr>
            <p:nvPr/>
          </p:nvSpPr>
          <p:spPr bwMode="auto">
            <a:xfrm>
              <a:off x="5491163" y="2278063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6" name="Rectangle 662"/>
            <p:cNvSpPr>
              <a:spLocks noChangeArrowheads="1"/>
            </p:cNvSpPr>
            <p:nvPr/>
          </p:nvSpPr>
          <p:spPr bwMode="auto">
            <a:xfrm>
              <a:off x="5491163" y="2311400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7" name="Rectangle 663"/>
            <p:cNvSpPr>
              <a:spLocks noChangeArrowheads="1"/>
            </p:cNvSpPr>
            <p:nvPr/>
          </p:nvSpPr>
          <p:spPr bwMode="auto">
            <a:xfrm>
              <a:off x="5491163" y="2341563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8" name="Rectangle 664"/>
            <p:cNvSpPr>
              <a:spLocks noChangeArrowheads="1"/>
            </p:cNvSpPr>
            <p:nvPr/>
          </p:nvSpPr>
          <p:spPr bwMode="auto">
            <a:xfrm>
              <a:off x="5491163" y="24018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9" name="Rectangle 665"/>
            <p:cNvSpPr>
              <a:spLocks noChangeArrowheads="1"/>
            </p:cNvSpPr>
            <p:nvPr/>
          </p:nvSpPr>
          <p:spPr bwMode="auto">
            <a:xfrm>
              <a:off x="5491163" y="2432050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0" name="Rectangle 666"/>
            <p:cNvSpPr>
              <a:spLocks noChangeArrowheads="1"/>
            </p:cNvSpPr>
            <p:nvPr/>
          </p:nvSpPr>
          <p:spPr bwMode="auto">
            <a:xfrm>
              <a:off x="5491163" y="246221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1" name="Rectangle 667"/>
            <p:cNvSpPr>
              <a:spLocks noChangeArrowheads="1"/>
            </p:cNvSpPr>
            <p:nvPr/>
          </p:nvSpPr>
          <p:spPr bwMode="auto">
            <a:xfrm>
              <a:off x="5491163" y="2492375"/>
              <a:ext cx="9525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2" name="Rectangle 668"/>
            <p:cNvSpPr>
              <a:spLocks noChangeArrowheads="1"/>
            </p:cNvSpPr>
            <p:nvPr/>
          </p:nvSpPr>
          <p:spPr bwMode="auto">
            <a:xfrm>
              <a:off x="5491163" y="2554288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3" name="Rectangle 669"/>
            <p:cNvSpPr>
              <a:spLocks noChangeArrowheads="1"/>
            </p:cNvSpPr>
            <p:nvPr/>
          </p:nvSpPr>
          <p:spPr bwMode="auto">
            <a:xfrm>
              <a:off x="5491163" y="2586038"/>
              <a:ext cx="9525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4" name="Rectangle 670"/>
            <p:cNvSpPr>
              <a:spLocks noChangeArrowheads="1"/>
            </p:cNvSpPr>
            <p:nvPr/>
          </p:nvSpPr>
          <p:spPr bwMode="auto">
            <a:xfrm>
              <a:off x="5491163" y="2617788"/>
              <a:ext cx="9525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5" name="Rectangle 671"/>
            <p:cNvSpPr>
              <a:spLocks noChangeArrowheads="1"/>
            </p:cNvSpPr>
            <p:nvPr/>
          </p:nvSpPr>
          <p:spPr bwMode="auto">
            <a:xfrm>
              <a:off x="5491163" y="2646363"/>
              <a:ext cx="9525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6" name="Rectangle 672"/>
            <p:cNvSpPr>
              <a:spLocks noChangeArrowheads="1"/>
            </p:cNvSpPr>
            <p:nvPr/>
          </p:nvSpPr>
          <p:spPr bwMode="auto">
            <a:xfrm>
              <a:off x="5491163" y="2708275"/>
              <a:ext cx="9525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7" name="Rectangle 673"/>
            <p:cNvSpPr>
              <a:spLocks noChangeArrowheads="1"/>
            </p:cNvSpPr>
            <p:nvPr/>
          </p:nvSpPr>
          <p:spPr bwMode="auto">
            <a:xfrm>
              <a:off x="5260975" y="346075"/>
              <a:ext cx="7938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8" name="Rectangle 674"/>
            <p:cNvSpPr>
              <a:spLocks noChangeArrowheads="1"/>
            </p:cNvSpPr>
            <p:nvPr/>
          </p:nvSpPr>
          <p:spPr bwMode="auto">
            <a:xfrm>
              <a:off x="5260975" y="374650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9" name="Rectangle 675"/>
            <p:cNvSpPr>
              <a:spLocks noChangeArrowheads="1"/>
            </p:cNvSpPr>
            <p:nvPr/>
          </p:nvSpPr>
          <p:spPr bwMode="auto">
            <a:xfrm>
              <a:off x="5260975" y="4032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0" name="Rectangle 676"/>
            <p:cNvSpPr>
              <a:spLocks noChangeArrowheads="1"/>
            </p:cNvSpPr>
            <p:nvPr/>
          </p:nvSpPr>
          <p:spPr bwMode="auto">
            <a:xfrm>
              <a:off x="5260975" y="463550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1" name="Rectangle 677"/>
            <p:cNvSpPr>
              <a:spLocks noChangeArrowheads="1"/>
            </p:cNvSpPr>
            <p:nvPr/>
          </p:nvSpPr>
          <p:spPr bwMode="auto">
            <a:xfrm>
              <a:off x="5260975" y="493713"/>
              <a:ext cx="7938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2" name="Rectangle 678"/>
            <p:cNvSpPr>
              <a:spLocks noChangeArrowheads="1"/>
            </p:cNvSpPr>
            <p:nvPr/>
          </p:nvSpPr>
          <p:spPr bwMode="auto">
            <a:xfrm>
              <a:off x="5260975" y="527050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3" name="Rectangle 679"/>
            <p:cNvSpPr>
              <a:spLocks noChangeArrowheads="1"/>
            </p:cNvSpPr>
            <p:nvPr/>
          </p:nvSpPr>
          <p:spPr bwMode="auto">
            <a:xfrm>
              <a:off x="5260975" y="55721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4" name="Rectangle 680"/>
            <p:cNvSpPr>
              <a:spLocks noChangeArrowheads="1"/>
            </p:cNvSpPr>
            <p:nvPr/>
          </p:nvSpPr>
          <p:spPr bwMode="auto">
            <a:xfrm>
              <a:off x="5260975" y="61912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5" name="Rectangle 681"/>
            <p:cNvSpPr>
              <a:spLocks noChangeArrowheads="1"/>
            </p:cNvSpPr>
            <p:nvPr/>
          </p:nvSpPr>
          <p:spPr bwMode="auto">
            <a:xfrm>
              <a:off x="5260975" y="64770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6" name="Rectangle 682"/>
            <p:cNvSpPr>
              <a:spLocks noChangeArrowheads="1"/>
            </p:cNvSpPr>
            <p:nvPr/>
          </p:nvSpPr>
          <p:spPr bwMode="auto">
            <a:xfrm>
              <a:off x="5233988" y="992188"/>
              <a:ext cx="7937" cy="317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7" name="Rectangle 683"/>
            <p:cNvSpPr>
              <a:spLocks noChangeArrowheads="1"/>
            </p:cNvSpPr>
            <p:nvPr/>
          </p:nvSpPr>
          <p:spPr bwMode="auto">
            <a:xfrm>
              <a:off x="5260975" y="71120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8" name="Rectangle 684"/>
            <p:cNvSpPr>
              <a:spLocks noChangeArrowheads="1"/>
            </p:cNvSpPr>
            <p:nvPr/>
          </p:nvSpPr>
          <p:spPr bwMode="auto">
            <a:xfrm>
              <a:off x="5260975" y="769938"/>
              <a:ext cx="7938" cy="111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9" name="Rectangle 685"/>
            <p:cNvSpPr>
              <a:spLocks noChangeArrowheads="1"/>
            </p:cNvSpPr>
            <p:nvPr/>
          </p:nvSpPr>
          <p:spPr bwMode="auto">
            <a:xfrm>
              <a:off x="5260975" y="800100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0" name="Rectangle 686"/>
            <p:cNvSpPr>
              <a:spLocks noChangeArrowheads="1"/>
            </p:cNvSpPr>
            <p:nvPr/>
          </p:nvSpPr>
          <p:spPr bwMode="auto">
            <a:xfrm>
              <a:off x="5260975" y="83185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1" name="Rectangle 687"/>
            <p:cNvSpPr>
              <a:spLocks noChangeArrowheads="1"/>
            </p:cNvSpPr>
            <p:nvPr/>
          </p:nvSpPr>
          <p:spPr bwMode="auto">
            <a:xfrm>
              <a:off x="5260975" y="86201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2" name="Rectangle 688"/>
            <p:cNvSpPr>
              <a:spLocks noChangeArrowheads="1"/>
            </p:cNvSpPr>
            <p:nvPr/>
          </p:nvSpPr>
          <p:spPr bwMode="auto">
            <a:xfrm>
              <a:off x="5260975" y="89376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3" name="Rectangle 689"/>
            <p:cNvSpPr>
              <a:spLocks noChangeArrowheads="1"/>
            </p:cNvSpPr>
            <p:nvPr/>
          </p:nvSpPr>
          <p:spPr bwMode="auto">
            <a:xfrm>
              <a:off x="5260975" y="922338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4" name="Rectangle 690"/>
            <p:cNvSpPr>
              <a:spLocks noChangeArrowheads="1"/>
            </p:cNvSpPr>
            <p:nvPr/>
          </p:nvSpPr>
          <p:spPr bwMode="auto">
            <a:xfrm>
              <a:off x="5260975" y="9540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5" name="Rectangle 691"/>
            <p:cNvSpPr>
              <a:spLocks noChangeArrowheads="1"/>
            </p:cNvSpPr>
            <p:nvPr/>
          </p:nvSpPr>
          <p:spPr bwMode="auto">
            <a:xfrm>
              <a:off x="5260975" y="98742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6" name="Rectangle 692"/>
            <p:cNvSpPr>
              <a:spLocks noChangeArrowheads="1"/>
            </p:cNvSpPr>
            <p:nvPr/>
          </p:nvSpPr>
          <p:spPr bwMode="auto">
            <a:xfrm>
              <a:off x="5260975" y="1017588"/>
              <a:ext cx="7938" cy="476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7" name="Rectangle 693"/>
            <p:cNvSpPr>
              <a:spLocks noChangeArrowheads="1"/>
            </p:cNvSpPr>
            <p:nvPr/>
          </p:nvSpPr>
          <p:spPr bwMode="auto">
            <a:xfrm>
              <a:off x="5260975" y="107632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8" name="Rectangle 694"/>
            <p:cNvSpPr>
              <a:spLocks noChangeArrowheads="1"/>
            </p:cNvSpPr>
            <p:nvPr/>
          </p:nvSpPr>
          <p:spPr bwMode="auto">
            <a:xfrm>
              <a:off x="5260975" y="1106488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" name="Rectangle 695"/>
            <p:cNvSpPr>
              <a:spLocks noChangeArrowheads="1"/>
            </p:cNvSpPr>
            <p:nvPr/>
          </p:nvSpPr>
          <p:spPr bwMode="auto">
            <a:xfrm>
              <a:off x="5260975" y="113982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0" name="Rectangle 696"/>
            <p:cNvSpPr>
              <a:spLocks noChangeArrowheads="1"/>
            </p:cNvSpPr>
            <p:nvPr/>
          </p:nvSpPr>
          <p:spPr bwMode="auto">
            <a:xfrm>
              <a:off x="5260975" y="116840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1" name="Rectangle 697"/>
            <p:cNvSpPr>
              <a:spLocks noChangeArrowheads="1"/>
            </p:cNvSpPr>
            <p:nvPr/>
          </p:nvSpPr>
          <p:spPr bwMode="auto">
            <a:xfrm>
              <a:off x="5260975" y="129063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2" name="Rectangle 698"/>
            <p:cNvSpPr>
              <a:spLocks noChangeArrowheads="1"/>
            </p:cNvSpPr>
            <p:nvPr/>
          </p:nvSpPr>
          <p:spPr bwMode="auto">
            <a:xfrm>
              <a:off x="5100638" y="1352550"/>
              <a:ext cx="7937" cy="1111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3" name="Rectangle 699"/>
            <p:cNvSpPr>
              <a:spLocks noChangeArrowheads="1"/>
            </p:cNvSpPr>
            <p:nvPr/>
          </p:nvSpPr>
          <p:spPr bwMode="auto">
            <a:xfrm>
              <a:off x="5026025" y="1882775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4" name="Rectangle 700"/>
            <p:cNvSpPr>
              <a:spLocks noChangeArrowheads="1"/>
            </p:cNvSpPr>
            <p:nvPr/>
          </p:nvSpPr>
          <p:spPr bwMode="auto">
            <a:xfrm>
              <a:off x="5026025" y="1943100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5" name="Rectangle 701"/>
            <p:cNvSpPr>
              <a:spLocks noChangeArrowheads="1"/>
            </p:cNvSpPr>
            <p:nvPr/>
          </p:nvSpPr>
          <p:spPr bwMode="auto">
            <a:xfrm>
              <a:off x="5026025" y="197326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6" name="Rectangle 702"/>
            <p:cNvSpPr>
              <a:spLocks noChangeArrowheads="1"/>
            </p:cNvSpPr>
            <p:nvPr/>
          </p:nvSpPr>
          <p:spPr bwMode="auto">
            <a:xfrm>
              <a:off x="5026025" y="2003425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7" name="Rectangle 703"/>
            <p:cNvSpPr>
              <a:spLocks noChangeArrowheads="1"/>
            </p:cNvSpPr>
            <p:nvPr/>
          </p:nvSpPr>
          <p:spPr bwMode="auto">
            <a:xfrm>
              <a:off x="5026025" y="20335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8" name="Rectangle 704"/>
            <p:cNvSpPr>
              <a:spLocks noChangeArrowheads="1"/>
            </p:cNvSpPr>
            <p:nvPr/>
          </p:nvSpPr>
          <p:spPr bwMode="auto">
            <a:xfrm>
              <a:off x="5026025" y="2097088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9" name="Rectangle 705"/>
            <p:cNvSpPr>
              <a:spLocks noChangeArrowheads="1"/>
            </p:cNvSpPr>
            <p:nvPr/>
          </p:nvSpPr>
          <p:spPr bwMode="auto">
            <a:xfrm>
              <a:off x="5026025" y="2127250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0" name="Rectangle 706"/>
            <p:cNvSpPr>
              <a:spLocks noChangeArrowheads="1"/>
            </p:cNvSpPr>
            <p:nvPr/>
          </p:nvSpPr>
          <p:spPr bwMode="auto">
            <a:xfrm>
              <a:off x="5026025" y="2157413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1" name="Rectangle 707"/>
            <p:cNvSpPr>
              <a:spLocks noChangeArrowheads="1"/>
            </p:cNvSpPr>
            <p:nvPr/>
          </p:nvSpPr>
          <p:spPr bwMode="auto">
            <a:xfrm>
              <a:off x="5026025" y="218757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2" name="Rectangle 708"/>
            <p:cNvSpPr>
              <a:spLocks noChangeArrowheads="1"/>
            </p:cNvSpPr>
            <p:nvPr/>
          </p:nvSpPr>
          <p:spPr bwMode="auto">
            <a:xfrm>
              <a:off x="5026025" y="22494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3" name="Rectangle 709"/>
            <p:cNvSpPr>
              <a:spLocks noChangeArrowheads="1"/>
            </p:cNvSpPr>
            <p:nvPr/>
          </p:nvSpPr>
          <p:spPr bwMode="auto">
            <a:xfrm>
              <a:off x="5026025" y="2278063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4" name="Rectangle 710"/>
            <p:cNvSpPr>
              <a:spLocks noChangeArrowheads="1"/>
            </p:cNvSpPr>
            <p:nvPr/>
          </p:nvSpPr>
          <p:spPr bwMode="auto">
            <a:xfrm>
              <a:off x="5026025" y="2311400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5" name="Rectangle 711"/>
            <p:cNvSpPr>
              <a:spLocks noChangeArrowheads="1"/>
            </p:cNvSpPr>
            <p:nvPr/>
          </p:nvSpPr>
          <p:spPr bwMode="auto">
            <a:xfrm>
              <a:off x="5026025" y="2341563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6" name="Rectangle 712"/>
            <p:cNvSpPr>
              <a:spLocks noChangeArrowheads="1"/>
            </p:cNvSpPr>
            <p:nvPr/>
          </p:nvSpPr>
          <p:spPr bwMode="auto">
            <a:xfrm>
              <a:off x="5026025" y="24018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7" name="Rectangle 713"/>
            <p:cNvSpPr>
              <a:spLocks noChangeArrowheads="1"/>
            </p:cNvSpPr>
            <p:nvPr/>
          </p:nvSpPr>
          <p:spPr bwMode="auto">
            <a:xfrm>
              <a:off x="5026025" y="2432050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8" name="Rectangle 714"/>
            <p:cNvSpPr>
              <a:spLocks noChangeArrowheads="1"/>
            </p:cNvSpPr>
            <p:nvPr/>
          </p:nvSpPr>
          <p:spPr bwMode="auto">
            <a:xfrm>
              <a:off x="5026025" y="246221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9" name="Rectangle 715"/>
            <p:cNvSpPr>
              <a:spLocks noChangeArrowheads="1"/>
            </p:cNvSpPr>
            <p:nvPr/>
          </p:nvSpPr>
          <p:spPr bwMode="auto">
            <a:xfrm>
              <a:off x="5026025" y="2492375"/>
              <a:ext cx="7938" cy="79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0" name="Rectangle 716"/>
            <p:cNvSpPr>
              <a:spLocks noChangeArrowheads="1"/>
            </p:cNvSpPr>
            <p:nvPr/>
          </p:nvSpPr>
          <p:spPr bwMode="auto">
            <a:xfrm>
              <a:off x="5026025" y="2554288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1" name="Rectangle 717"/>
            <p:cNvSpPr>
              <a:spLocks noChangeArrowheads="1"/>
            </p:cNvSpPr>
            <p:nvPr/>
          </p:nvSpPr>
          <p:spPr bwMode="auto">
            <a:xfrm>
              <a:off x="5026025" y="2586038"/>
              <a:ext cx="7938" cy="95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2" name="Rectangle 718"/>
            <p:cNvSpPr>
              <a:spLocks noChangeArrowheads="1"/>
            </p:cNvSpPr>
            <p:nvPr/>
          </p:nvSpPr>
          <p:spPr bwMode="auto">
            <a:xfrm>
              <a:off x="5026025" y="2617788"/>
              <a:ext cx="7938" cy="63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3" name="Rectangle 719"/>
            <p:cNvSpPr>
              <a:spLocks noChangeArrowheads="1"/>
            </p:cNvSpPr>
            <p:nvPr/>
          </p:nvSpPr>
          <p:spPr bwMode="auto">
            <a:xfrm>
              <a:off x="5026025" y="2646363"/>
              <a:ext cx="7938" cy="793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4" name="Rectangle 720"/>
            <p:cNvSpPr>
              <a:spLocks noChangeArrowheads="1"/>
            </p:cNvSpPr>
            <p:nvPr/>
          </p:nvSpPr>
          <p:spPr bwMode="auto">
            <a:xfrm>
              <a:off x="5026025" y="2708275"/>
              <a:ext cx="7938" cy="476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5" name="Rectangle 721"/>
            <p:cNvSpPr>
              <a:spLocks noChangeArrowheads="1"/>
            </p:cNvSpPr>
            <p:nvPr/>
          </p:nvSpPr>
          <p:spPr bwMode="auto">
            <a:xfrm>
              <a:off x="611188" y="441325"/>
              <a:ext cx="296862" cy="1301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6" name="Rectangle 722"/>
            <p:cNvSpPr>
              <a:spLocks noChangeArrowheads="1"/>
            </p:cNvSpPr>
            <p:nvPr/>
          </p:nvSpPr>
          <p:spPr bwMode="auto">
            <a:xfrm>
              <a:off x="573088" y="403225"/>
              <a:ext cx="542925" cy="217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P(cm H2O)</a:t>
              </a:r>
            </a:p>
          </p:txBody>
        </p:sp>
        <p:sp>
          <p:nvSpPr>
            <p:cNvPr id="1597" name="Rectangle 723"/>
            <p:cNvSpPr>
              <a:spLocks noChangeArrowheads="1"/>
            </p:cNvSpPr>
            <p:nvPr/>
          </p:nvSpPr>
          <p:spPr bwMode="auto">
            <a:xfrm>
              <a:off x="5265738" y="2959100"/>
              <a:ext cx="330200" cy="127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8" name="Rectangle 724"/>
            <p:cNvSpPr>
              <a:spLocks noChangeArrowheads="1"/>
            </p:cNvSpPr>
            <p:nvPr/>
          </p:nvSpPr>
          <p:spPr bwMode="auto">
            <a:xfrm>
              <a:off x="5265738" y="2963863"/>
              <a:ext cx="485775" cy="17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 ( sec.)</a:t>
              </a:r>
            </a:p>
          </p:txBody>
        </p:sp>
        <p:sp>
          <p:nvSpPr>
            <p:cNvPr id="1599" name="Rectangle 725"/>
            <p:cNvSpPr>
              <a:spLocks noChangeArrowheads="1"/>
            </p:cNvSpPr>
            <p:nvPr/>
          </p:nvSpPr>
          <p:spPr bwMode="auto">
            <a:xfrm>
              <a:off x="1403350" y="2776538"/>
              <a:ext cx="4394200" cy="127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0" name="Rectangle 726"/>
            <p:cNvSpPr>
              <a:spLocks noChangeArrowheads="1"/>
            </p:cNvSpPr>
            <p:nvPr/>
          </p:nvSpPr>
          <p:spPr bwMode="auto">
            <a:xfrm>
              <a:off x="1403350" y="2781300"/>
              <a:ext cx="4394200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2                    4                    6                    8                    10                  12                  14</a:t>
              </a:r>
            </a:p>
          </p:txBody>
        </p:sp>
        <p:sp>
          <p:nvSpPr>
            <p:cNvPr id="1601" name="Rectangle 727"/>
            <p:cNvSpPr>
              <a:spLocks noChangeArrowheads="1"/>
            </p:cNvSpPr>
            <p:nvPr/>
          </p:nvSpPr>
          <p:spPr bwMode="auto">
            <a:xfrm>
              <a:off x="658813" y="1217613"/>
              <a:ext cx="87312" cy="1285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2" name="Rectangle 728"/>
            <p:cNvSpPr>
              <a:spLocks noChangeArrowheads="1"/>
            </p:cNvSpPr>
            <p:nvPr/>
          </p:nvSpPr>
          <p:spPr bwMode="auto">
            <a:xfrm>
              <a:off x="658813" y="1222375"/>
              <a:ext cx="49212" cy="1095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1603" name="Rectangle 729"/>
            <p:cNvSpPr>
              <a:spLocks noChangeArrowheads="1"/>
            </p:cNvSpPr>
            <p:nvPr/>
          </p:nvSpPr>
          <p:spPr bwMode="auto">
            <a:xfrm>
              <a:off x="611188" y="1998663"/>
              <a:ext cx="114300" cy="127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4" name="Rectangle 730"/>
            <p:cNvSpPr>
              <a:spLocks noChangeArrowheads="1"/>
            </p:cNvSpPr>
            <p:nvPr/>
          </p:nvSpPr>
          <p:spPr bwMode="auto">
            <a:xfrm>
              <a:off x="611188" y="2000250"/>
              <a:ext cx="101600" cy="158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1</a:t>
              </a:r>
            </a:p>
          </p:txBody>
        </p:sp>
        <p:sp>
          <p:nvSpPr>
            <p:cNvPr id="1605" name="Rectangle 732"/>
            <p:cNvSpPr>
              <a:spLocks noChangeArrowheads="1"/>
            </p:cNvSpPr>
            <p:nvPr/>
          </p:nvSpPr>
          <p:spPr bwMode="auto">
            <a:xfrm>
              <a:off x="1139825" y="688975"/>
              <a:ext cx="830263" cy="133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6" name="Rectangle 733"/>
            <p:cNvSpPr>
              <a:spLocks noChangeArrowheads="1"/>
            </p:cNvSpPr>
            <p:nvPr/>
          </p:nvSpPr>
          <p:spPr bwMode="auto">
            <a:xfrm>
              <a:off x="1141413" y="695325"/>
              <a:ext cx="22066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          Ppc = 10 cm H2O over PEEP high</a:t>
              </a:r>
            </a:p>
          </p:txBody>
        </p:sp>
        <p:sp>
          <p:nvSpPr>
            <p:cNvPr id="1607" name="Freeform 734"/>
            <p:cNvSpPr>
              <a:spLocks/>
            </p:cNvSpPr>
            <p:nvPr/>
          </p:nvSpPr>
          <p:spPr bwMode="auto">
            <a:xfrm>
              <a:off x="1958975" y="842963"/>
              <a:ext cx="263525" cy="144462"/>
            </a:xfrm>
            <a:custGeom>
              <a:avLst/>
              <a:gdLst>
                <a:gd name="T0" fmla="*/ 0 w 223"/>
                <a:gd name="T1" fmla="*/ 0 h 126"/>
                <a:gd name="T2" fmla="*/ 232800 w 223"/>
                <a:gd name="T3" fmla="*/ 0 h 126"/>
                <a:gd name="T4" fmla="*/ 263525 w 223"/>
                <a:gd name="T5" fmla="*/ 144462 h 126"/>
                <a:gd name="T6" fmla="*/ 0 60000 65536"/>
                <a:gd name="T7" fmla="*/ 0 60000 65536"/>
                <a:gd name="T8" fmla="*/ 0 60000 65536"/>
                <a:gd name="T9" fmla="*/ 0 w 223"/>
                <a:gd name="T10" fmla="*/ 0 h 126"/>
                <a:gd name="T11" fmla="*/ 223 w 223"/>
                <a:gd name="T12" fmla="*/ 126 h 1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" h="126">
                  <a:moveTo>
                    <a:pt x="0" y="0"/>
                  </a:moveTo>
                  <a:lnTo>
                    <a:pt x="197" y="0"/>
                  </a:lnTo>
                  <a:lnTo>
                    <a:pt x="223" y="12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8" name="Freeform 735"/>
            <p:cNvSpPr>
              <a:spLocks/>
            </p:cNvSpPr>
            <p:nvPr/>
          </p:nvSpPr>
          <p:spPr bwMode="auto">
            <a:xfrm>
              <a:off x="2181225" y="993775"/>
              <a:ext cx="73025" cy="122238"/>
            </a:xfrm>
            <a:custGeom>
              <a:avLst/>
              <a:gdLst>
                <a:gd name="T0" fmla="*/ 0 w 61"/>
                <a:gd name="T1" fmla="*/ 14851 h 107"/>
                <a:gd name="T2" fmla="*/ 37111 w 61"/>
                <a:gd name="T3" fmla="*/ 20563 h 107"/>
                <a:gd name="T4" fmla="*/ 73025 w 61"/>
                <a:gd name="T5" fmla="*/ 0 h 107"/>
                <a:gd name="T6" fmla="*/ 59857 w 61"/>
                <a:gd name="T7" fmla="*/ 122238 h 107"/>
                <a:gd name="T8" fmla="*/ 0 w 61"/>
                <a:gd name="T9" fmla="*/ 1485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107"/>
                <a:gd name="T17" fmla="*/ 61 w 61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107">
                  <a:moveTo>
                    <a:pt x="0" y="13"/>
                  </a:moveTo>
                  <a:lnTo>
                    <a:pt x="31" y="18"/>
                  </a:lnTo>
                  <a:lnTo>
                    <a:pt x="61" y="0"/>
                  </a:lnTo>
                  <a:lnTo>
                    <a:pt x="50" y="10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9" name="Rectangle 736"/>
            <p:cNvSpPr>
              <a:spLocks noChangeArrowheads="1"/>
            </p:cNvSpPr>
            <p:nvPr/>
          </p:nvSpPr>
          <p:spPr bwMode="auto">
            <a:xfrm>
              <a:off x="3913188" y="2122488"/>
              <a:ext cx="381000" cy="147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0" name="Rectangle 737"/>
            <p:cNvSpPr>
              <a:spLocks noChangeArrowheads="1"/>
            </p:cNvSpPr>
            <p:nvPr/>
          </p:nvSpPr>
          <p:spPr bwMode="auto">
            <a:xfrm>
              <a:off x="2006600" y="2171700"/>
              <a:ext cx="120650" cy="133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1" name="Rectangle 738"/>
            <p:cNvSpPr>
              <a:spLocks noChangeArrowheads="1"/>
            </p:cNvSpPr>
            <p:nvPr/>
          </p:nvSpPr>
          <p:spPr bwMode="auto">
            <a:xfrm>
              <a:off x="2008188" y="2178050"/>
              <a:ext cx="434975" cy="1285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PEEPh</a:t>
              </a:r>
            </a:p>
          </p:txBody>
        </p:sp>
        <p:sp>
          <p:nvSpPr>
            <p:cNvPr id="1612" name="Rectangle 739"/>
            <p:cNvSpPr>
              <a:spLocks noChangeArrowheads="1"/>
            </p:cNvSpPr>
            <p:nvPr/>
          </p:nvSpPr>
          <p:spPr bwMode="auto">
            <a:xfrm>
              <a:off x="1887538" y="2430463"/>
              <a:ext cx="536575" cy="1317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3" name="Rectangle 740"/>
            <p:cNvSpPr>
              <a:spLocks noChangeArrowheads="1"/>
            </p:cNvSpPr>
            <p:nvPr/>
          </p:nvSpPr>
          <p:spPr bwMode="auto">
            <a:xfrm>
              <a:off x="1662113" y="2435225"/>
              <a:ext cx="890587" cy="225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</a:t>
              </a:r>
            </a:p>
          </p:txBody>
        </p:sp>
        <p:sp>
          <p:nvSpPr>
            <p:cNvPr id="1614" name="Freeform 741"/>
            <p:cNvSpPr>
              <a:spLocks/>
            </p:cNvSpPr>
            <p:nvPr/>
          </p:nvSpPr>
          <p:spPr bwMode="auto">
            <a:xfrm>
              <a:off x="2054225" y="2216150"/>
              <a:ext cx="325438" cy="96838"/>
            </a:xfrm>
            <a:custGeom>
              <a:avLst/>
              <a:gdLst>
                <a:gd name="T0" fmla="*/ 0 w 277"/>
                <a:gd name="T1" fmla="*/ 96838 h 85"/>
                <a:gd name="T2" fmla="*/ 325438 w 277"/>
                <a:gd name="T3" fmla="*/ 96838 h 85"/>
                <a:gd name="T4" fmla="*/ 325438 w 277"/>
                <a:gd name="T5" fmla="*/ 0 h 85"/>
                <a:gd name="T6" fmla="*/ 0 60000 65536"/>
                <a:gd name="T7" fmla="*/ 0 60000 65536"/>
                <a:gd name="T8" fmla="*/ 0 60000 65536"/>
                <a:gd name="T9" fmla="*/ 0 w 277"/>
                <a:gd name="T10" fmla="*/ 0 h 85"/>
                <a:gd name="T11" fmla="*/ 277 w 277"/>
                <a:gd name="T12" fmla="*/ 85 h 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7" h="85">
                  <a:moveTo>
                    <a:pt x="0" y="85"/>
                  </a:moveTo>
                  <a:lnTo>
                    <a:pt x="277" y="85"/>
                  </a:lnTo>
                  <a:lnTo>
                    <a:pt x="277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5" name="Freeform 742"/>
            <p:cNvSpPr>
              <a:spLocks/>
            </p:cNvSpPr>
            <p:nvPr/>
          </p:nvSpPr>
          <p:spPr bwMode="auto">
            <a:xfrm>
              <a:off x="2341563" y="2130425"/>
              <a:ext cx="74612" cy="114300"/>
            </a:xfrm>
            <a:custGeom>
              <a:avLst/>
              <a:gdLst>
                <a:gd name="T0" fmla="*/ 74612 w 62"/>
                <a:gd name="T1" fmla="*/ 114300 h 102"/>
                <a:gd name="T2" fmla="*/ 38509 w 62"/>
                <a:gd name="T3" fmla="*/ 99732 h 102"/>
                <a:gd name="T4" fmla="*/ 0 w 62"/>
                <a:gd name="T5" fmla="*/ 114300 h 102"/>
                <a:gd name="T6" fmla="*/ 38509 w 62"/>
                <a:gd name="T7" fmla="*/ 0 h 102"/>
                <a:gd name="T8" fmla="*/ 74612 w 62"/>
                <a:gd name="T9" fmla="*/ 11430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102"/>
                <a:gd name="T17" fmla="*/ 62 w 62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102">
                  <a:moveTo>
                    <a:pt x="62" y="102"/>
                  </a:moveTo>
                  <a:lnTo>
                    <a:pt x="32" y="89"/>
                  </a:lnTo>
                  <a:lnTo>
                    <a:pt x="0" y="102"/>
                  </a:lnTo>
                  <a:lnTo>
                    <a:pt x="32" y="0"/>
                  </a:lnTo>
                  <a:lnTo>
                    <a:pt x="62" y="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6" name="Line 743"/>
            <p:cNvSpPr>
              <a:spLocks noChangeShapeType="1"/>
            </p:cNvSpPr>
            <p:nvPr/>
          </p:nvSpPr>
          <p:spPr bwMode="auto">
            <a:xfrm>
              <a:off x="2054225" y="2589213"/>
              <a:ext cx="28416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7" name="Freeform 744"/>
            <p:cNvSpPr>
              <a:spLocks/>
            </p:cNvSpPr>
            <p:nvPr/>
          </p:nvSpPr>
          <p:spPr bwMode="auto">
            <a:xfrm>
              <a:off x="2308225" y="2551113"/>
              <a:ext cx="117475" cy="73025"/>
            </a:xfrm>
            <a:custGeom>
              <a:avLst/>
              <a:gdLst>
                <a:gd name="T0" fmla="*/ 0 w 100"/>
                <a:gd name="T1" fmla="*/ 73025 h 63"/>
                <a:gd name="T2" fmla="*/ 12922 w 100"/>
                <a:gd name="T3" fmla="*/ 35933 h 63"/>
                <a:gd name="T4" fmla="*/ 0 w 100"/>
                <a:gd name="T5" fmla="*/ 0 h 63"/>
                <a:gd name="T6" fmla="*/ 117475 w 100"/>
                <a:gd name="T7" fmla="*/ 35933 h 63"/>
                <a:gd name="T8" fmla="*/ 0 w 100"/>
                <a:gd name="T9" fmla="*/ 7302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63"/>
                <a:gd name="T17" fmla="*/ 100 w 100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63">
                  <a:moveTo>
                    <a:pt x="0" y="63"/>
                  </a:moveTo>
                  <a:lnTo>
                    <a:pt x="11" y="31"/>
                  </a:lnTo>
                  <a:lnTo>
                    <a:pt x="0" y="0"/>
                  </a:lnTo>
                  <a:lnTo>
                    <a:pt x="100" y="31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8" name="Rectangle 746"/>
            <p:cNvSpPr>
              <a:spLocks noChangeArrowheads="1"/>
            </p:cNvSpPr>
            <p:nvPr/>
          </p:nvSpPr>
          <p:spPr bwMode="auto">
            <a:xfrm>
              <a:off x="1093788" y="457200"/>
              <a:ext cx="196850" cy="1492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9" name="Rectangle 747"/>
            <p:cNvSpPr>
              <a:spLocks noChangeArrowheads="1"/>
            </p:cNvSpPr>
            <p:nvPr/>
          </p:nvSpPr>
          <p:spPr bwMode="auto">
            <a:xfrm>
              <a:off x="1258888" y="476250"/>
              <a:ext cx="214312" cy="176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PC</a:t>
              </a:r>
            </a:p>
          </p:txBody>
        </p:sp>
        <p:sp>
          <p:nvSpPr>
            <p:cNvPr id="1620" name="Rectangle 748"/>
            <p:cNvSpPr>
              <a:spLocks noChangeArrowheads="1"/>
            </p:cNvSpPr>
            <p:nvPr/>
          </p:nvSpPr>
          <p:spPr bwMode="auto">
            <a:xfrm>
              <a:off x="1238250" y="460375"/>
              <a:ext cx="2066925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1" name="Rectangle 749"/>
            <p:cNvSpPr>
              <a:spLocks noChangeArrowheads="1"/>
            </p:cNvSpPr>
            <p:nvPr/>
          </p:nvSpPr>
          <p:spPr bwMode="auto">
            <a:xfrm>
              <a:off x="1403350" y="476250"/>
              <a:ext cx="3478213" cy="1492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 ( f=30, TI : TE = 1:1, Ppc = 10 cm H2O  PEEP= 5 cm H2O  (Example)</a:t>
              </a:r>
            </a:p>
          </p:txBody>
        </p:sp>
        <p:sp>
          <p:nvSpPr>
            <p:cNvPr id="1622" name="Rectangle 751"/>
            <p:cNvSpPr>
              <a:spLocks noChangeArrowheads="1"/>
            </p:cNvSpPr>
            <p:nvPr/>
          </p:nvSpPr>
          <p:spPr bwMode="auto">
            <a:xfrm>
              <a:off x="3725863" y="2308225"/>
              <a:ext cx="896937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3" name="Rectangle 752"/>
            <p:cNvSpPr>
              <a:spLocks noChangeArrowheads="1"/>
            </p:cNvSpPr>
            <p:nvPr/>
          </p:nvSpPr>
          <p:spPr bwMode="auto">
            <a:xfrm>
              <a:off x="3744913" y="2136775"/>
              <a:ext cx="903287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f </a:t>
              </a:r>
              <a:r>
                <a:rPr lang="sk-SK" sz="8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PEEPh</a:t>
              </a:r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= 10/min </a:t>
              </a:r>
            </a:p>
            <a:p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Ti % h = 50%</a:t>
              </a:r>
            </a:p>
          </p:txBody>
        </p:sp>
        <p:sp>
          <p:nvSpPr>
            <p:cNvPr id="1624" name="Rectangle 753"/>
            <p:cNvSpPr>
              <a:spLocks noChangeArrowheads="1"/>
            </p:cNvSpPr>
            <p:nvPr/>
          </p:nvSpPr>
          <p:spPr bwMode="auto">
            <a:xfrm>
              <a:off x="3775075" y="2489200"/>
              <a:ext cx="468313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5" name="Rectangle 754"/>
            <p:cNvSpPr>
              <a:spLocks noChangeArrowheads="1"/>
            </p:cNvSpPr>
            <p:nvPr/>
          </p:nvSpPr>
          <p:spPr bwMode="auto">
            <a:xfrm>
              <a:off x="3708400" y="2492375"/>
              <a:ext cx="1155700" cy="168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PEEPh = 8 cm H2O</a:t>
              </a:r>
            </a:p>
          </p:txBody>
        </p:sp>
        <p:sp>
          <p:nvSpPr>
            <p:cNvPr id="1626" name="Text Box 756"/>
            <p:cNvSpPr txBox="1">
              <a:spLocks noChangeArrowheads="1"/>
            </p:cNvSpPr>
            <p:nvPr/>
          </p:nvSpPr>
          <p:spPr bwMode="auto">
            <a:xfrm>
              <a:off x="4783138" y="619125"/>
              <a:ext cx="920750" cy="198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7790" tIns="28895" rIns="57790" bIns="28895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Te         Ti  (PC)</a:t>
              </a:r>
            </a:p>
          </p:txBody>
        </p:sp>
        <p:sp>
          <p:nvSpPr>
            <p:cNvPr id="1627" name="Line 757"/>
            <p:cNvSpPr>
              <a:spLocks noChangeShapeType="1"/>
            </p:cNvSpPr>
            <p:nvPr/>
          </p:nvSpPr>
          <p:spPr bwMode="auto">
            <a:xfrm>
              <a:off x="4729163" y="725488"/>
              <a:ext cx="1587" cy="4143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8" name="Line 758"/>
            <p:cNvSpPr>
              <a:spLocks noChangeShapeType="1"/>
            </p:cNvSpPr>
            <p:nvPr/>
          </p:nvSpPr>
          <p:spPr bwMode="auto">
            <a:xfrm>
              <a:off x="5049838" y="725488"/>
              <a:ext cx="0" cy="4143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9" name="Line 759"/>
            <p:cNvSpPr>
              <a:spLocks noChangeShapeType="1"/>
            </p:cNvSpPr>
            <p:nvPr/>
          </p:nvSpPr>
          <p:spPr bwMode="auto">
            <a:xfrm>
              <a:off x="4729163" y="828675"/>
              <a:ext cx="3206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0" name="Line 760"/>
            <p:cNvSpPr>
              <a:spLocks noChangeShapeType="1"/>
            </p:cNvSpPr>
            <p:nvPr/>
          </p:nvSpPr>
          <p:spPr bwMode="auto">
            <a:xfrm flipV="1">
              <a:off x="5426075" y="777875"/>
              <a:ext cx="0" cy="4111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1" name="Line 761"/>
            <p:cNvSpPr>
              <a:spLocks noChangeShapeType="1"/>
            </p:cNvSpPr>
            <p:nvPr/>
          </p:nvSpPr>
          <p:spPr bwMode="auto">
            <a:xfrm>
              <a:off x="5049838" y="828675"/>
              <a:ext cx="37623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2" name="Text Box 762"/>
            <p:cNvSpPr txBox="1">
              <a:spLocks noChangeArrowheads="1"/>
            </p:cNvSpPr>
            <p:nvPr/>
          </p:nvSpPr>
          <p:spPr bwMode="auto">
            <a:xfrm>
              <a:off x="1714500" y="3054350"/>
              <a:ext cx="3055938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7790" tIns="28895" rIns="57790" bIns="28895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Ti = PEEPh               Te = PEEPh       </a:t>
              </a:r>
              <a:r>
                <a:rPr lang="sk-SK" sz="800" b="1" i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Ti%h = 50%</a:t>
              </a:r>
              <a:endParaRPr lang="sk-SK" sz="8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3" name="Line 763"/>
            <p:cNvSpPr>
              <a:spLocks noChangeShapeType="1"/>
            </p:cNvSpPr>
            <p:nvPr/>
          </p:nvSpPr>
          <p:spPr bwMode="auto">
            <a:xfrm>
              <a:off x="1495425" y="2601913"/>
              <a:ext cx="0" cy="3603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4" name="Line 764"/>
            <p:cNvSpPr>
              <a:spLocks noChangeShapeType="1"/>
            </p:cNvSpPr>
            <p:nvPr/>
          </p:nvSpPr>
          <p:spPr bwMode="auto">
            <a:xfrm>
              <a:off x="2570163" y="2654300"/>
              <a:ext cx="1587" cy="311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5" name="Line 765"/>
            <p:cNvSpPr>
              <a:spLocks noChangeShapeType="1"/>
            </p:cNvSpPr>
            <p:nvPr/>
          </p:nvSpPr>
          <p:spPr bwMode="auto">
            <a:xfrm>
              <a:off x="3640138" y="2654300"/>
              <a:ext cx="1587" cy="3111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6" name="Line 766"/>
            <p:cNvSpPr>
              <a:spLocks noChangeShapeType="1"/>
            </p:cNvSpPr>
            <p:nvPr/>
          </p:nvSpPr>
          <p:spPr bwMode="auto">
            <a:xfrm>
              <a:off x="1495425" y="2944813"/>
              <a:ext cx="1054100" cy="15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7" name="Line 767"/>
            <p:cNvSpPr>
              <a:spLocks noChangeShapeType="1"/>
            </p:cNvSpPr>
            <p:nvPr/>
          </p:nvSpPr>
          <p:spPr bwMode="auto">
            <a:xfrm>
              <a:off x="2571750" y="2944813"/>
              <a:ext cx="1069975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8" name="Freeform 768"/>
            <p:cNvSpPr>
              <a:spLocks/>
            </p:cNvSpPr>
            <p:nvPr/>
          </p:nvSpPr>
          <p:spPr bwMode="auto">
            <a:xfrm>
              <a:off x="917575" y="1217613"/>
              <a:ext cx="4832350" cy="1419225"/>
            </a:xfrm>
            <a:custGeom>
              <a:avLst/>
              <a:gdLst>
                <a:gd name="T0" fmla="*/ 0 w 2949"/>
                <a:gd name="T1" fmla="*/ 1345136 h 862"/>
                <a:gd name="T2" fmla="*/ 0 w 2949"/>
                <a:gd name="T3" fmla="*/ 597655 h 862"/>
                <a:gd name="T4" fmla="*/ 75377 w 2949"/>
                <a:gd name="T5" fmla="*/ 447830 h 862"/>
                <a:gd name="T6" fmla="*/ 298233 w 2949"/>
                <a:gd name="T7" fmla="*/ 447830 h 862"/>
                <a:gd name="T8" fmla="*/ 298233 w 2949"/>
                <a:gd name="T9" fmla="*/ 1345136 h 862"/>
                <a:gd name="T10" fmla="*/ 298233 w 2949"/>
                <a:gd name="T11" fmla="*/ 1419225 h 862"/>
                <a:gd name="T12" fmla="*/ 521088 w 2949"/>
                <a:gd name="T13" fmla="*/ 1419225 h 862"/>
                <a:gd name="T14" fmla="*/ 521088 w 2949"/>
                <a:gd name="T15" fmla="*/ 597655 h 862"/>
                <a:gd name="T16" fmla="*/ 594826 w 2949"/>
                <a:gd name="T17" fmla="*/ 523566 h 862"/>
                <a:gd name="T18" fmla="*/ 817681 w 2949"/>
                <a:gd name="T19" fmla="*/ 523566 h 862"/>
                <a:gd name="T20" fmla="*/ 817681 w 2949"/>
                <a:gd name="T21" fmla="*/ 821570 h 862"/>
                <a:gd name="T22" fmla="*/ 1115914 w 2949"/>
                <a:gd name="T23" fmla="*/ 821570 h 862"/>
                <a:gd name="T24" fmla="*/ 1115914 w 2949"/>
                <a:gd name="T25" fmla="*/ 75736 h 862"/>
                <a:gd name="T26" fmla="*/ 1189653 w 2949"/>
                <a:gd name="T27" fmla="*/ 0 h 862"/>
                <a:gd name="T28" fmla="*/ 1412508 w 2949"/>
                <a:gd name="T29" fmla="*/ 0 h 862"/>
                <a:gd name="T30" fmla="*/ 1412508 w 2949"/>
                <a:gd name="T31" fmla="*/ 821570 h 862"/>
                <a:gd name="T32" fmla="*/ 1635363 w 2949"/>
                <a:gd name="T33" fmla="*/ 821570 h 862"/>
                <a:gd name="T34" fmla="*/ 1635363 w 2949"/>
                <a:gd name="T35" fmla="*/ 447830 h 862"/>
                <a:gd name="T36" fmla="*/ 1784479 w 2949"/>
                <a:gd name="T37" fmla="*/ 373740 h 862"/>
                <a:gd name="T38" fmla="*/ 1858218 w 2949"/>
                <a:gd name="T39" fmla="*/ 373740 h 862"/>
                <a:gd name="T40" fmla="*/ 1858218 w 2949"/>
                <a:gd name="T41" fmla="*/ 1419225 h 862"/>
                <a:gd name="T42" fmla="*/ 2156451 w 2949"/>
                <a:gd name="T43" fmla="*/ 1419225 h 862"/>
                <a:gd name="T44" fmla="*/ 2156451 w 2949"/>
                <a:gd name="T45" fmla="*/ 447830 h 862"/>
                <a:gd name="T46" fmla="*/ 2303928 w 2949"/>
                <a:gd name="T47" fmla="*/ 373740 h 862"/>
                <a:gd name="T48" fmla="*/ 2453044 w 2949"/>
                <a:gd name="T49" fmla="*/ 373740 h 862"/>
                <a:gd name="T50" fmla="*/ 2453044 w 2949"/>
                <a:gd name="T51" fmla="*/ 1419225 h 862"/>
                <a:gd name="T52" fmla="*/ 2749638 w 2949"/>
                <a:gd name="T53" fmla="*/ 1419225 h 862"/>
                <a:gd name="T54" fmla="*/ 2749638 w 2949"/>
                <a:gd name="T55" fmla="*/ 75736 h 862"/>
                <a:gd name="T56" fmla="*/ 2825016 w 2949"/>
                <a:gd name="T57" fmla="*/ 0 h 862"/>
                <a:gd name="T58" fmla="*/ 3047871 w 2949"/>
                <a:gd name="T59" fmla="*/ 0 h 862"/>
                <a:gd name="T60" fmla="*/ 3047871 w 2949"/>
                <a:gd name="T61" fmla="*/ 821570 h 862"/>
                <a:gd name="T62" fmla="*/ 3419843 w 2949"/>
                <a:gd name="T63" fmla="*/ 821570 h 862"/>
                <a:gd name="T64" fmla="*/ 3419843 w 2949"/>
                <a:gd name="T65" fmla="*/ 75736 h 862"/>
                <a:gd name="T66" fmla="*/ 3493581 w 2949"/>
                <a:gd name="T67" fmla="*/ 0 h 862"/>
                <a:gd name="T68" fmla="*/ 3791814 w 2949"/>
                <a:gd name="T69" fmla="*/ 0 h 862"/>
                <a:gd name="T70" fmla="*/ 3791814 w 2949"/>
                <a:gd name="T71" fmla="*/ 1419225 h 862"/>
                <a:gd name="T72" fmla="*/ 4162146 w 2949"/>
                <a:gd name="T73" fmla="*/ 1419225 h 862"/>
                <a:gd name="T74" fmla="*/ 4162146 w 2949"/>
                <a:gd name="T75" fmla="*/ 447830 h 862"/>
                <a:gd name="T76" fmla="*/ 4237524 w 2949"/>
                <a:gd name="T77" fmla="*/ 373740 h 862"/>
                <a:gd name="T78" fmla="*/ 4534118 w 2949"/>
                <a:gd name="T79" fmla="*/ 373740 h 862"/>
                <a:gd name="T80" fmla="*/ 4534118 w 2949"/>
                <a:gd name="T81" fmla="*/ 1419225 h 862"/>
                <a:gd name="T82" fmla="*/ 4832350 w 2949"/>
                <a:gd name="T83" fmla="*/ 1419225 h 8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9"/>
                <a:gd name="T127" fmla="*/ 0 h 862"/>
                <a:gd name="T128" fmla="*/ 2949 w 2949"/>
                <a:gd name="T129" fmla="*/ 862 h 86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9" h="862">
                  <a:moveTo>
                    <a:pt x="0" y="817"/>
                  </a:moveTo>
                  <a:lnTo>
                    <a:pt x="0" y="363"/>
                  </a:lnTo>
                  <a:lnTo>
                    <a:pt x="46" y="272"/>
                  </a:lnTo>
                  <a:lnTo>
                    <a:pt x="182" y="272"/>
                  </a:lnTo>
                  <a:lnTo>
                    <a:pt x="182" y="817"/>
                  </a:lnTo>
                  <a:lnTo>
                    <a:pt x="182" y="862"/>
                  </a:lnTo>
                  <a:lnTo>
                    <a:pt x="318" y="862"/>
                  </a:lnTo>
                  <a:lnTo>
                    <a:pt x="318" y="363"/>
                  </a:lnTo>
                  <a:lnTo>
                    <a:pt x="363" y="318"/>
                  </a:lnTo>
                  <a:lnTo>
                    <a:pt x="499" y="318"/>
                  </a:lnTo>
                  <a:lnTo>
                    <a:pt x="499" y="499"/>
                  </a:lnTo>
                  <a:lnTo>
                    <a:pt x="681" y="499"/>
                  </a:lnTo>
                  <a:lnTo>
                    <a:pt x="681" y="46"/>
                  </a:lnTo>
                  <a:lnTo>
                    <a:pt x="726" y="0"/>
                  </a:lnTo>
                  <a:lnTo>
                    <a:pt x="862" y="0"/>
                  </a:lnTo>
                  <a:lnTo>
                    <a:pt x="862" y="499"/>
                  </a:lnTo>
                  <a:lnTo>
                    <a:pt x="998" y="499"/>
                  </a:lnTo>
                  <a:lnTo>
                    <a:pt x="998" y="272"/>
                  </a:lnTo>
                  <a:lnTo>
                    <a:pt x="1089" y="227"/>
                  </a:lnTo>
                  <a:lnTo>
                    <a:pt x="1134" y="227"/>
                  </a:lnTo>
                  <a:lnTo>
                    <a:pt x="1134" y="862"/>
                  </a:lnTo>
                  <a:lnTo>
                    <a:pt x="1316" y="862"/>
                  </a:lnTo>
                  <a:lnTo>
                    <a:pt x="1316" y="272"/>
                  </a:lnTo>
                  <a:lnTo>
                    <a:pt x="1406" y="227"/>
                  </a:lnTo>
                  <a:lnTo>
                    <a:pt x="1497" y="227"/>
                  </a:lnTo>
                  <a:lnTo>
                    <a:pt x="1497" y="862"/>
                  </a:lnTo>
                  <a:lnTo>
                    <a:pt x="1678" y="862"/>
                  </a:lnTo>
                  <a:lnTo>
                    <a:pt x="1678" y="46"/>
                  </a:lnTo>
                  <a:lnTo>
                    <a:pt x="1724" y="0"/>
                  </a:lnTo>
                  <a:lnTo>
                    <a:pt x="1860" y="0"/>
                  </a:lnTo>
                  <a:lnTo>
                    <a:pt x="1860" y="499"/>
                  </a:lnTo>
                  <a:lnTo>
                    <a:pt x="2087" y="499"/>
                  </a:lnTo>
                  <a:lnTo>
                    <a:pt x="2087" y="46"/>
                  </a:lnTo>
                  <a:lnTo>
                    <a:pt x="2132" y="0"/>
                  </a:lnTo>
                  <a:lnTo>
                    <a:pt x="2314" y="0"/>
                  </a:lnTo>
                  <a:lnTo>
                    <a:pt x="2314" y="862"/>
                  </a:lnTo>
                  <a:lnTo>
                    <a:pt x="2540" y="862"/>
                  </a:lnTo>
                  <a:lnTo>
                    <a:pt x="2540" y="272"/>
                  </a:lnTo>
                  <a:lnTo>
                    <a:pt x="2586" y="227"/>
                  </a:lnTo>
                  <a:lnTo>
                    <a:pt x="2767" y="227"/>
                  </a:lnTo>
                  <a:lnTo>
                    <a:pt x="2767" y="862"/>
                  </a:lnTo>
                  <a:lnTo>
                    <a:pt x="2949" y="862"/>
                  </a:ln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9" name="Line 769"/>
            <p:cNvSpPr>
              <a:spLocks noChangeShapeType="1"/>
            </p:cNvSpPr>
            <p:nvPr/>
          </p:nvSpPr>
          <p:spPr bwMode="auto">
            <a:xfrm>
              <a:off x="908050" y="2651125"/>
              <a:ext cx="50561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0" name="Freeform 770"/>
            <p:cNvSpPr>
              <a:spLocks/>
            </p:cNvSpPr>
            <p:nvPr/>
          </p:nvSpPr>
          <p:spPr bwMode="auto">
            <a:xfrm>
              <a:off x="908050" y="2046288"/>
              <a:ext cx="4894263" cy="604837"/>
            </a:xfrm>
            <a:custGeom>
              <a:avLst/>
              <a:gdLst>
                <a:gd name="T0" fmla="*/ 0 w 4536"/>
                <a:gd name="T1" fmla="*/ 603753 h 558"/>
                <a:gd name="T2" fmla="*/ 571861 w 4536"/>
                <a:gd name="T3" fmla="*/ 604837 h 558"/>
                <a:gd name="T4" fmla="*/ 581571 w 4536"/>
                <a:gd name="T5" fmla="*/ 0 h 558"/>
                <a:gd name="T6" fmla="*/ 1659474 w 4536"/>
                <a:gd name="T7" fmla="*/ 9755 h 558"/>
                <a:gd name="T8" fmla="*/ 1659474 w 4536"/>
                <a:gd name="T9" fmla="*/ 572319 h 558"/>
                <a:gd name="T10" fmla="*/ 2722272 w 4536"/>
                <a:gd name="T11" fmla="*/ 578823 h 558"/>
                <a:gd name="T12" fmla="*/ 2709324 w 4536"/>
                <a:gd name="T13" fmla="*/ 4336 h 558"/>
                <a:gd name="T14" fmla="*/ 3704145 w 4536"/>
                <a:gd name="T15" fmla="*/ 9755 h 558"/>
                <a:gd name="T16" fmla="*/ 3719251 w 4536"/>
                <a:gd name="T17" fmla="*/ 603753 h 558"/>
                <a:gd name="T18" fmla="*/ 4894263 w 4536"/>
                <a:gd name="T19" fmla="*/ 603753 h 5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36"/>
                <a:gd name="T31" fmla="*/ 0 h 558"/>
                <a:gd name="T32" fmla="*/ 4536 w 4536"/>
                <a:gd name="T33" fmla="*/ 558 h 55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36" h="558">
                  <a:moveTo>
                    <a:pt x="0" y="557"/>
                  </a:moveTo>
                  <a:lnTo>
                    <a:pt x="530" y="558"/>
                  </a:lnTo>
                  <a:lnTo>
                    <a:pt x="539" y="0"/>
                  </a:lnTo>
                  <a:lnTo>
                    <a:pt x="1538" y="9"/>
                  </a:lnTo>
                  <a:lnTo>
                    <a:pt x="1538" y="528"/>
                  </a:lnTo>
                  <a:lnTo>
                    <a:pt x="2523" y="534"/>
                  </a:lnTo>
                  <a:lnTo>
                    <a:pt x="2511" y="4"/>
                  </a:lnTo>
                  <a:lnTo>
                    <a:pt x="3433" y="9"/>
                  </a:lnTo>
                  <a:lnTo>
                    <a:pt x="3447" y="557"/>
                  </a:lnTo>
                  <a:lnTo>
                    <a:pt x="4536" y="557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1" name="Text Box 771"/>
            <p:cNvSpPr txBox="1">
              <a:spLocks noChangeArrowheads="1"/>
            </p:cNvSpPr>
            <p:nvPr/>
          </p:nvSpPr>
          <p:spPr bwMode="auto">
            <a:xfrm>
              <a:off x="2278063" y="165100"/>
              <a:ext cx="1837821" cy="2556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Scheme of the pressure curves in 3LV</a:t>
              </a:r>
            </a:p>
          </p:txBody>
        </p:sp>
        <p:sp>
          <p:nvSpPr>
            <p:cNvPr id="1642" name="Text Box 775"/>
            <p:cNvSpPr txBox="1">
              <a:spLocks noChangeArrowheads="1"/>
            </p:cNvSpPr>
            <p:nvPr/>
          </p:nvSpPr>
          <p:spPr bwMode="auto">
            <a:xfrm>
              <a:off x="1692275" y="3860800"/>
              <a:ext cx="1857903" cy="2556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sk-SK" sz="8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Scheme</a:t>
              </a:r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</a:t>
              </a:r>
              <a:r>
                <a:rPr lang="sk-SK" sz="8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of</a:t>
              </a:r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</a:t>
              </a:r>
              <a:r>
                <a:rPr lang="sk-SK" sz="8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the</a:t>
              </a:r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</a:t>
              </a:r>
              <a:r>
                <a:rPr lang="sk-SK" sz="8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pressure</a:t>
              </a:r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</a:t>
              </a:r>
              <a:r>
                <a:rPr lang="sk-SK" sz="8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curves</a:t>
              </a:r>
              <a:r>
                <a:rPr lang="sk-SK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in PCV</a:t>
              </a:r>
            </a:p>
          </p:txBody>
        </p:sp>
        <p:sp>
          <p:nvSpPr>
            <p:cNvPr id="1643" name="Freeform 776"/>
            <p:cNvSpPr>
              <a:spLocks/>
            </p:cNvSpPr>
            <p:nvPr/>
          </p:nvSpPr>
          <p:spPr bwMode="auto">
            <a:xfrm>
              <a:off x="900113" y="3860800"/>
              <a:ext cx="4968875" cy="1944688"/>
            </a:xfrm>
            <a:custGeom>
              <a:avLst/>
              <a:gdLst>
                <a:gd name="T0" fmla="*/ 0 w 3130"/>
                <a:gd name="T1" fmla="*/ 0 h 1452"/>
                <a:gd name="T2" fmla="*/ 0 w 3130"/>
                <a:gd name="T3" fmla="*/ 1944688 h 1452"/>
                <a:gd name="T4" fmla="*/ 4968875 w 3130"/>
                <a:gd name="T5" fmla="*/ 1944688 h 1452"/>
                <a:gd name="T6" fmla="*/ 0 60000 65536"/>
                <a:gd name="T7" fmla="*/ 0 60000 65536"/>
                <a:gd name="T8" fmla="*/ 0 60000 65536"/>
                <a:gd name="T9" fmla="*/ 0 w 3130"/>
                <a:gd name="T10" fmla="*/ 0 h 1452"/>
                <a:gd name="T11" fmla="*/ 3130 w 3130"/>
                <a:gd name="T12" fmla="*/ 1452 h 14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30" h="1452">
                  <a:moveTo>
                    <a:pt x="0" y="0"/>
                  </a:moveTo>
                  <a:lnTo>
                    <a:pt x="0" y="1452"/>
                  </a:lnTo>
                  <a:lnTo>
                    <a:pt x="3130" y="145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4" name="Line 777"/>
            <p:cNvSpPr>
              <a:spLocks noChangeShapeType="1"/>
            </p:cNvSpPr>
            <p:nvPr/>
          </p:nvSpPr>
          <p:spPr bwMode="auto">
            <a:xfrm>
              <a:off x="755650" y="5661025"/>
              <a:ext cx="49688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5" name="Freeform 778"/>
            <p:cNvSpPr>
              <a:spLocks/>
            </p:cNvSpPr>
            <p:nvPr/>
          </p:nvSpPr>
          <p:spPr bwMode="auto">
            <a:xfrm>
              <a:off x="971550" y="4797425"/>
              <a:ext cx="3600450" cy="863600"/>
            </a:xfrm>
            <a:custGeom>
              <a:avLst/>
              <a:gdLst>
                <a:gd name="T0" fmla="*/ 0 w 2268"/>
                <a:gd name="T1" fmla="*/ 863600 h 544"/>
                <a:gd name="T2" fmla="*/ 0 w 2268"/>
                <a:gd name="T3" fmla="*/ 142875 h 544"/>
                <a:gd name="T4" fmla="*/ 144462 w 2268"/>
                <a:gd name="T5" fmla="*/ 0 h 544"/>
                <a:gd name="T6" fmla="*/ 720725 w 2268"/>
                <a:gd name="T7" fmla="*/ 0 h 544"/>
                <a:gd name="T8" fmla="*/ 720725 w 2268"/>
                <a:gd name="T9" fmla="*/ 863600 h 544"/>
                <a:gd name="T10" fmla="*/ 1800225 w 2268"/>
                <a:gd name="T11" fmla="*/ 863600 h 544"/>
                <a:gd name="T12" fmla="*/ 1800225 w 2268"/>
                <a:gd name="T13" fmla="*/ 71437 h 544"/>
                <a:gd name="T14" fmla="*/ 2016125 w 2268"/>
                <a:gd name="T15" fmla="*/ 0 h 544"/>
                <a:gd name="T16" fmla="*/ 2592387 w 2268"/>
                <a:gd name="T17" fmla="*/ 0 h 544"/>
                <a:gd name="T18" fmla="*/ 2592387 w 2268"/>
                <a:gd name="T19" fmla="*/ 863600 h 544"/>
                <a:gd name="T20" fmla="*/ 3600450 w 2268"/>
                <a:gd name="T21" fmla="*/ 863600 h 5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68"/>
                <a:gd name="T34" fmla="*/ 0 h 544"/>
                <a:gd name="T35" fmla="*/ 2268 w 2268"/>
                <a:gd name="T36" fmla="*/ 544 h 5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68" h="544">
                  <a:moveTo>
                    <a:pt x="0" y="544"/>
                  </a:moveTo>
                  <a:lnTo>
                    <a:pt x="0" y="90"/>
                  </a:lnTo>
                  <a:lnTo>
                    <a:pt x="91" y="0"/>
                  </a:lnTo>
                  <a:lnTo>
                    <a:pt x="454" y="0"/>
                  </a:lnTo>
                  <a:lnTo>
                    <a:pt x="454" y="544"/>
                  </a:lnTo>
                  <a:lnTo>
                    <a:pt x="1134" y="544"/>
                  </a:lnTo>
                  <a:lnTo>
                    <a:pt x="1134" y="45"/>
                  </a:lnTo>
                  <a:lnTo>
                    <a:pt x="1270" y="0"/>
                  </a:lnTo>
                  <a:lnTo>
                    <a:pt x="1633" y="0"/>
                  </a:lnTo>
                  <a:lnTo>
                    <a:pt x="1633" y="544"/>
                  </a:lnTo>
                  <a:lnTo>
                    <a:pt x="2268" y="544"/>
                  </a:ln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6" name="Text Box 779"/>
            <p:cNvSpPr txBox="1">
              <a:spLocks noChangeArrowheads="1"/>
            </p:cNvSpPr>
            <p:nvPr/>
          </p:nvSpPr>
          <p:spPr bwMode="auto">
            <a:xfrm>
              <a:off x="971550" y="6021388"/>
              <a:ext cx="3055938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57790" tIns="28895" rIns="57790" bIns="28895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Ti = Ppc                  Te = Ppc                   </a:t>
              </a:r>
              <a:r>
                <a:rPr lang="sk-SK" sz="800" b="1" i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Ti% = 40%</a:t>
              </a:r>
              <a:endParaRPr lang="sk-SK" sz="8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7" name="Rectangle 780"/>
            <p:cNvSpPr>
              <a:spLocks noChangeArrowheads="1"/>
            </p:cNvSpPr>
            <p:nvPr/>
          </p:nvSpPr>
          <p:spPr bwMode="auto">
            <a:xfrm>
              <a:off x="1116013" y="4581525"/>
              <a:ext cx="2303462" cy="1079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          Ppc = 1kPa = 10 cm H2O over PEEP </a:t>
              </a:r>
            </a:p>
          </p:txBody>
        </p:sp>
        <p:sp>
          <p:nvSpPr>
            <p:cNvPr id="1648" name="Line 781"/>
            <p:cNvSpPr>
              <a:spLocks noChangeShapeType="1"/>
            </p:cNvSpPr>
            <p:nvPr/>
          </p:nvSpPr>
          <p:spPr bwMode="auto">
            <a:xfrm>
              <a:off x="971550" y="5661025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9" name="Line 782"/>
            <p:cNvSpPr>
              <a:spLocks noChangeShapeType="1"/>
            </p:cNvSpPr>
            <p:nvPr/>
          </p:nvSpPr>
          <p:spPr bwMode="auto">
            <a:xfrm>
              <a:off x="1692275" y="5661025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0" name="Line 783"/>
            <p:cNvSpPr>
              <a:spLocks noChangeShapeType="1"/>
            </p:cNvSpPr>
            <p:nvPr/>
          </p:nvSpPr>
          <p:spPr bwMode="auto">
            <a:xfrm>
              <a:off x="2771775" y="5661025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1" name="Line 784"/>
            <p:cNvSpPr>
              <a:spLocks noChangeShapeType="1"/>
            </p:cNvSpPr>
            <p:nvPr/>
          </p:nvSpPr>
          <p:spPr bwMode="auto">
            <a:xfrm>
              <a:off x="3563938" y="5661025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2" name="Line 785"/>
            <p:cNvSpPr>
              <a:spLocks noChangeShapeType="1"/>
            </p:cNvSpPr>
            <p:nvPr/>
          </p:nvSpPr>
          <p:spPr bwMode="auto">
            <a:xfrm>
              <a:off x="971550" y="5948363"/>
              <a:ext cx="7207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3" name="Line 786"/>
            <p:cNvSpPr>
              <a:spLocks noChangeShapeType="1"/>
            </p:cNvSpPr>
            <p:nvPr/>
          </p:nvSpPr>
          <p:spPr bwMode="auto">
            <a:xfrm>
              <a:off x="1692275" y="5948363"/>
              <a:ext cx="10795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4" name="Rectangle 787"/>
            <p:cNvSpPr>
              <a:spLocks noChangeArrowheads="1"/>
            </p:cNvSpPr>
            <p:nvPr/>
          </p:nvSpPr>
          <p:spPr bwMode="auto">
            <a:xfrm>
              <a:off x="1042988" y="5516563"/>
              <a:ext cx="890587" cy="225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</a:t>
              </a:r>
            </a:p>
          </p:txBody>
        </p:sp>
        <p:sp>
          <p:nvSpPr>
            <p:cNvPr id="1655" name="Rectangle 788"/>
            <p:cNvSpPr>
              <a:spLocks noChangeArrowheads="1"/>
            </p:cNvSpPr>
            <p:nvPr/>
          </p:nvSpPr>
          <p:spPr bwMode="auto">
            <a:xfrm>
              <a:off x="611188" y="3644900"/>
              <a:ext cx="576262" cy="144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P(cm H2O)</a:t>
              </a:r>
            </a:p>
          </p:txBody>
        </p:sp>
        <p:sp>
          <p:nvSpPr>
            <p:cNvPr id="1656" name="Rectangle 789"/>
            <p:cNvSpPr>
              <a:spLocks noChangeArrowheads="1"/>
            </p:cNvSpPr>
            <p:nvPr/>
          </p:nvSpPr>
          <p:spPr bwMode="auto">
            <a:xfrm>
              <a:off x="250825" y="115888"/>
              <a:ext cx="6192838" cy="64087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sk-SK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7" name="Rectangle 724"/>
            <p:cNvSpPr>
              <a:spLocks noChangeArrowheads="1"/>
            </p:cNvSpPr>
            <p:nvPr/>
          </p:nvSpPr>
          <p:spPr bwMode="auto">
            <a:xfrm>
              <a:off x="5292725" y="5876925"/>
              <a:ext cx="485775" cy="1730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sk-SK" sz="8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 ( sec.)</a:t>
              </a:r>
            </a:p>
          </p:txBody>
        </p:sp>
      </p:grp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Skupina 18"/>
          <p:cNvGrpSpPr/>
          <p:nvPr/>
        </p:nvGrpSpPr>
        <p:grpSpPr>
          <a:xfrm>
            <a:off x="60522" y="717014"/>
            <a:ext cx="5322140" cy="1732097"/>
            <a:chOff x="-490522" y="1412775"/>
            <a:chExt cx="8962458" cy="3732024"/>
          </a:xfrm>
        </p:grpSpPr>
        <p:sp>
          <p:nvSpPr>
            <p:cNvPr id="2" name="Voľná forma 1"/>
            <p:cNvSpPr/>
            <p:nvPr/>
          </p:nvSpPr>
          <p:spPr>
            <a:xfrm>
              <a:off x="2159732" y="1844824"/>
              <a:ext cx="4824536" cy="2477542"/>
            </a:xfrm>
            <a:custGeom>
              <a:avLst/>
              <a:gdLst>
                <a:gd name="connsiteX0" fmla="*/ 0 w 4085863"/>
                <a:gd name="connsiteY0" fmla="*/ 0 h 2257063"/>
                <a:gd name="connsiteX1" fmla="*/ 0 w 4085863"/>
                <a:gd name="connsiteY1" fmla="*/ 2257063 h 2257063"/>
                <a:gd name="connsiteX2" fmla="*/ 4085863 w 4085863"/>
                <a:gd name="connsiteY2" fmla="*/ 2222339 h 22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5863" h="2257063">
                  <a:moveTo>
                    <a:pt x="0" y="0"/>
                  </a:moveTo>
                  <a:lnTo>
                    <a:pt x="0" y="2257063"/>
                  </a:lnTo>
                  <a:lnTo>
                    <a:pt x="4085863" y="2222339"/>
                  </a:lnTo>
                </a:path>
              </a:pathLst>
            </a:cu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3" name="Voľná forma 3"/>
            <p:cNvSpPr/>
            <p:nvPr/>
          </p:nvSpPr>
          <p:spPr>
            <a:xfrm>
              <a:off x="2192680" y="2065302"/>
              <a:ext cx="1400537" cy="2245489"/>
            </a:xfrm>
            <a:custGeom>
              <a:avLst/>
              <a:gdLst>
                <a:gd name="connsiteX0" fmla="*/ 0 w 1400537"/>
                <a:gd name="connsiteY0" fmla="*/ 2245489 h 2245489"/>
                <a:gd name="connsiteX1" fmla="*/ 474562 w 1400537"/>
                <a:gd name="connsiteY1" fmla="*/ 682907 h 2245489"/>
                <a:gd name="connsiteX2" fmla="*/ 1400537 w 1400537"/>
                <a:gd name="connsiteY2" fmla="*/ 0 h 224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0537" h="2245489">
                  <a:moveTo>
                    <a:pt x="0" y="2245489"/>
                  </a:moveTo>
                  <a:cubicBezTo>
                    <a:pt x="120569" y="1651322"/>
                    <a:pt x="241139" y="1057155"/>
                    <a:pt x="474562" y="682907"/>
                  </a:cubicBezTo>
                  <a:cubicBezTo>
                    <a:pt x="707985" y="308659"/>
                    <a:pt x="1054261" y="154329"/>
                    <a:pt x="1400537" y="0"/>
                  </a:cubicBezTo>
                </a:path>
              </a:pathLst>
            </a:custGeom>
            <a:ln w="38100">
              <a:solidFill>
                <a:srgbClr val="00FF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4" name="Voľná forma 4"/>
            <p:cNvSpPr/>
            <p:nvPr/>
          </p:nvSpPr>
          <p:spPr>
            <a:xfrm>
              <a:off x="2181105" y="2076877"/>
              <a:ext cx="2164466" cy="2257063"/>
            </a:xfrm>
            <a:custGeom>
              <a:avLst/>
              <a:gdLst>
                <a:gd name="connsiteX0" fmla="*/ 0 w 2164466"/>
                <a:gd name="connsiteY0" fmla="*/ 2257063 h 2257063"/>
                <a:gd name="connsiteX1" fmla="*/ 613458 w 2164466"/>
                <a:gd name="connsiteY1" fmla="*/ 925975 h 2257063"/>
                <a:gd name="connsiteX2" fmla="*/ 1608881 w 2164466"/>
                <a:gd name="connsiteY2" fmla="*/ 219919 h 2257063"/>
                <a:gd name="connsiteX3" fmla="*/ 2164466 w 2164466"/>
                <a:gd name="connsiteY3" fmla="*/ 0 h 2257063"/>
                <a:gd name="connsiteX0" fmla="*/ 0 w 2164466"/>
                <a:gd name="connsiteY0" fmla="*/ 2257063 h 2257063"/>
                <a:gd name="connsiteX1" fmla="*/ 613458 w 2164466"/>
                <a:gd name="connsiteY1" fmla="*/ 925975 h 2257063"/>
                <a:gd name="connsiteX2" fmla="*/ 1130755 w 2164466"/>
                <a:gd name="connsiteY2" fmla="*/ 416018 h 2257063"/>
                <a:gd name="connsiteX3" fmla="*/ 1608881 w 2164466"/>
                <a:gd name="connsiteY3" fmla="*/ 219919 h 2257063"/>
                <a:gd name="connsiteX4" fmla="*/ 2164466 w 2164466"/>
                <a:gd name="connsiteY4" fmla="*/ 0 h 2257063"/>
                <a:gd name="connsiteX0" fmla="*/ 0 w 2164466"/>
                <a:gd name="connsiteY0" fmla="*/ 2257063 h 2257063"/>
                <a:gd name="connsiteX1" fmla="*/ 613458 w 2164466"/>
                <a:gd name="connsiteY1" fmla="*/ 925975 h 2257063"/>
                <a:gd name="connsiteX2" fmla="*/ 1130755 w 2164466"/>
                <a:gd name="connsiteY2" fmla="*/ 416018 h 2257063"/>
                <a:gd name="connsiteX3" fmla="*/ 1634811 w 2164466"/>
                <a:gd name="connsiteY3" fmla="*/ 127986 h 2257063"/>
                <a:gd name="connsiteX4" fmla="*/ 2164466 w 2164466"/>
                <a:gd name="connsiteY4" fmla="*/ 0 h 22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466" h="2257063">
                  <a:moveTo>
                    <a:pt x="0" y="2257063"/>
                  </a:moveTo>
                  <a:cubicBezTo>
                    <a:pt x="172655" y="1761281"/>
                    <a:pt x="345311" y="1265499"/>
                    <a:pt x="613458" y="925975"/>
                  </a:cubicBezTo>
                  <a:cubicBezTo>
                    <a:pt x="808298" y="628892"/>
                    <a:pt x="960530" y="549016"/>
                    <a:pt x="1130755" y="416018"/>
                  </a:cubicBezTo>
                  <a:cubicBezTo>
                    <a:pt x="1300981" y="283020"/>
                    <a:pt x="1462526" y="197322"/>
                    <a:pt x="1634811" y="127986"/>
                  </a:cubicBezTo>
                  <a:cubicBezTo>
                    <a:pt x="1807096" y="58650"/>
                    <a:pt x="2015924" y="32795"/>
                    <a:pt x="2164466" y="0"/>
                  </a:cubicBezTo>
                </a:path>
              </a:pathLst>
            </a:custGeom>
            <a:ln w="38100">
              <a:solidFill>
                <a:srgbClr val="FF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5" name="Voľná forma 5"/>
            <p:cNvSpPr/>
            <p:nvPr/>
          </p:nvSpPr>
          <p:spPr>
            <a:xfrm>
              <a:off x="2227404" y="2076877"/>
              <a:ext cx="2801073" cy="2210764"/>
            </a:xfrm>
            <a:custGeom>
              <a:avLst/>
              <a:gdLst>
                <a:gd name="connsiteX0" fmla="*/ 0 w 2801073"/>
                <a:gd name="connsiteY0" fmla="*/ 2210764 h 2210764"/>
                <a:gd name="connsiteX1" fmla="*/ 1307939 w 2801073"/>
                <a:gd name="connsiteY1" fmla="*/ 844952 h 2210764"/>
                <a:gd name="connsiteX2" fmla="*/ 2801073 w 2801073"/>
                <a:gd name="connsiteY2" fmla="*/ 0 h 2210764"/>
                <a:gd name="connsiteX0" fmla="*/ 0 w 2801073"/>
                <a:gd name="connsiteY0" fmla="*/ 2210764 h 2210764"/>
                <a:gd name="connsiteX1" fmla="*/ 1228472 w 2801073"/>
                <a:gd name="connsiteY1" fmla="*/ 704050 h 2210764"/>
                <a:gd name="connsiteX2" fmla="*/ 2801073 w 2801073"/>
                <a:gd name="connsiteY2" fmla="*/ 0 h 2210764"/>
                <a:gd name="connsiteX0" fmla="*/ 0 w 2801073"/>
                <a:gd name="connsiteY0" fmla="*/ 2210764 h 2210764"/>
                <a:gd name="connsiteX1" fmla="*/ 1228472 w 2801073"/>
                <a:gd name="connsiteY1" fmla="*/ 704050 h 2210764"/>
                <a:gd name="connsiteX2" fmla="*/ 2164576 w 2801073"/>
                <a:gd name="connsiteY2" fmla="*/ 199994 h 2210764"/>
                <a:gd name="connsiteX3" fmla="*/ 2801073 w 2801073"/>
                <a:gd name="connsiteY3" fmla="*/ 0 h 22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1073" h="2210764">
                  <a:moveTo>
                    <a:pt x="0" y="2210764"/>
                  </a:moveTo>
                  <a:cubicBezTo>
                    <a:pt x="420547" y="1712088"/>
                    <a:pt x="761627" y="1072511"/>
                    <a:pt x="1228472" y="704050"/>
                  </a:cubicBezTo>
                  <a:cubicBezTo>
                    <a:pt x="1598862" y="374172"/>
                    <a:pt x="1902476" y="317336"/>
                    <a:pt x="2164576" y="199994"/>
                  </a:cubicBezTo>
                  <a:cubicBezTo>
                    <a:pt x="2426676" y="82652"/>
                    <a:pt x="2704617" y="38582"/>
                    <a:pt x="2801073" y="0"/>
                  </a:cubicBezTo>
                </a:path>
              </a:pathLst>
            </a:custGeom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6" name="Voľná forma 6"/>
            <p:cNvSpPr/>
            <p:nvPr/>
          </p:nvSpPr>
          <p:spPr>
            <a:xfrm>
              <a:off x="2227404" y="2065302"/>
              <a:ext cx="3553428" cy="2245489"/>
            </a:xfrm>
            <a:custGeom>
              <a:avLst/>
              <a:gdLst>
                <a:gd name="connsiteX0" fmla="*/ 0 w 3553428"/>
                <a:gd name="connsiteY0" fmla="*/ 2245489 h 2245489"/>
                <a:gd name="connsiteX1" fmla="*/ 995423 w 3553428"/>
                <a:gd name="connsiteY1" fmla="*/ 1226917 h 2245489"/>
                <a:gd name="connsiteX2" fmla="*/ 2245489 w 3553428"/>
                <a:gd name="connsiteY2" fmla="*/ 428263 h 2245489"/>
                <a:gd name="connsiteX3" fmla="*/ 3553428 w 3553428"/>
                <a:gd name="connsiteY3" fmla="*/ 0 h 224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428" h="2245489">
                  <a:moveTo>
                    <a:pt x="0" y="2245489"/>
                  </a:moveTo>
                  <a:cubicBezTo>
                    <a:pt x="310587" y="1887638"/>
                    <a:pt x="621175" y="1529788"/>
                    <a:pt x="995423" y="1226917"/>
                  </a:cubicBezTo>
                  <a:cubicBezTo>
                    <a:pt x="1369671" y="924046"/>
                    <a:pt x="1819155" y="632749"/>
                    <a:pt x="2245489" y="428263"/>
                  </a:cubicBezTo>
                  <a:cubicBezTo>
                    <a:pt x="2671823" y="223777"/>
                    <a:pt x="3112625" y="111888"/>
                    <a:pt x="3553428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7" name="Voľná forma 7"/>
            <p:cNvSpPr/>
            <p:nvPr/>
          </p:nvSpPr>
          <p:spPr>
            <a:xfrm>
              <a:off x="2192680" y="2060847"/>
              <a:ext cx="4287532" cy="2249944"/>
            </a:xfrm>
            <a:custGeom>
              <a:avLst/>
              <a:gdLst>
                <a:gd name="connsiteX0" fmla="*/ 0 w 3646025"/>
                <a:gd name="connsiteY0" fmla="*/ 2060294 h 2060294"/>
                <a:gd name="connsiteX1" fmla="*/ 1921397 w 3646025"/>
                <a:gd name="connsiteY1" fmla="*/ 671332 h 2060294"/>
                <a:gd name="connsiteX2" fmla="*/ 3646025 w 3646025"/>
                <a:gd name="connsiteY2" fmla="*/ 0 h 206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6025" h="2060294">
                  <a:moveTo>
                    <a:pt x="0" y="2060294"/>
                  </a:moveTo>
                  <a:cubicBezTo>
                    <a:pt x="656863" y="1537504"/>
                    <a:pt x="1313726" y="1014714"/>
                    <a:pt x="1921397" y="671332"/>
                  </a:cubicBezTo>
                  <a:cubicBezTo>
                    <a:pt x="2529068" y="327950"/>
                    <a:pt x="3087546" y="163975"/>
                    <a:pt x="3646025" y="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8" name="BlokTextu 7"/>
            <p:cNvSpPr txBox="1"/>
            <p:nvPr/>
          </p:nvSpPr>
          <p:spPr>
            <a:xfrm>
              <a:off x="6729184" y="4581127"/>
              <a:ext cx="1139708" cy="56367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Ti (sek)</a:t>
              </a:r>
            </a:p>
          </p:txBody>
        </p:sp>
        <p:sp>
          <p:nvSpPr>
            <p:cNvPr id="9" name="Voľná forma 9"/>
            <p:cNvSpPr/>
            <p:nvPr/>
          </p:nvSpPr>
          <p:spPr>
            <a:xfrm flipV="1">
              <a:off x="2192680" y="1988839"/>
              <a:ext cx="4828872" cy="45719"/>
            </a:xfrm>
            <a:custGeom>
              <a:avLst/>
              <a:gdLst>
                <a:gd name="connsiteX0" fmla="*/ 0 w 5741043"/>
                <a:gd name="connsiteY0" fmla="*/ 81023 h 81023"/>
                <a:gd name="connsiteX1" fmla="*/ 5741043 w 5741043"/>
                <a:gd name="connsiteY1" fmla="*/ 0 h 81023"/>
                <a:gd name="connsiteX2" fmla="*/ 5741043 w 5741043"/>
                <a:gd name="connsiteY2" fmla="*/ 0 h 8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1043" h="81023">
                  <a:moveTo>
                    <a:pt x="0" y="81023"/>
                  </a:moveTo>
                  <a:lnTo>
                    <a:pt x="5741043" y="0"/>
                  </a:lnTo>
                  <a:lnTo>
                    <a:pt x="5741043" y="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0" name="BlokTextu 9"/>
            <p:cNvSpPr txBox="1"/>
            <p:nvPr/>
          </p:nvSpPr>
          <p:spPr>
            <a:xfrm>
              <a:off x="1544608" y="1412775"/>
              <a:ext cx="6927328" cy="1293130"/>
            </a:xfrm>
            <a:prstGeom prst="rect">
              <a:avLst/>
            </a:prstGeom>
            <a:noFill/>
            <a:ln>
              <a:solidFill>
                <a:srgbClr val="00B0F0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V (ml)                                                              </a:t>
              </a:r>
              <a:r>
                <a:rPr lang="el-GR" sz="1100" b="1" dirty="0">
                  <a:solidFill>
                    <a:schemeClr val="bg2">
                      <a:lumMod val="40000"/>
                      <a:lumOff val="6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Σ</a:t>
              </a:r>
              <a:r>
                <a:rPr lang="sk-SK" sz="1100" b="1" dirty="0">
                  <a:solidFill>
                    <a:schemeClr val="bg2">
                      <a:lumMod val="40000"/>
                      <a:lumOff val="6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V = VT = 500 ml</a:t>
              </a:r>
            </a:p>
            <a:p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100			           </a:t>
              </a:r>
              <a:r>
                <a:rPr lang="sk-SK" sz="1100" b="1" dirty="0">
                  <a:solidFill>
                    <a:schemeClr val="tx2">
                      <a:lumMod val="9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Ti = 3 sek</a:t>
              </a: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BlokTextu 10"/>
            <p:cNvSpPr txBox="1"/>
            <p:nvPr/>
          </p:nvSpPr>
          <p:spPr>
            <a:xfrm>
              <a:off x="-490522" y="1835487"/>
              <a:ext cx="1792975" cy="20225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sk-SK" sz="1100" b="1" dirty="0" err="1">
                  <a:solidFill>
                    <a:srgbClr val="00FF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Tau</a:t>
              </a:r>
              <a:r>
                <a:rPr lang="sk-SK" sz="1100" b="1" dirty="0">
                  <a:solidFill>
                    <a:srgbClr val="00FF9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= 0,2 sek</a:t>
              </a:r>
            </a:p>
            <a:p>
              <a:r>
                <a:rPr lang="sk-SK" sz="1100" b="1" dirty="0" err="1">
                  <a:solidFill>
                    <a:srgbClr val="FF33C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Tau</a:t>
              </a:r>
              <a:r>
                <a:rPr lang="sk-SK" sz="1100" b="1" dirty="0">
                  <a:solidFill>
                    <a:srgbClr val="FF33C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= 0,3 sek</a:t>
              </a:r>
            </a:p>
            <a:p>
              <a:r>
                <a:rPr lang="sk-SK" sz="1100" b="1" dirty="0" err="1"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Tau</a:t>
              </a:r>
              <a:r>
                <a:rPr lang="sk-SK" sz="1100" b="1" dirty="0">
                  <a:solidFill>
                    <a:srgbClr val="FFC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= 0,5 sek</a:t>
              </a:r>
            </a:p>
            <a:p>
              <a:r>
                <a:rPr lang="sk-SK" sz="1100" b="1" dirty="0" err="1">
                  <a:solidFill>
                    <a:srgbClr val="0000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Tau</a:t>
              </a:r>
              <a:r>
                <a:rPr lang="sk-SK" sz="1100" b="1" dirty="0">
                  <a:solidFill>
                    <a:srgbClr val="0000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=0,7 sek</a:t>
              </a:r>
            </a:p>
            <a:p>
              <a:r>
                <a:rPr lang="sk-SK" sz="1100" b="1" dirty="0" err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Tau</a:t>
              </a:r>
              <a:r>
                <a:rPr lang="sk-SK" sz="1100" b="1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= 1,0 sek</a:t>
              </a:r>
            </a:p>
          </p:txBody>
        </p:sp>
        <p:sp>
          <p:nvSpPr>
            <p:cNvPr id="12" name="Voľná forma 12"/>
            <p:cNvSpPr/>
            <p:nvPr/>
          </p:nvSpPr>
          <p:spPr>
            <a:xfrm>
              <a:off x="3542582" y="1806874"/>
              <a:ext cx="0" cy="2673752"/>
            </a:xfrm>
            <a:custGeom>
              <a:avLst/>
              <a:gdLst>
                <a:gd name="connsiteX0" fmla="*/ 0 w 0"/>
                <a:gd name="connsiteY0" fmla="*/ 0 h 2673752"/>
                <a:gd name="connsiteX1" fmla="*/ 0 w 0"/>
                <a:gd name="connsiteY1" fmla="*/ 2673752 h 26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673752">
                  <a:moveTo>
                    <a:pt x="0" y="0"/>
                  </a:moveTo>
                  <a:lnTo>
                    <a:pt x="0" y="2673752"/>
                  </a:lnTo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3" name="Voľná forma 13"/>
            <p:cNvSpPr/>
            <p:nvPr/>
          </p:nvSpPr>
          <p:spPr>
            <a:xfrm>
              <a:off x="4280912" y="1844823"/>
              <a:ext cx="0" cy="2673752"/>
            </a:xfrm>
            <a:custGeom>
              <a:avLst/>
              <a:gdLst>
                <a:gd name="connsiteX0" fmla="*/ 0 w 0"/>
                <a:gd name="connsiteY0" fmla="*/ 0 h 2673752"/>
                <a:gd name="connsiteX1" fmla="*/ 0 w 0"/>
                <a:gd name="connsiteY1" fmla="*/ 2673752 h 26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673752">
                  <a:moveTo>
                    <a:pt x="0" y="0"/>
                  </a:moveTo>
                  <a:lnTo>
                    <a:pt x="0" y="2673752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4" name="Voľná forma 14"/>
            <p:cNvSpPr/>
            <p:nvPr/>
          </p:nvSpPr>
          <p:spPr>
            <a:xfrm>
              <a:off x="5000992" y="1844823"/>
              <a:ext cx="0" cy="2673752"/>
            </a:xfrm>
            <a:custGeom>
              <a:avLst/>
              <a:gdLst>
                <a:gd name="connsiteX0" fmla="*/ 0 w 0"/>
                <a:gd name="connsiteY0" fmla="*/ 0 h 2673752"/>
                <a:gd name="connsiteX1" fmla="*/ 0 w 0"/>
                <a:gd name="connsiteY1" fmla="*/ 2673752 h 26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673752">
                  <a:moveTo>
                    <a:pt x="0" y="0"/>
                  </a:moveTo>
                  <a:lnTo>
                    <a:pt x="0" y="2673752"/>
                  </a:lnTo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5" name="Voľná forma 15"/>
            <p:cNvSpPr/>
            <p:nvPr/>
          </p:nvSpPr>
          <p:spPr>
            <a:xfrm flipH="1">
              <a:off x="3992880" y="1844823"/>
              <a:ext cx="2441370" cy="2673752"/>
            </a:xfrm>
            <a:custGeom>
              <a:avLst/>
              <a:gdLst>
                <a:gd name="connsiteX0" fmla="*/ 0 w 0"/>
                <a:gd name="connsiteY0" fmla="*/ 0 h 2673752"/>
                <a:gd name="connsiteX1" fmla="*/ 0 w 0"/>
                <a:gd name="connsiteY1" fmla="*/ 2673752 h 26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673752">
                  <a:moveTo>
                    <a:pt x="0" y="0"/>
                  </a:moveTo>
                  <a:lnTo>
                    <a:pt x="0" y="2673752"/>
                  </a:lnTo>
                </a:path>
              </a:pathLst>
            </a:custGeom>
            <a:ln w="38100">
              <a:solidFill>
                <a:srgbClr val="00B0F0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6" name="Voľná forma 16"/>
            <p:cNvSpPr/>
            <p:nvPr/>
          </p:nvSpPr>
          <p:spPr>
            <a:xfrm>
              <a:off x="5721072" y="1844823"/>
              <a:ext cx="0" cy="2673752"/>
            </a:xfrm>
            <a:custGeom>
              <a:avLst/>
              <a:gdLst>
                <a:gd name="connsiteX0" fmla="*/ 0 w 0"/>
                <a:gd name="connsiteY0" fmla="*/ 0 h 2673752"/>
                <a:gd name="connsiteX1" fmla="*/ 0 w 0"/>
                <a:gd name="connsiteY1" fmla="*/ 2673752 h 26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673752">
                  <a:moveTo>
                    <a:pt x="0" y="0"/>
                  </a:moveTo>
                  <a:lnTo>
                    <a:pt x="0" y="2673752"/>
                  </a:lnTo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7" name="BlokTextu 16"/>
            <p:cNvSpPr txBox="1"/>
            <p:nvPr/>
          </p:nvSpPr>
          <p:spPr>
            <a:xfrm>
              <a:off x="2958947" y="4542822"/>
              <a:ext cx="4980299" cy="5636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sk-SK" sz="1100" dirty="0">
                  <a:latin typeface="Arial" pitchFamily="34" charset="0"/>
                  <a:cs typeface="Arial" pitchFamily="34" charset="0"/>
                </a:rPr>
                <a:t>0,6         0,9       1,5         2,1      3,0</a:t>
              </a:r>
            </a:p>
          </p:txBody>
        </p:sp>
        <p:sp>
          <p:nvSpPr>
            <p:cNvPr id="18" name="Voľná forma 13"/>
            <p:cNvSpPr/>
            <p:nvPr/>
          </p:nvSpPr>
          <p:spPr>
            <a:xfrm>
              <a:off x="4427984" y="1844823"/>
              <a:ext cx="0" cy="2673752"/>
            </a:xfrm>
            <a:custGeom>
              <a:avLst/>
              <a:gdLst>
                <a:gd name="connsiteX0" fmla="*/ 0 w 0"/>
                <a:gd name="connsiteY0" fmla="*/ 0 h 2673752"/>
                <a:gd name="connsiteX1" fmla="*/ 0 w 0"/>
                <a:gd name="connsiteY1" fmla="*/ 2673752 h 26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673752">
                  <a:moveTo>
                    <a:pt x="0" y="0"/>
                  </a:moveTo>
                  <a:lnTo>
                    <a:pt x="0" y="2673752"/>
                  </a:lnTo>
                </a:path>
              </a:pathLst>
            </a:custGeom>
            <a:ln w="381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</p:grpSp>
      <p:grpSp>
        <p:nvGrpSpPr>
          <p:cNvPr id="29" name="Skupina 28"/>
          <p:cNvGrpSpPr/>
          <p:nvPr/>
        </p:nvGrpSpPr>
        <p:grpSpPr>
          <a:xfrm>
            <a:off x="5930286" y="620688"/>
            <a:ext cx="2890185" cy="3528392"/>
            <a:chOff x="3923928" y="576064"/>
            <a:chExt cx="4984212" cy="4580558"/>
          </a:xfrm>
        </p:grpSpPr>
        <p:sp>
          <p:nvSpPr>
            <p:cNvPr id="20" name="Voľná forma 19"/>
            <p:cNvSpPr/>
            <p:nvPr/>
          </p:nvSpPr>
          <p:spPr>
            <a:xfrm>
              <a:off x="3923928" y="576064"/>
              <a:ext cx="4700071" cy="1124744"/>
            </a:xfrm>
            <a:custGeom>
              <a:avLst/>
              <a:gdLst>
                <a:gd name="connsiteX0" fmla="*/ 34724 w 8206451"/>
                <a:gd name="connsiteY0" fmla="*/ 0 h 2835798"/>
                <a:gd name="connsiteX1" fmla="*/ 0 w 8206451"/>
                <a:gd name="connsiteY1" fmla="*/ 2835798 h 2835798"/>
                <a:gd name="connsiteX2" fmla="*/ 8206451 w 8206451"/>
                <a:gd name="connsiteY2" fmla="*/ 2789499 h 28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451" h="2835798">
                  <a:moveTo>
                    <a:pt x="34724" y="0"/>
                  </a:moveTo>
                  <a:lnTo>
                    <a:pt x="0" y="2835798"/>
                  </a:lnTo>
                  <a:lnTo>
                    <a:pt x="8206451" y="2789499"/>
                  </a:lnTo>
                </a:path>
              </a:pathLst>
            </a:cu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1" name="Voľná forma 20"/>
            <p:cNvSpPr/>
            <p:nvPr/>
          </p:nvSpPr>
          <p:spPr>
            <a:xfrm>
              <a:off x="3995936" y="1340768"/>
              <a:ext cx="4912204" cy="16793"/>
            </a:xfrm>
            <a:custGeom>
              <a:avLst/>
              <a:gdLst>
                <a:gd name="connsiteX0" fmla="*/ 0 w 8576841"/>
                <a:gd name="connsiteY0" fmla="*/ 23149 h 23149"/>
                <a:gd name="connsiteX1" fmla="*/ 8576841 w 8576841"/>
                <a:gd name="connsiteY1" fmla="*/ 0 h 2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76841" h="23149">
                  <a:moveTo>
                    <a:pt x="0" y="23149"/>
                  </a:moveTo>
                  <a:lnTo>
                    <a:pt x="8576841" y="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2" name="Voľná forma 21"/>
            <p:cNvSpPr/>
            <p:nvPr/>
          </p:nvSpPr>
          <p:spPr>
            <a:xfrm>
              <a:off x="3923928" y="2780929"/>
              <a:ext cx="4700071" cy="1295574"/>
            </a:xfrm>
            <a:custGeom>
              <a:avLst/>
              <a:gdLst>
                <a:gd name="connsiteX0" fmla="*/ 34724 w 8206451"/>
                <a:gd name="connsiteY0" fmla="*/ 0 h 2835798"/>
                <a:gd name="connsiteX1" fmla="*/ 0 w 8206451"/>
                <a:gd name="connsiteY1" fmla="*/ 2835798 h 2835798"/>
                <a:gd name="connsiteX2" fmla="*/ 8206451 w 8206451"/>
                <a:gd name="connsiteY2" fmla="*/ 2789499 h 28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451" h="2835798">
                  <a:moveTo>
                    <a:pt x="34724" y="0"/>
                  </a:moveTo>
                  <a:lnTo>
                    <a:pt x="0" y="2835798"/>
                  </a:lnTo>
                  <a:lnTo>
                    <a:pt x="8206451" y="2789499"/>
                  </a:lnTo>
                </a:path>
              </a:pathLst>
            </a:cu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3" name="Voľná forma 22"/>
            <p:cNvSpPr/>
            <p:nvPr/>
          </p:nvSpPr>
          <p:spPr>
            <a:xfrm>
              <a:off x="3923928" y="764704"/>
              <a:ext cx="4700071" cy="2057133"/>
            </a:xfrm>
            <a:custGeom>
              <a:avLst/>
              <a:gdLst>
                <a:gd name="connsiteX0" fmla="*/ 34724 w 8206451"/>
                <a:gd name="connsiteY0" fmla="*/ 0 h 2835798"/>
                <a:gd name="connsiteX1" fmla="*/ 0 w 8206451"/>
                <a:gd name="connsiteY1" fmla="*/ 2835798 h 2835798"/>
                <a:gd name="connsiteX2" fmla="*/ 8206451 w 8206451"/>
                <a:gd name="connsiteY2" fmla="*/ 2789499 h 28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451" h="2835798">
                  <a:moveTo>
                    <a:pt x="34724" y="0"/>
                  </a:moveTo>
                  <a:lnTo>
                    <a:pt x="0" y="2835798"/>
                  </a:lnTo>
                  <a:lnTo>
                    <a:pt x="8206451" y="2789499"/>
                  </a:lnTo>
                </a:path>
              </a:pathLst>
            </a:cu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4" name="Voľná forma 23"/>
            <p:cNvSpPr/>
            <p:nvPr/>
          </p:nvSpPr>
          <p:spPr>
            <a:xfrm>
              <a:off x="3995936" y="2204864"/>
              <a:ext cx="4580746" cy="335858"/>
            </a:xfrm>
            <a:custGeom>
              <a:avLst/>
              <a:gdLst>
                <a:gd name="connsiteX0" fmla="*/ 0 w 7998106"/>
                <a:gd name="connsiteY0" fmla="*/ 462987 h 462987"/>
                <a:gd name="connsiteX1" fmla="*/ 11575 w 7998106"/>
                <a:gd name="connsiteY1" fmla="*/ 23149 h 462987"/>
                <a:gd name="connsiteX2" fmla="*/ 2361235 w 7998106"/>
                <a:gd name="connsiteY2" fmla="*/ 11574 h 462987"/>
                <a:gd name="connsiteX3" fmla="*/ 2430683 w 7998106"/>
                <a:gd name="connsiteY3" fmla="*/ 416688 h 462987"/>
                <a:gd name="connsiteX4" fmla="*/ 4745620 w 7998106"/>
                <a:gd name="connsiteY4" fmla="*/ 393539 h 462987"/>
                <a:gd name="connsiteX5" fmla="*/ 4768769 w 7998106"/>
                <a:gd name="connsiteY5" fmla="*/ 11574 h 462987"/>
                <a:gd name="connsiteX6" fmla="*/ 7245752 w 7998106"/>
                <a:gd name="connsiteY6" fmla="*/ 0 h 462987"/>
                <a:gd name="connsiteX7" fmla="*/ 7396223 w 7998106"/>
                <a:gd name="connsiteY7" fmla="*/ 405113 h 462987"/>
                <a:gd name="connsiteX8" fmla="*/ 7998106 w 7998106"/>
                <a:gd name="connsiteY8" fmla="*/ 381964 h 46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98106" h="462987">
                  <a:moveTo>
                    <a:pt x="0" y="462987"/>
                  </a:moveTo>
                  <a:lnTo>
                    <a:pt x="11575" y="23149"/>
                  </a:lnTo>
                  <a:lnTo>
                    <a:pt x="2361235" y="11574"/>
                  </a:lnTo>
                  <a:lnTo>
                    <a:pt x="2430683" y="416688"/>
                  </a:lnTo>
                  <a:lnTo>
                    <a:pt x="4745620" y="393539"/>
                  </a:lnTo>
                  <a:lnTo>
                    <a:pt x="4768769" y="11574"/>
                  </a:lnTo>
                  <a:lnTo>
                    <a:pt x="7245752" y="0"/>
                  </a:lnTo>
                  <a:lnTo>
                    <a:pt x="7396223" y="405113"/>
                  </a:lnTo>
                  <a:lnTo>
                    <a:pt x="7998106" y="381964"/>
                  </a:lnTo>
                </a:path>
              </a:pathLst>
            </a:custGeom>
            <a:ln w="38100">
              <a:solidFill>
                <a:srgbClr val="00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5" name="Voľná forma 24"/>
            <p:cNvSpPr/>
            <p:nvPr/>
          </p:nvSpPr>
          <p:spPr>
            <a:xfrm>
              <a:off x="3995936" y="3212976"/>
              <a:ext cx="4786250" cy="570959"/>
            </a:xfrm>
            <a:custGeom>
              <a:avLst/>
              <a:gdLst>
                <a:gd name="connsiteX0" fmla="*/ 0 w 8356922"/>
                <a:gd name="connsiteY0" fmla="*/ 405114 h 787078"/>
                <a:gd name="connsiteX1" fmla="*/ 23150 w 8356922"/>
                <a:gd name="connsiteY1" fmla="*/ 81023 h 787078"/>
                <a:gd name="connsiteX2" fmla="*/ 949124 w 8356922"/>
                <a:gd name="connsiteY2" fmla="*/ 81023 h 787078"/>
                <a:gd name="connsiteX3" fmla="*/ 960699 w 8356922"/>
                <a:gd name="connsiteY3" fmla="*/ 370390 h 787078"/>
                <a:gd name="connsiteX4" fmla="*/ 1817226 w 8356922"/>
                <a:gd name="connsiteY4" fmla="*/ 381965 h 787078"/>
                <a:gd name="connsiteX5" fmla="*/ 1851950 w 8356922"/>
                <a:gd name="connsiteY5" fmla="*/ 69448 h 787078"/>
                <a:gd name="connsiteX6" fmla="*/ 2419109 w 8356922"/>
                <a:gd name="connsiteY6" fmla="*/ 57873 h 787078"/>
                <a:gd name="connsiteX7" fmla="*/ 2569580 w 8356922"/>
                <a:gd name="connsiteY7" fmla="*/ 451413 h 787078"/>
                <a:gd name="connsiteX8" fmla="*/ 2882096 w 8356922"/>
                <a:gd name="connsiteY8" fmla="*/ 451413 h 787078"/>
                <a:gd name="connsiteX9" fmla="*/ 2893671 w 8356922"/>
                <a:gd name="connsiteY9" fmla="*/ 787078 h 787078"/>
                <a:gd name="connsiteX10" fmla="*/ 3923818 w 8356922"/>
                <a:gd name="connsiteY10" fmla="*/ 787078 h 787078"/>
                <a:gd name="connsiteX11" fmla="*/ 3923818 w 8356922"/>
                <a:gd name="connsiteY11" fmla="*/ 416689 h 787078"/>
                <a:gd name="connsiteX12" fmla="*/ 4687747 w 8356922"/>
                <a:gd name="connsiteY12" fmla="*/ 474562 h 787078"/>
                <a:gd name="connsiteX13" fmla="*/ 4710896 w 8356922"/>
                <a:gd name="connsiteY13" fmla="*/ 23149 h 787078"/>
                <a:gd name="connsiteX14" fmla="*/ 4861367 w 8356922"/>
                <a:gd name="connsiteY14" fmla="*/ 11575 h 787078"/>
                <a:gd name="connsiteX15" fmla="*/ 4907666 w 8356922"/>
                <a:gd name="connsiteY15" fmla="*/ 370390 h 787078"/>
                <a:gd name="connsiteX16" fmla="*/ 5914664 w 8356922"/>
                <a:gd name="connsiteY16" fmla="*/ 370390 h 787078"/>
                <a:gd name="connsiteX17" fmla="*/ 5984112 w 8356922"/>
                <a:gd name="connsiteY17" fmla="*/ 0 h 787078"/>
                <a:gd name="connsiteX18" fmla="*/ 6910086 w 8356922"/>
                <a:gd name="connsiteY18" fmla="*/ 11575 h 787078"/>
                <a:gd name="connsiteX19" fmla="*/ 7037408 w 8356922"/>
                <a:gd name="connsiteY19" fmla="*/ 370390 h 787078"/>
                <a:gd name="connsiteX20" fmla="*/ 7361499 w 8356922"/>
                <a:gd name="connsiteY20" fmla="*/ 405114 h 787078"/>
                <a:gd name="connsiteX21" fmla="*/ 7465671 w 8356922"/>
                <a:gd name="connsiteY21" fmla="*/ 416689 h 787078"/>
                <a:gd name="connsiteX22" fmla="*/ 8356922 w 8356922"/>
                <a:gd name="connsiteY22" fmla="*/ 428263 h 78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356922" h="787078">
                  <a:moveTo>
                    <a:pt x="0" y="405114"/>
                  </a:moveTo>
                  <a:lnTo>
                    <a:pt x="23150" y="81023"/>
                  </a:lnTo>
                  <a:lnTo>
                    <a:pt x="949124" y="81023"/>
                  </a:lnTo>
                  <a:lnTo>
                    <a:pt x="960699" y="370390"/>
                  </a:lnTo>
                  <a:lnTo>
                    <a:pt x="1817226" y="381965"/>
                  </a:lnTo>
                  <a:lnTo>
                    <a:pt x="1851950" y="69448"/>
                  </a:lnTo>
                  <a:lnTo>
                    <a:pt x="2419109" y="57873"/>
                  </a:lnTo>
                  <a:lnTo>
                    <a:pt x="2569580" y="451413"/>
                  </a:lnTo>
                  <a:lnTo>
                    <a:pt x="2882096" y="451413"/>
                  </a:lnTo>
                  <a:lnTo>
                    <a:pt x="2893671" y="787078"/>
                  </a:lnTo>
                  <a:lnTo>
                    <a:pt x="3923818" y="787078"/>
                  </a:lnTo>
                  <a:lnTo>
                    <a:pt x="3923818" y="416689"/>
                  </a:lnTo>
                  <a:lnTo>
                    <a:pt x="4687747" y="474562"/>
                  </a:lnTo>
                  <a:lnTo>
                    <a:pt x="4710896" y="23149"/>
                  </a:lnTo>
                  <a:lnTo>
                    <a:pt x="4861367" y="11575"/>
                  </a:lnTo>
                  <a:lnTo>
                    <a:pt x="4907666" y="370390"/>
                  </a:lnTo>
                  <a:lnTo>
                    <a:pt x="5914664" y="370390"/>
                  </a:lnTo>
                  <a:lnTo>
                    <a:pt x="5984112" y="0"/>
                  </a:lnTo>
                  <a:lnTo>
                    <a:pt x="6910086" y="11575"/>
                  </a:lnTo>
                  <a:lnTo>
                    <a:pt x="7037408" y="370390"/>
                  </a:lnTo>
                  <a:lnTo>
                    <a:pt x="7361499" y="405114"/>
                  </a:lnTo>
                  <a:lnTo>
                    <a:pt x="7465671" y="416689"/>
                  </a:lnTo>
                  <a:lnTo>
                    <a:pt x="8356922" y="428263"/>
                  </a:ln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6" name="Voľná forma 25"/>
            <p:cNvSpPr/>
            <p:nvPr/>
          </p:nvSpPr>
          <p:spPr>
            <a:xfrm>
              <a:off x="3923928" y="3861048"/>
              <a:ext cx="4700071" cy="1295574"/>
            </a:xfrm>
            <a:custGeom>
              <a:avLst/>
              <a:gdLst>
                <a:gd name="connsiteX0" fmla="*/ 34724 w 8206451"/>
                <a:gd name="connsiteY0" fmla="*/ 0 h 2835798"/>
                <a:gd name="connsiteX1" fmla="*/ 0 w 8206451"/>
                <a:gd name="connsiteY1" fmla="*/ 2835798 h 2835798"/>
                <a:gd name="connsiteX2" fmla="*/ 8206451 w 8206451"/>
                <a:gd name="connsiteY2" fmla="*/ 2789499 h 28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451" h="2835798">
                  <a:moveTo>
                    <a:pt x="34724" y="0"/>
                  </a:moveTo>
                  <a:lnTo>
                    <a:pt x="0" y="2835798"/>
                  </a:lnTo>
                  <a:lnTo>
                    <a:pt x="8206451" y="2789499"/>
                  </a:lnTo>
                </a:path>
              </a:pathLst>
            </a:cu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7" name="Voľná forma 26"/>
            <p:cNvSpPr/>
            <p:nvPr/>
          </p:nvSpPr>
          <p:spPr>
            <a:xfrm>
              <a:off x="4001534" y="4111650"/>
              <a:ext cx="4686813" cy="897451"/>
            </a:xfrm>
            <a:custGeom>
              <a:avLst/>
              <a:gdLst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1030147 w 8183302"/>
                <a:gd name="connsiteY9" fmla="*/ 821803 h 1203767"/>
                <a:gd name="connsiteX10" fmla="*/ 1400537 w 8183302"/>
                <a:gd name="connsiteY10" fmla="*/ 833377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525702 w 8183302"/>
                <a:gd name="connsiteY29" fmla="*/ 856527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6547 w 8183302"/>
                <a:gd name="connsiteY40" fmla="*/ 474562 h 1203767"/>
                <a:gd name="connsiteX41" fmla="*/ 6852213 w 8183302"/>
                <a:gd name="connsiteY41" fmla="*/ 428263 h 1203767"/>
                <a:gd name="connsiteX42" fmla="*/ 6967960 w 8183302"/>
                <a:gd name="connsiteY42" fmla="*/ 868101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1030147 w 8183302"/>
                <a:gd name="connsiteY9" fmla="*/ 821803 h 1203767"/>
                <a:gd name="connsiteX10" fmla="*/ 1400537 w 8183302"/>
                <a:gd name="connsiteY10" fmla="*/ 833377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6547 w 8183302"/>
                <a:gd name="connsiteY40" fmla="*/ 474562 h 1203767"/>
                <a:gd name="connsiteX41" fmla="*/ 6852213 w 8183302"/>
                <a:gd name="connsiteY41" fmla="*/ 428263 h 1203767"/>
                <a:gd name="connsiteX42" fmla="*/ 6967960 w 8183302"/>
                <a:gd name="connsiteY42" fmla="*/ 868101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1030147 w 8183302"/>
                <a:gd name="connsiteY9" fmla="*/ 821803 h 1203767"/>
                <a:gd name="connsiteX10" fmla="*/ 1400537 w 8183302"/>
                <a:gd name="connsiteY10" fmla="*/ 833377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6967960 w 8183302"/>
                <a:gd name="connsiteY42" fmla="*/ 868101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1030147 w 8183302"/>
                <a:gd name="connsiteY9" fmla="*/ 821803 h 1203767"/>
                <a:gd name="connsiteX10" fmla="*/ 1400537 w 8183302"/>
                <a:gd name="connsiteY10" fmla="*/ 833377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830710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1030147 w 8183302"/>
                <a:gd name="connsiteY9" fmla="*/ 821803 h 1203767"/>
                <a:gd name="connsiteX10" fmla="*/ 1400537 w 8183302"/>
                <a:gd name="connsiteY10" fmla="*/ 833377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1030147 w 8183302"/>
                <a:gd name="connsiteY9" fmla="*/ 821803 h 1203767"/>
                <a:gd name="connsiteX10" fmla="*/ 1471651 w 8183302"/>
                <a:gd name="connsiteY10" fmla="*/ 758702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81965 w 8183302"/>
                <a:gd name="connsiteY3" fmla="*/ 532435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967595 w 8183302"/>
                <a:gd name="connsiteY9" fmla="*/ 758702 h 1203767"/>
                <a:gd name="connsiteX10" fmla="*/ 1471651 w 8183302"/>
                <a:gd name="connsiteY10" fmla="*/ 758702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91531 w 8183302"/>
                <a:gd name="connsiteY3" fmla="*/ 470670 h 1203767"/>
                <a:gd name="connsiteX4" fmla="*/ 601884 w 8183302"/>
                <a:gd name="connsiteY4" fmla="*/ 509286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967595 w 8183302"/>
                <a:gd name="connsiteY9" fmla="*/ 758702 h 1203767"/>
                <a:gd name="connsiteX10" fmla="*/ 1471651 w 8183302"/>
                <a:gd name="connsiteY10" fmla="*/ 758702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91531 w 8183302"/>
                <a:gd name="connsiteY3" fmla="*/ 470670 h 1203767"/>
                <a:gd name="connsiteX4" fmla="*/ 607555 w 8183302"/>
                <a:gd name="connsiteY4" fmla="*/ 470670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967595 w 8183302"/>
                <a:gd name="connsiteY9" fmla="*/ 758702 h 1203767"/>
                <a:gd name="connsiteX10" fmla="*/ 1471651 w 8183302"/>
                <a:gd name="connsiteY10" fmla="*/ 758702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0977 w 8183302"/>
                <a:gd name="connsiteY30" fmla="*/ 69448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91531 w 8183302"/>
                <a:gd name="connsiteY3" fmla="*/ 470670 h 1203767"/>
                <a:gd name="connsiteX4" fmla="*/ 607555 w 8183302"/>
                <a:gd name="connsiteY4" fmla="*/ 470670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967595 w 8183302"/>
                <a:gd name="connsiteY9" fmla="*/ 758702 h 1203767"/>
                <a:gd name="connsiteX10" fmla="*/ 1471651 w 8183302"/>
                <a:gd name="connsiteY10" fmla="*/ 758702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23979 w 8183302"/>
                <a:gd name="connsiteY30" fmla="*/ 38622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09286 h 1203767"/>
                <a:gd name="connsiteX1" fmla="*/ 57874 w 8183302"/>
                <a:gd name="connsiteY1" fmla="*/ 127322 h 1203767"/>
                <a:gd name="connsiteX2" fmla="*/ 335666 w 8183302"/>
                <a:gd name="connsiteY2" fmla="*/ 115747 h 1203767"/>
                <a:gd name="connsiteX3" fmla="*/ 391531 w 8183302"/>
                <a:gd name="connsiteY3" fmla="*/ 470670 h 1203767"/>
                <a:gd name="connsiteX4" fmla="*/ 607555 w 8183302"/>
                <a:gd name="connsiteY4" fmla="*/ 470670 h 1203767"/>
                <a:gd name="connsiteX5" fmla="*/ 706056 w 8183302"/>
                <a:gd name="connsiteY5" fmla="*/ 69448 h 1203767"/>
                <a:gd name="connsiteX6" fmla="*/ 995423 w 8183302"/>
                <a:gd name="connsiteY6" fmla="*/ 81023 h 1203767"/>
                <a:gd name="connsiteX7" fmla="*/ 1006998 w 8183302"/>
                <a:gd name="connsiteY7" fmla="*/ 590309 h 1203767"/>
                <a:gd name="connsiteX8" fmla="*/ 995423 w 8183302"/>
                <a:gd name="connsiteY8" fmla="*/ 613458 h 1203767"/>
                <a:gd name="connsiteX9" fmla="*/ 967595 w 8183302"/>
                <a:gd name="connsiteY9" fmla="*/ 758702 h 1203767"/>
                <a:gd name="connsiteX10" fmla="*/ 1471651 w 8183302"/>
                <a:gd name="connsiteY10" fmla="*/ 758702 h 1203767"/>
                <a:gd name="connsiteX11" fmla="*/ 1435261 w 8183302"/>
                <a:gd name="connsiteY11" fmla="*/ 243068 h 1203767"/>
                <a:gd name="connsiteX12" fmla="*/ 1597307 w 8183302"/>
                <a:gd name="connsiteY12" fmla="*/ 243068 h 1203767"/>
                <a:gd name="connsiteX13" fmla="*/ 1689904 w 8183302"/>
                <a:gd name="connsiteY13" fmla="*/ 46299 h 1203767"/>
                <a:gd name="connsiteX14" fmla="*/ 1817226 w 8183302"/>
                <a:gd name="connsiteY14" fmla="*/ 57873 h 1203767"/>
                <a:gd name="connsiteX15" fmla="*/ 1805651 w 8183302"/>
                <a:gd name="connsiteY15" fmla="*/ 462987 h 1203767"/>
                <a:gd name="connsiteX16" fmla="*/ 2268638 w 8183302"/>
                <a:gd name="connsiteY16" fmla="*/ 451413 h 1203767"/>
                <a:gd name="connsiteX17" fmla="*/ 2326512 w 8183302"/>
                <a:gd name="connsiteY17" fmla="*/ 92597 h 1203767"/>
                <a:gd name="connsiteX18" fmla="*/ 2465408 w 8183302"/>
                <a:gd name="connsiteY18" fmla="*/ 532435 h 1203767"/>
                <a:gd name="connsiteX19" fmla="*/ 2743200 w 8183302"/>
                <a:gd name="connsiteY19" fmla="*/ 532435 h 1203767"/>
                <a:gd name="connsiteX20" fmla="*/ 2743200 w 8183302"/>
                <a:gd name="connsiteY20" fmla="*/ 1180618 h 1203767"/>
                <a:gd name="connsiteX21" fmla="*/ 3159889 w 8183302"/>
                <a:gd name="connsiteY21" fmla="*/ 1180618 h 1203767"/>
                <a:gd name="connsiteX22" fmla="*/ 3159889 w 8183302"/>
                <a:gd name="connsiteY22" fmla="*/ 856527 h 1203767"/>
                <a:gd name="connsiteX23" fmla="*/ 3507129 w 8183302"/>
                <a:gd name="connsiteY23" fmla="*/ 856527 h 1203767"/>
                <a:gd name="connsiteX24" fmla="*/ 3530279 w 8183302"/>
                <a:gd name="connsiteY24" fmla="*/ 1203767 h 1203767"/>
                <a:gd name="connsiteX25" fmla="*/ 3715474 w 8183302"/>
                <a:gd name="connsiteY25" fmla="*/ 1192192 h 1203767"/>
                <a:gd name="connsiteX26" fmla="*/ 3715474 w 8183302"/>
                <a:gd name="connsiteY26" fmla="*/ 578734 h 1203767"/>
                <a:gd name="connsiteX27" fmla="*/ 4051140 w 8183302"/>
                <a:gd name="connsiteY27" fmla="*/ 555585 h 1203767"/>
                <a:gd name="connsiteX28" fmla="*/ 4097438 w 8183302"/>
                <a:gd name="connsiteY28" fmla="*/ 891251 h 1203767"/>
                <a:gd name="connsiteX29" fmla="*/ 4423979 w 8183302"/>
                <a:gd name="connsiteY29" fmla="*/ 902718 h 1203767"/>
                <a:gd name="connsiteX30" fmla="*/ 4495987 w 8183302"/>
                <a:gd name="connsiteY30" fmla="*/ 110630 h 1203767"/>
                <a:gd name="connsiteX31" fmla="*/ 4907666 w 8183302"/>
                <a:gd name="connsiteY31" fmla="*/ 104172 h 1203767"/>
                <a:gd name="connsiteX32" fmla="*/ 4965540 w 8183302"/>
                <a:gd name="connsiteY32" fmla="*/ 775504 h 1203767"/>
                <a:gd name="connsiteX33" fmla="*/ 5312780 w 8183302"/>
                <a:gd name="connsiteY33" fmla="*/ 787079 h 1203767"/>
                <a:gd name="connsiteX34" fmla="*/ 5312780 w 8183302"/>
                <a:gd name="connsiteY34" fmla="*/ 347241 h 1203767"/>
                <a:gd name="connsiteX35" fmla="*/ 5752618 w 8183302"/>
                <a:gd name="connsiteY35" fmla="*/ 347241 h 1203767"/>
                <a:gd name="connsiteX36" fmla="*/ 5775767 w 8183302"/>
                <a:gd name="connsiteY36" fmla="*/ 439838 h 1203767"/>
                <a:gd name="connsiteX37" fmla="*/ 6134583 w 8183302"/>
                <a:gd name="connsiteY37" fmla="*/ 439838 h 1203767"/>
                <a:gd name="connsiteX38" fmla="*/ 6123008 w 8183302"/>
                <a:gd name="connsiteY38" fmla="*/ 0 h 1203767"/>
                <a:gd name="connsiteX39" fmla="*/ 6470248 w 8183302"/>
                <a:gd name="connsiteY39" fmla="*/ 11575 h 1203767"/>
                <a:gd name="connsiteX40" fmla="*/ 6512211 w 8183302"/>
                <a:gd name="connsiteY40" fmla="*/ 398662 h 1203767"/>
                <a:gd name="connsiteX41" fmla="*/ 6852213 w 8183302"/>
                <a:gd name="connsiteY41" fmla="*/ 428263 h 1203767"/>
                <a:gd name="connsiteX42" fmla="*/ 7016267 w 8183302"/>
                <a:gd name="connsiteY42" fmla="*/ 758702 h 1203767"/>
                <a:gd name="connsiteX43" fmla="*/ 7361499 w 8183302"/>
                <a:gd name="connsiteY43" fmla="*/ 833377 h 1203767"/>
                <a:gd name="connsiteX44" fmla="*/ 7326775 w 8183302"/>
                <a:gd name="connsiteY44" fmla="*/ 381965 h 1203767"/>
                <a:gd name="connsiteX45" fmla="*/ 7870785 w 8183302"/>
                <a:gd name="connsiteY45" fmla="*/ 370390 h 1203767"/>
                <a:gd name="connsiteX46" fmla="*/ 7882360 w 8183302"/>
                <a:gd name="connsiteY46" fmla="*/ 914400 h 1203767"/>
                <a:gd name="connsiteX47" fmla="*/ 8183302 w 8183302"/>
                <a:gd name="connsiteY47" fmla="*/ 891251 h 1203767"/>
                <a:gd name="connsiteX0" fmla="*/ 0 w 8183302"/>
                <a:gd name="connsiteY0" fmla="*/ 542672 h 1237153"/>
                <a:gd name="connsiteX1" fmla="*/ 57874 w 8183302"/>
                <a:gd name="connsiteY1" fmla="*/ 160708 h 1237153"/>
                <a:gd name="connsiteX2" fmla="*/ 335666 w 8183302"/>
                <a:gd name="connsiteY2" fmla="*/ 149133 h 1237153"/>
                <a:gd name="connsiteX3" fmla="*/ 391531 w 8183302"/>
                <a:gd name="connsiteY3" fmla="*/ 504056 h 1237153"/>
                <a:gd name="connsiteX4" fmla="*/ 607555 w 8183302"/>
                <a:gd name="connsiteY4" fmla="*/ 504056 h 1237153"/>
                <a:gd name="connsiteX5" fmla="*/ 706056 w 8183302"/>
                <a:gd name="connsiteY5" fmla="*/ 102834 h 1237153"/>
                <a:gd name="connsiteX6" fmla="*/ 995423 w 8183302"/>
                <a:gd name="connsiteY6" fmla="*/ 114409 h 1237153"/>
                <a:gd name="connsiteX7" fmla="*/ 1006998 w 8183302"/>
                <a:gd name="connsiteY7" fmla="*/ 623695 h 1237153"/>
                <a:gd name="connsiteX8" fmla="*/ 995423 w 8183302"/>
                <a:gd name="connsiteY8" fmla="*/ 646844 h 1237153"/>
                <a:gd name="connsiteX9" fmla="*/ 967595 w 8183302"/>
                <a:gd name="connsiteY9" fmla="*/ 792088 h 1237153"/>
                <a:gd name="connsiteX10" fmla="*/ 1471651 w 8183302"/>
                <a:gd name="connsiteY10" fmla="*/ 792088 h 1237153"/>
                <a:gd name="connsiteX11" fmla="*/ 1435261 w 8183302"/>
                <a:gd name="connsiteY11" fmla="*/ 276454 h 1237153"/>
                <a:gd name="connsiteX12" fmla="*/ 1597307 w 8183302"/>
                <a:gd name="connsiteY12" fmla="*/ 276454 h 1237153"/>
                <a:gd name="connsiteX13" fmla="*/ 1689904 w 8183302"/>
                <a:gd name="connsiteY13" fmla="*/ 79685 h 1237153"/>
                <a:gd name="connsiteX14" fmla="*/ 1817226 w 8183302"/>
                <a:gd name="connsiteY14" fmla="*/ 91259 h 1237153"/>
                <a:gd name="connsiteX15" fmla="*/ 1805651 w 8183302"/>
                <a:gd name="connsiteY15" fmla="*/ 496373 h 1237153"/>
                <a:gd name="connsiteX16" fmla="*/ 2268638 w 8183302"/>
                <a:gd name="connsiteY16" fmla="*/ 484799 h 1237153"/>
                <a:gd name="connsiteX17" fmla="*/ 2326512 w 8183302"/>
                <a:gd name="connsiteY17" fmla="*/ 125983 h 1237153"/>
                <a:gd name="connsiteX18" fmla="*/ 2465408 w 8183302"/>
                <a:gd name="connsiteY18" fmla="*/ 565821 h 1237153"/>
                <a:gd name="connsiteX19" fmla="*/ 2743200 w 8183302"/>
                <a:gd name="connsiteY19" fmla="*/ 565821 h 1237153"/>
                <a:gd name="connsiteX20" fmla="*/ 2743200 w 8183302"/>
                <a:gd name="connsiteY20" fmla="*/ 1214004 h 1237153"/>
                <a:gd name="connsiteX21" fmla="*/ 3159889 w 8183302"/>
                <a:gd name="connsiteY21" fmla="*/ 1214004 h 1237153"/>
                <a:gd name="connsiteX22" fmla="*/ 3159889 w 8183302"/>
                <a:gd name="connsiteY22" fmla="*/ 889913 h 1237153"/>
                <a:gd name="connsiteX23" fmla="*/ 3507129 w 8183302"/>
                <a:gd name="connsiteY23" fmla="*/ 889913 h 1237153"/>
                <a:gd name="connsiteX24" fmla="*/ 3530279 w 8183302"/>
                <a:gd name="connsiteY24" fmla="*/ 1237153 h 1237153"/>
                <a:gd name="connsiteX25" fmla="*/ 3715474 w 8183302"/>
                <a:gd name="connsiteY25" fmla="*/ 1225578 h 1237153"/>
                <a:gd name="connsiteX26" fmla="*/ 3715474 w 8183302"/>
                <a:gd name="connsiteY26" fmla="*/ 612120 h 1237153"/>
                <a:gd name="connsiteX27" fmla="*/ 4051140 w 8183302"/>
                <a:gd name="connsiteY27" fmla="*/ 588971 h 1237153"/>
                <a:gd name="connsiteX28" fmla="*/ 4097438 w 8183302"/>
                <a:gd name="connsiteY28" fmla="*/ 924637 h 1237153"/>
                <a:gd name="connsiteX29" fmla="*/ 4423979 w 8183302"/>
                <a:gd name="connsiteY29" fmla="*/ 936104 h 1237153"/>
                <a:gd name="connsiteX30" fmla="*/ 4495987 w 8183302"/>
                <a:gd name="connsiteY30" fmla="*/ 144016 h 1237153"/>
                <a:gd name="connsiteX31" fmla="*/ 4907666 w 8183302"/>
                <a:gd name="connsiteY31" fmla="*/ 137558 h 1237153"/>
                <a:gd name="connsiteX32" fmla="*/ 4965540 w 8183302"/>
                <a:gd name="connsiteY32" fmla="*/ 808890 h 1237153"/>
                <a:gd name="connsiteX33" fmla="*/ 5312780 w 8183302"/>
                <a:gd name="connsiteY33" fmla="*/ 820465 h 1237153"/>
                <a:gd name="connsiteX34" fmla="*/ 5312780 w 8183302"/>
                <a:gd name="connsiteY34" fmla="*/ 380627 h 1237153"/>
                <a:gd name="connsiteX35" fmla="*/ 5752618 w 8183302"/>
                <a:gd name="connsiteY35" fmla="*/ 380627 h 1237153"/>
                <a:gd name="connsiteX36" fmla="*/ 5775767 w 8183302"/>
                <a:gd name="connsiteY36" fmla="*/ 473224 h 1237153"/>
                <a:gd name="connsiteX37" fmla="*/ 6134583 w 8183302"/>
                <a:gd name="connsiteY37" fmla="*/ 473224 h 1237153"/>
                <a:gd name="connsiteX38" fmla="*/ 6123008 w 8183302"/>
                <a:gd name="connsiteY38" fmla="*/ 33386 h 1237153"/>
                <a:gd name="connsiteX39" fmla="*/ 6512211 w 8183302"/>
                <a:gd name="connsiteY39" fmla="*/ 0 h 1237153"/>
                <a:gd name="connsiteX40" fmla="*/ 6512211 w 8183302"/>
                <a:gd name="connsiteY40" fmla="*/ 432048 h 1237153"/>
                <a:gd name="connsiteX41" fmla="*/ 6852213 w 8183302"/>
                <a:gd name="connsiteY41" fmla="*/ 461649 h 1237153"/>
                <a:gd name="connsiteX42" fmla="*/ 7016267 w 8183302"/>
                <a:gd name="connsiteY42" fmla="*/ 792088 h 1237153"/>
                <a:gd name="connsiteX43" fmla="*/ 7361499 w 8183302"/>
                <a:gd name="connsiteY43" fmla="*/ 866763 h 1237153"/>
                <a:gd name="connsiteX44" fmla="*/ 7326775 w 8183302"/>
                <a:gd name="connsiteY44" fmla="*/ 415351 h 1237153"/>
                <a:gd name="connsiteX45" fmla="*/ 7870785 w 8183302"/>
                <a:gd name="connsiteY45" fmla="*/ 403776 h 1237153"/>
                <a:gd name="connsiteX46" fmla="*/ 7882360 w 8183302"/>
                <a:gd name="connsiteY46" fmla="*/ 947786 h 1237153"/>
                <a:gd name="connsiteX47" fmla="*/ 8183302 w 8183302"/>
                <a:gd name="connsiteY47" fmla="*/ 924637 h 1237153"/>
                <a:gd name="connsiteX0" fmla="*/ 0 w 8183302"/>
                <a:gd name="connsiteY0" fmla="*/ 542672 h 1237153"/>
                <a:gd name="connsiteX1" fmla="*/ 57874 w 8183302"/>
                <a:gd name="connsiteY1" fmla="*/ 160708 h 1237153"/>
                <a:gd name="connsiteX2" fmla="*/ 335666 w 8183302"/>
                <a:gd name="connsiteY2" fmla="*/ 149133 h 1237153"/>
                <a:gd name="connsiteX3" fmla="*/ 391531 w 8183302"/>
                <a:gd name="connsiteY3" fmla="*/ 504056 h 1237153"/>
                <a:gd name="connsiteX4" fmla="*/ 607555 w 8183302"/>
                <a:gd name="connsiteY4" fmla="*/ 504056 h 1237153"/>
                <a:gd name="connsiteX5" fmla="*/ 706056 w 8183302"/>
                <a:gd name="connsiteY5" fmla="*/ 102834 h 1237153"/>
                <a:gd name="connsiteX6" fmla="*/ 995423 w 8183302"/>
                <a:gd name="connsiteY6" fmla="*/ 114409 h 1237153"/>
                <a:gd name="connsiteX7" fmla="*/ 1006998 w 8183302"/>
                <a:gd name="connsiteY7" fmla="*/ 623695 h 1237153"/>
                <a:gd name="connsiteX8" fmla="*/ 995423 w 8183302"/>
                <a:gd name="connsiteY8" fmla="*/ 646844 h 1237153"/>
                <a:gd name="connsiteX9" fmla="*/ 967595 w 8183302"/>
                <a:gd name="connsiteY9" fmla="*/ 792088 h 1237153"/>
                <a:gd name="connsiteX10" fmla="*/ 1471651 w 8183302"/>
                <a:gd name="connsiteY10" fmla="*/ 792088 h 1237153"/>
                <a:gd name="connsiteX11" fmla="*/ 1544889 w 8183302"/>
                <a:gd name="connsiteY11" fmla="*/ 288032 h 1237153"/>
                <a:gd name="connsiteX12" fmla="*/ 1597307 w 8183302"/>
                <a:gd name="connsiteY12" fmla="*/ 276454 h 1237153"/>
                <a:gd name="connsiteX13" fmla="*/ 1689904 w 8183302"/>
                <a:gd name="connsiteY13" fmla="*/ 79685 h 1237153"/>
                <a:gd name="connsiteX14" fmla="*/ 1817226 w 8183302"/>
                <a:gd name="connsiteY14" fmla="*/ 91259 h 1237153"/>
                <a:gd name="connsiteX15" fmla="*/ 1805651 w 8183302"/>
                <a:gd name="connsiteY15" fmla="*/ 496373 h 1237153"/>
                <a:gd name="connsiteX16" fmla="*/ 2268638 w 8183302"/>
                <a:gd name="connsiteY16" fmla="*/ 484799 h 1237153"/>
                <a:gd name="connsiteX17" fmla="*/ 2326512 w 8183302"/>
                <a:gd name="connsiteY17" fmla="*/ 125983 h 1237153"/>
                <a:gd name="connsiteX18" fmla="*/ 2465408 w 8183302"/>
                <a:gd name="connsiteY18" fmla="*/ 565821 h 1237153"/>
                <a:gd name="connsiteX19" fmla="*/ 2743200 w 8183302"/>
                <a:gd name="connsiteY19" fmla="*/ 565821 h 1237153"/>
                <a:gd name="connsiteX20" fmla="*/ 2743200 w 8183302"/>
                <a:gd name="connsiteY20" fmla="*/ 1214004 h 1237153"/>
                <a:gd name="connsiteX21" fmla="*/ 3159889 w 8183302"/>
                <a:gd name="connsiteY21" fmla="*/ 1214004 h 1237153"/>
                <a:gd name="connsiteX22" fmla="*/ 3159889 w 8183302"/>
                <a:gd name="connsiteY22" fmla="*/ 889913 h 1237153"/>
                <a:gd name="connsiteX23" fmla="*/ 3507129 w 8183302"/>
                <a:gd name="connsiteY23" fmla="*/ 889913 h 1237153"/>
                <a:gd name="connsiteX24" fmla="*/ 3530279 w 8183302"/>
                <a:gd name="connsiteY24" fmla="*/ 1237153 h 1237153"/>
                <a:gd name="connsiteX25" fmla="*/ 3715474 w 8183302"/>
                <a:gd name="connsiteY25" fmla="*/ 1225578 h 1237153"/>
                <a:gd name="connsiteX26" fmla="*/ 3715474 w 8183302"/>
                <a:gd name="connsiteY26" fmla="*/ 612120 h 1237153"/>
                <a:gd name="connsiteX27" fmla="*/ 4051140 w 8183302"/>
                <a:gd name="connsiteY27" fmla="*/ 588971 h 1237153"/>
                <a:gd name="connsiteX28" fmla="*/ 4097438 w 8183302"/>
                <a:gd name="connsiteY28" fmla="*/ 924637 h 1237153"/>
                <a:gd name="connsiteX29" fmla="*/ 4423979 w 8183302"/>
                <a:gd name="connsiteY29" fmla="*/ 936104 h 1237153"/>
                <a:gd name="connsiteX30" fmla="*/ 4495987 w 8183302"/>
                <a:gd name="connsiteY30" fmla="*/ 144016 h 1237153"/>
                <a:gd name="connsiteX31" fmla="*/ 4907666 w 8183302"/>
                <a:gd name="connsiteY31" fmla="*/ 137558 h 1237153"/>
                <a:gd name="connsiteX32" fmla="*/ 4965540 w 8183302"/>
                <a:gd name="connsiteY32" fmla="*/ 808890 h 1237153"/>
                <a:gd name="connsiteX33" fmla="*/ 5312780 w 8183302"/>
                <a:gd name="connsiteY33" fmla="*/ 820465 h 1237153"/>
                <a:gd name="connsiteX34" fmla="*/ 5312780 w 8183302"/>
                <a:gd name="connsiteY34" fmla="*/ 380627 h 1237153"/>
                <a:gd name="connsiteX35" fmla="*/ 5752618 w 8183302"/>
                <a:gd name="connsiteY35" fmla="*/ 380627 h 1237153"/>
                <a:gd name="connsiteX36" fmla="*/ 5775767 w 8183302"/>
                <a:gd name="connsiteY36" fmla="*/ 473224 h 1237153"/>
                <a:gd name="connsiteX37" fmla="*/ 6134583 w 8183302"/>
                <a:gd name="connsiteY37" fmla="*/ 473224 h 1237153"/>
                <a:gd name="connsiteX38" fmla="*/ 6123008 w 8183302"/>
                <a:gd name="connsiteY38" fmla="*/ 33386 h 1237153"/>
                <a:gd name="connsiteX39" fmla="*/ 6512211 w 8183302"/>
                <a:gd name="connsiteY39" fmla="*/ 0 h 1237153"/>
                <a:gd name="connsiteX40" fmla="*/ 6512211 w 8183302"/>
                <a:gd name="connsiteY40" fmla="*/ 432048 h 1237153"/>
                <a:gd name="connsiteX41" fmla="*/ 6852213 w 8183302"/>
                <a:gd name="connsiteY41" fmla="*/ 461649 h 1237153"/>
                <a:gd name="connsiteX42" fmla="*/ 7016267 w 8183302"/>
                <a:gd name="connsiteY42" fmla="*/ 792088 h 1237153"/>
                <a:gd name="connsiteX43" fmla="*/ 7361499 w 8183302"/>
                <a:gd name="connsiteY43" fmla="*/ 866763 h 1237153"/>
                <a:gd name="connsiteX44" fmla="*/ 7326775 w 8183302"/>
                <a:gd name="connsiteY44" fmla="*/ 415351 h 1237153"/>
                <a:gd name="connsiteX45" fmla="*/ 7870785 w 8183302"/>
                <a:gd name="connsiteY45" fmla="*/ 403776 h 1237153"/>
                <a:gd name="connsiteX46" fmla="*/ 7882360 w 8183302"/>
                <a:gd name="connsiteY46" fmla="*/ 947786 h 1237153"/>
                <a:gd name="connsiteX47" fmla="*/ 8183302 w 8183302"/>
                <a:gd name="connsiteY47" fmla="*/ 924637 h 1237153"/>
                <a:gd name="connsiteX0" fmla="*/ 0 w 8183302"/>
                <a:gd name="connsiteY0" fmla="*/ 542672 h 1237153"/>
                <a:gd name="connsiteX1" fmla="*/ 32721 w 8183302"/>
                <a:gd name="connsiteY1" fmla="*/ 72008 h 1237153"/>
                <a:gd name="connsiteX2" fmla="*/ 335666 w 8183302"/>
                <a:gd name="connsiteY2" fmla="*/ 149133 h 1237153"/>
                <a:gd name="connsiteX3" fmla="*/ 391531 w 8183302"/>
                <a:gd name="connsiteY3" fmla="*/ 504056 h 1237153"/>
                <a:gd name="connsiteX4" fmla="*/ 607555 w 8183302"/>
                <a:gd name="connsiteY4" fmla="*/ 504056 h 1237153"/>
                <a:gd name="connsiteX5" fmla="*/ 706056 w 8183302"/>
                <a:gd name="connsiteY5" fmla="*/ 102834 h 1237153"/>
                <a:gd name="connsiteX6" fmla="*/ 995423 w 8183302"/>
                <a:gd name="connsiteY6" fmla="*/ 114409 h 1237153"/>
                <a:gd name="connsiteX7" fmla="*/ 1006998 w 8183302"/>
                <a:gd name="connsiteY7" fmla="*/ 623695 h 1237153"/>
                <a:gd name="connsiteX8" fmla="*/ 995423 w 8183302"/>
                <a:gd name="connsiteY8" fmla="*/ 646844 h 1237153"/>
                <a:gd name="connsiteX9" fmla="*/ 967595 w 8183302"/>
                <a:gd name="connsiteY9" fmla="*/ 792088 h 1237153"/>
                <a:gd name="connsiteX10" fmla="*/ 1471651 w 8183302"/>
                <a:gd name="connsiteY10" fmla="*/ 792088 h 1237153"/>
                <a:gd name="connsiteX11" fmla="*/ 1544889 w 8183302"/>
                <a:gd name="connsiteY11" fmla="*/ 288032 h 1237153"/>
                <a:gd name="connsiteX12" fmla="*/ 1597307 w 8183302"/>
                <a:gd name="connsiteY12" fmla="*/ 276454 h 1237153"/>
                <a:gd name="connsiteX13" fmla="*/ 1689904 w 8183302"/>
                <a:gd name="connsiteY13" fmla="*/ 79685 h 1237153"/>
                <a:gd name="connsiteX14" fmla="*/ 1817226 w 8183302"/>
                <a:gd name="connsiteY14" fmla="*/ 91259 h 1237153"/>
                <a:gd name="connsiteX15" fmla="*/ 1805651 w 8183302"/>
                <a:gd name="connsiteY15" fmla="*/ 496373 h 1237153"/>
                <a:gd name="connsiteX16" fmla="*/ 2268638 w 8183302"/>
                <a:gd name="connsiteY16" fmla="*/ 484799 h 1237153"/>
                <a:gd name="connsiteX17" fmla="*/ 2326512 w 8183302"/>
                <a:gd name="connsiteY17" fmla="*/ 125983 h 1237153"/>
                <a:gd name="connsiteX18" fmla="*/ 2465408 w 8183302"/>
                <a:gd name="connsiteY18" fmla="*/ 565821 h 1237153"/>
                <a:gd name="connsiteX19" fmla="*/ 2743200 w 8183302"/>
                <a:gd name="connsiteY19" fmla="*/ 565821 h 1237153"/>
                <a:gd name="connsiteX20" fmla="*/ 2743200 w 8183302"/>
                <a:gd name="connsiteY20" fmla="*/ 1214004 h 1237153"/>
                <a:gd name="connsiteX21" fmla="*/ 3159889 w 8183302"/>
                <a:gd name="connsiteY21" fmla="*/ 1214004 h 1237153"/>
                <a:gd name="connsiteX22" fmla="*/ 3159889 w 8183302"/>
                <a:gd name="connsiteY22" fmla="*/ 889913 h 1237153"/>
                <a:gd name="connsiteX23" fmla="*/ 3507129 w 8183302"/>
                <a:gd name="connsiteY23" fmla="*/ 889913 h 1237153"/>
                <a:gd name="connsiteX24" fmla="*/ 3530279 w 8183302"/>
                <a:gd name="connsiteY24" fmla="*/ 1237153 h 1237153"/>
                <a:gd name="connsiteX25" fmla="*/ 3715474 w 8183302"/>
                <a:gd name="connsiteY25" fmla="*/ 1225578 h 1237153"/>
                <a:gd name="connsiteX26" fmla="*/ 3715474 w 8183302"/>
                <a:gd name="connsiteY26" fmla="*/ 612120 h 1237153"/>
                <a:gd name="connsiteX27" fmla="*/ 4051140 w 8183302"/>
                <a:gd name="connsiteY27" fmla="*/ 588971 h 1237153"/>
                <a:gd name="connsiteX28" fmla="*/ 4097438 w 8183302"/>
                <a:gd name="connsiteY28" fmla="*/ 924637 h 1237153"/>
                <a:gd name="connsiteX29" fmla="*/ 4423979 w 8183302"/>
                <a:gd name="connsiteY29" fmla="*/ 936104 h 1237153"/>
                <a:gd name="connsiteX30" fmla="*/ 4495987 w 8183302"/>
                <a:gd name="connsiteY30" fmla="*/ 144016 h 1237153"/>
                <a:gd name="connsiteX31" fmla="*/ 4907666 w 8183302"/>
                <a:gd name="connsiteY31" fmla="*/ 137558 h 1237153"/>
                <a:gd name="connsiteX32" fmla="*/ 4965540 w 8183302"/>
                <a:gd name="connsiteY32" fmla="*/ 808890 h 1237153"/>
                <a:gd name="connsiteX33" fmla="*/ 5312780 w 8183302"/>
                <a:gd name="connsiteY33" fmla="*/ 820465 h 1237153"/>
                <a:gd name="connsiteX34" fmla="*/ 5312780 w 8183302"/>
                <a:gd name="connsiteY34" fmla="*/ 380627 h 1237153"/>
                <a:gd name="connsiteX35" fmla="*/ 5752618 w 8183302"/>
                <a:gd name="connsiteY35" fmla="*/ 380627 h 1237153"/>
                <a:gd name="connsiteX36" fmla="*/ 5775767 w 8183302"/>
                <a:gd name="connsiteY36" fmla="*/ 473224 h 1237153"/>
                <a:gd name="connsiteX37" fmla="*/ 6134583 w 8183302"/>
                <a:gd name="connsiteY37" fmla="*/ 473224 h 1237153"/>
                <a:gd name="connsiteX38" fmla="*/ 6123008 w 8183302"/>
                <a:gd name="connsiteY38" fmla="*/ 33386 h 1237153"/>
                <a:gd name="connsiteX39" fmla="*/ 6512211 w 8183302"/>
                <a:gd name="connsiteY39" fmla="*/ 0 h 1237153"/>
                <a:gd name="connsiteX40" fmla="*/ 6512211 w 8183302"/>
                <a:gd name="connsiteY40" fmla="*/ 432048 h 1237153"/>
                <a:gd name="connsiteX41" fmla="*/ 6852213 w 8183302"/>
                <a:gd name="connsiteY41" fmla="*/ 461649 h 1237153"/>
                <a:gd name="connsiteX42" fmla="*/ 7016267 w 8183302"/>
                <a:gd name="connsiteY42" fmla="*/ 792088 h 1237153"/>
                <a:gd name="connsiteX43" fmla="*/ 7361499 w 8183302"/>
                <a:gd name="connsiteY43" fmla="*/ 866763 h 1237153"/>
                <a:gd name="connsiteX44" fmla="*/ 7326775 w 8183302"/>
                <a:gd name="connsiteY44" fmla="*/ 415351 h 1237153"/>
                <a:gd name="connsiteX45" fmla="*/ 7870785 w 8183302"/>
                <a:gd name="connsiteY45" fmla="*/ 403776 h 1237153"/>
                <a:gd name="connsiteX46" fmla="*/ 7882360 w 8183302"/>
                <a:gd name="connsiteY46" fmla="*/ 947786 h 1237153"/>
                <a:gd name="connsiteX47" fmla="*/ 8183302 w 8183302"/>
                <a:gd name="connsiteY47" fmla="*/ 924637 h 1237153"/>
                <a:gd name="connsiteX0" fmla="*/ 0 w 8183302"/>
                <a:gd name="connsiteY0" fmla="*/ 542672 h 1237153"/>
                <a:gd name="connsiteX1" fmla="*/ 32721 w 8183302"/>
                <a:gd name="connsiteY1" fmla="*/ 72008 h 1237153"/>
                <a:gd name="connsiteX2" fmla="*/ 320753 w 8183302"/>
                <a:gd name="connsiteY2" fmla="*/ 72008 h 1237153"/>
                <a:gd name="connsiteX3" fmla="*/ 391531 w 8183302"/>
                <a:gd name="connsiteY3" fmla="*/ 504056 h 1237153"/>
                <a:gd name="connsiteX4" fmla="*/ 607555 w 8183302"/>
                <a:gd name="connsiteY4" fmla="*/ 504056 h 1237153"/>
                <a:gd name="connsiteX5" fmla="*/ 706056 w 8183302"/>
                <a:gd name="connsiteY5" fmla="*/ 102834 h 1237153"/>
                <a:gd name="connsiteX6" fmla="*/ 995423 w 8183302"/>
                <a:gd name="connsiteY6" fmla="*/ 114409 h 1237153"/>
                <a:gd name="connsiteX7" fmla="*/ 1006998 w 8183302"/>
                <a:gd name="connsiteY7" fmla="*/ 623695 h 1237153"/>
                <a:gd name="connsiteX8" fmla="*/ 995423 w 8183302"/>
                <a:gd name="connsiteY8" fmla="*/ 646844 h 1237153"/>
                <a:gd name="connsiteX9" fmla="*/ 967595 w 8183302"/>
                <a:gd name="connsiteY9" fmla="*/ 792088 h 1237153"/>
                <a:gd name="connsiteX10" fmla="*/ 1471651 w 8183302"/>
                <a:gd name="connsiteY10" fmla="*/ 792088 h 1237153"/>
                <a:gd name="connsiteX11" fmla="*/ 1544889 w 8183302"/>
                <a:gd name="connsiteY11" fmla="*/ 288032 h 1237153"/>
                <a:gd name="connsiteX12" fmla="*/ 1597307 w 8183302"/>
                <a:gd name="connsiteY12" fmla="*/ 276454 h 1237153"/>
                <a:gd name="connsiteX13" fmla="*/ 1689904 w 8183302"/>
                <a:gd name="connsiteY13" fmla="*/ 79685 h 1237153"/>
                <a:gd name="connsiteX14" fmla="*/ 1817226 w 8183302"/>
                <a:gd name="connsiteY14" fmla="*/ 91259 h 1237153"/>
                <a:gd name="connsiteX15" fmla="*/ 1805651 w 8183302"/>
                <a:gd name="connsiteY15" fmla="*/ 496373 h 1237153"/>
                <a:gd name="connsiteX16" fmla="*/ 2268638 w 8183302"/>
                <a:gd name="connsiteY16" fmla="*/ 484799 h 1237153"/>
                <a:gd name="connsiteX17" fmla="*/ 2326512 w 8183302"/>
                <a:gd name="connsiteY17" fmla="*/ 125983 h 1237153"/>
                <a:gd name="connsiteX18" fmla="*/ 2465408 w 8183302"/>
                <a:gd name="connsiteY18" fmla="*/ 565821 h 1237153"/>
                <a:gd name="connsiteX19" fmla="*/ 2743200 w 8183302"/>
                <a:gd name="connsiteY19" fmla="*/ 565821 h 1237153"/>
                <a:gd name="connsiteX20" fmla="*/ 2743200 w 8183302"/>
                <a:gd name="connsiteY20" fmla="*/ 1214004 h 1237153"/>
                <a:gd name="connsiteX21" fmla="*/ 3159889 w 8183302"/>
                <a:gd name="connsiteY21" fmla="*/ 1214004 h 1237153"/>
                <a:gd name="connsiteX22" fmla="*/ 3159889 w 8183302"/>
                <a:gd name="connsiteY22" fmla="*/ 889913 h 1237153"/>
                <a:gd name="connsiteX23" fmla="*/ 3507129 w 8183302"/>
                <a:gd name="connsiteY23" fmla="*/ 889913 h 1237153"/>
                <a:gd name="connsiteX24" fmla="*/ 3530279 w 8183302"/>
                <a:gd name="connsiteY24" fmla="*/ 1237153 h 1237153"/>
                <a:gd name="connsiteX25" fmla="*/ 3715474 w 8183302"/>
                <a:gd name="connsiteY25" fmla="*/ 1225578 h 1237153"/>
                <a:gd name="connsiteX26" fmla="*/ 3715474 w 8183302"/>
                <a:gd name="connsiteY26" fmla="*/ 612120 h 1237153"/>
                <a:gd name="connsiteX27" fmla="*/ 4051140 w 8183302"/>
                <a:gd name="connsiteY27" fmla="*/ 588971 h 1237153"/>
                <a:gd name="connsiteX28" fmla="*/ 4097438 w 8183302"/>
                <a:gd name="connsiteY28" fmla="*/ 924637 h 1237153"/>
                <a:gd name="connsiteX29" fmla="*/ 4423979 w 8183302"/>
                <a:gd name="connsiteY29" fmla="*/ 936104 h 1237153"/>
                <a:gd name="connsiteX30" fmla="*/ 4495987 w 8183302"/>
                <a:gd name="connsiteY30" fmla="*/ 144016 h 1237153"/>
                <a:gd name="connsiteX31" fmla="*/ 4907666 w 8183302"/>
                <a:gd name="connsiteY31" fmla="*/ 137558 h 1237153"/>
                <a:gd name="connsiteX32" fmla="*/ 4965540 w 8183302"/>
                <a:gd name="connsiteY32" fmla="*/ 808890 h 1237153"/>
                <a:gd name="connsiteX33" fmla="*/ 5312780 w 8183302"/>
                <a:gd name="connsiteY33" fmla="*/ 820465 h 1237153"/>
                <a:gd name="connsiteX34" fmla="*/ 5312780 w 8183302"/>
                <a:gd name="connsiteY34" fmla="*/ 380627 h 1237153"/>
                <a:gd name="connsiteX35" fmla="*/ 5752618 w 8183302"/>
                <a:gd name="connsiteY35" fmla="*/ 380627 h 1237153"/>
                <a:gd name="connsiteX36" fmla="*/ 5775767 w 8183302"/>
                <a:gd name="connsiteY36" fmla="*/ 473224 h 1237153"/>
                <a:gd name="connsiteX37" fmla="*/ 6134583 w 8183302"/>
                <a:gd name="connsiteY37" fmla="*/ 473224 h 1237153"/>
                <a:gd name="connsiteX38" fmla="*/ 6123008 w 8183302"/>
                <a:gd name="connsiteY38" fmla="*/ 33386 h 1237153"/>
                <a:gd name="connsiteX39" fmla="*/ 6512211 w 8183302"/>
                <a:gd name="connsiteY39" fmla="*/ 0 h 1237153"/>
                <a:gd name="connsiteX40" fmla="*/ 6512211 w 8183302"/>
                <a:gd name="connsiteY40" fmla="*/ 432048 h 1237153"/>
                <a:gd name="connsiteX41" fmla="*/ 6852213 w 8183302"/>
                <a:gd name="connsiteY41" fmla="*/ 461649 h 1237153"/>
                <a:gd name="connsiteX42" fmla="*/ 7016267 w 8183302"/>
                <a:gd name="connsiteY42" fmla="*/ 792088 h 1237153"/>
                <a:gd name="connsiteX43" fmla="*/ 7361499 w 8183302"/>
                <a:gd name="connsiteY43" fmla="*/ 866763 h 1237153"/>
                <a:gd name="connsiteX44" fmla="*/ 7326775 w 8183302"/>
                <a:gd name="connsiteY44" fmla="*/ 415351 h 1237153"/>
                <a:gd name="connsiteX45" fmla="*/ 7870785 w 8183302"/>
                <a:gd name="connsiteY45" fmla="*/ 403776 h 1237153"/>
                <a:gd name="connsiteX46" fmla="*/ 7882360 w 8183302"/>
                <a:gd name="connsiteY46" fmla="*/ 947786 h 1237153"/>
                <a:gd name="connsiteX47" fmla="*/ 8183302 w 8183302"/>
                <a:gd name="connsiteY47" fmla="*/ 924637 h 123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183302" h="1237153">
                  <a:moveTo>
                    <a:pt x="0" y="542672"/>
                  </a:moveTo>
                  <a:lnTo>
                    <a:pt x="32721" y="72008"/>
                  </a:lnTo>
                  <a:lnTo>
                    <a:pt x="320753" y="72008"/>
                  </a:lnTo>
                  <a:lnTo>
                    <a:pt x="391531" y="504056"/>
                  </a:lnTo>
                  <a:lnTo>
                    <a:pt x="607555" y="504056"/>
                  </a:lnTo>
                  <a:lnTo>
                    <a:pt x="706056" y="102834"/>
                  </a:lnTo>
                  <a:lnTo>
                    <a:pt x="995423" y="114409"/>
                  </a:lnTo>
                  <a:lnTo>
                    <a:pt x="1006998" y="623695"/>
                  </a:lnTo>
                  <a:lnTo>
                    <a:pt x="995423" y="646844"/>
                  </a:lnTo>
                  <a:lnTo>
                    <a:pt x="967595" y="792088"/>
                  </a:lnTo>
                  <a:lnTo>
                    <a:pt x="1471651" y="792088"/>
                  </a:lnTo>
                  <a:lnTo>
                    <a:pt x="1544889" y="288032"/>
                  </a:lnTo>
                  <a:lnTo>
                    <a:pt x="1597307" y="276454"/>
                  </a:lnTo>
                  <a:lnTo>
                    <a:pt x="1689904" y="79685"/>
                  </a:lnTo>
                  <a:lnTo>
                    <a:pt x="1817226" y="91259"/>
                  </a:lnTo>
                  <a:lnTo>
                    <a:pt x="1805651" y="496373"/>
                  </a:lnTo>
                  <a:lnTo>
                    <a:pt x="2268638" y="484799"/>
                  </a:lnTo>
                  <a:lnTo>
                    <a:pt x="2326512" y="125983"/>
                  </a:lnTo>
                  <a:lnTo>
                    <a:pt x="2465408" y="565821"/>
                  </a:lnTo>
                  <a:lnTo>
                    <a:pt x="2743200" y="565821"/>
                  </a:lnTo>
                  <a:lnTo>
                    <a:pt x="2743200" y="1214004"/>
                  </a:lnTo>
                  <a:lnTo>
                    <a:pt x="3159889" y="1214004"/>
                  </a:lnTo>
                  <a:lnTo>
                    <a:pt x="3159889" y="889913"/>
                  </a:lnTo>
                  <a:lnTo>
                    <a:pt x="3507129" y="889913"/>
                  </a:lnTo>
                  <a:lnTo>
                    <a:pt x="3530279" y="1237153"/>
                  </a:lnTo>
                  <a:lnTo>
                    <a:pt x="3715474" y="1225578"/>
                  </a:lnTo>
                  <a:lnTo>
                    <a:pt x="3715474" y="612120"/>
                  </a:lnTo>
                  <a:lnTo>
                    <a:pt x="4051140" y="588971"/>
                  </a:lnTo>
                  <a:lnTo>
                    <a:pt x="4097438" y="924637"/>
                  </a:lnTo>
                  <a:lnTo>
                    <a:pt x="4423979" y="936104"/>
                  </a:lnTo>
                  <a:lnTo>
                    <a:pt x="4495987" y="144016"/>
                  </a:lnTo>
                  <a:lnTo>
                    <a:pt x="4907666" y="137558"/>
                  </a:lnTo>
                  <a:lnTo>
                    <a:pt x="4965540" y="808890"/>
                  </a:lnTo>
                  <a:lnTo>
                    <a:pt x="5312780" y="820465"/>
                  </a:lnTo>
                  <a:lnTo>
                    <a:pt x="5312780" y="380627"/>
                  </a:lnTo>
                  <a:lnTo>
                    <a:pt x="5752618" y="380627"/>
                  </a:lnTo>
                  <a:lnTo>
                    <a:pt x="5775767" y="473224"/>
                  </a:lnTo>
                  <a:lnTo>
                    <a:pt x="6134583" y="473224"/>
                  </a:lnTo>
                  <a:lnTo>
                    <a:pt x="6123008" y="33386"/>
                  </a:lnTo>
                  <a:lnTo>
                    <a:pt x="6512211" y="0"/>
                  </a:lnTo>
                  <a:lnTo>
                    <a:pt x="6512211" y="432048"/>
                  </a:lnTo>
                  <a:lnTo>
                    <a:pt x="6852213" y="461649"/>
                  </a:lnTo>
                  <a:lnTo>
                    <a:pt x="7016267" y="792088"/>
                  </a:lnTo>
                  <a:lnTo>
                    <a:pt x="7361499" y="866763"/>
                  </a:lnTo>
                  <a:lnTo>
                    <a:pt x="7326775" y="415351"/>
                  </a:lnTo>
                  <a:lnTo>
                    <a:pt x="7870785" y="403776"/>
                  </a:lnTo>
                  <a:lnTo>
                    <a:pt x="7882360" y="947786"/>
                  </a:lnTo>
                  <a:lnTo>
                    <a:pt x="8183302" y="924637"/>
                  </a:lnTo>
                </a:path>
              </a:pathLst>
            </a:custGeom>
            <a:ln w="381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28" name="BlokTextu 27"/>
            <p:cNvSpPr txBox="1"/>
            <p:nvPr/>
          </p:nvSpPr>
          <p:spPr>
            <a:xfrm>
              <a:off x="4067944" y="980728"/>
              <a:ext cx="1440819" cy="31964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</a:t>
              </a: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r>
                <a:rPr lang="sk-SK" sz="11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PEEPh</a:t>
              </a:r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PEEPh2</a:t>
              </a: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endParaRPr lang="sk-SK" sz="11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  <a:p>
              <a:r>
                <a:rPr lang="sk-SK" sz="11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Pps</a:t>
              </a:r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(</a:t>
              </a:r>
              <a:r>
                <a:rPr lang="sk-SK" sz="1100" b="1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Ppc</a:t>
              </a:r>
              <a:r>
                <a:rPr lang="sk-SK" sz="11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)</a:t>
              </a:r>
            </a:p>
          </p:txBody>
        </p:sp>
      </p:grpSp>
      <p:grpSp>
        <p:nvGrpSpPr>
          <p:cNvPr id="36" name="Skupina 40"/>
          <p:cNvGrpSpPr/>
          <p:nvPr/>
        </p:nvGrpSpPr>
        <p:grpSpPr>
          <a:xfrm>
            <a:off x="486357" y="2508387"/>
            <a:ext cx="3718763" cy="645136"/>
            <a:chOff x="565905" y="2980246"/>
            <a:chExt cx="3718763" cy="645136"/>
          </a:xfrm>
        </p:grpSpPr>
        <p:grpSp>
          <p:nvGrpSpPr>
            <p:cNvPr id="41" name="Skupina 35"/>
            <p:cNvGrpSpPr/>
            <p:nvPr/>
          </p:nvGrpSpPr>
          <p:grpSpPr>
            <a:xfrm>
              <a:off x="565905" y="2990147"/>
              <a:ext cx="3634020" cy="586113"/>
              <a:chOff x="365555" y="3142885"/>
              <a:chExt cx="4902776" cy="881517"/>
            </a:xfrm>
          </p:grpSpPr>
          <p:sp>
            <p:nvSpPr>
              <p:cNvPr id="30" name="Ovál 29"/>
              <p:cNvSpPr/>
              <p:nvPr/>
            </p:nvSpPr>
            <p:spPr>
              <a:xfrm>
                <a:off x="467544" y="3151103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1" name="Ovál 30"/>
              <p:cNvSpPr/>
              <p:nvPr/>
            </p:nvSpPr>
            <p:spPr>
              <a:xfrm>
                <a:off x="4620259" y="3181469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2" name="Ovál 31"/>
              <p:cNvSpPr/>
              <p:nvPr/>
            </p:nvSpPr>
            <p:spPr>
              <a:xfrm>
                <a:off x="1448204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3" name="Ovál 32"/>
              <p:cNvSpPr/>
              <p:nvPr/>
            </p:nvSpPr>
            <p:spPr>
              <a:xfrm>
                <a:off x="2485552" y="3142885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4" name="Ovál 33"/>
              <p:cNvSpPr/>
              <p:nvPr/>
            </p:nvSpPr>
            <p:spPr>
              <a:xfrm>
                <a:off x="3569006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35" name="Ovál 34"/>
              <p:cNvSpPr/>
              <p:nvPr/>
            </p:nvSpPr>
            <p:spPr>
              <a:xfrm>
                <a:off x="365555" y="3142887"/>
                <a:ext cx="836645" cy="881515"/>
              </a:xfrm>
              <a:prstGeom prst="ellipse">
                <a:avLst/>
              </a:prstGeom>
              <a:solidFill>
                <a:srgbClr val="00FF00">
                  <a:alpha val="16078"/>
                </a:srgbClr>
              </a:solidFill>
              <a:ln>
                <a:solidFill>
                  <a:srgbClr val="00FF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37" name="Ovál 36"/>
            <p:cNvSpPr/>
            <p:nvPr/>
          </p:nvSpPr>
          <p:spPr>
            <a:xfrm>
              <a:off x="1289943" y="3011016"/>
              <a:ext cx="620135" cy="586112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38" name="Ovál 37"/>
            <p:cNvSpPr/>
            <p:nvPr/>
          </p:nvSpPr>
          <p:spPr>
            <a:xfrm>
              <a:off x="2074456" y="2990149"/>
              <a:ext cx="620135" cy="606980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39" name="Ovál 38"/>
            <p:cNvSpPr/>
            <p:nvPr/>
          </p:nvSpPr>
          <p:spPr>
            <a:xfrm>
              <a:off x="2861458" y="2980246"/>
              <a:ext cx="620135" cy="645136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0" name="Ovál 39"/>
            <p:cNvSpPr/>
            <p:nvPr/>
          </p:nvSpPr>
          <p:spPr>
            <a:xfrm>
              <a:off x="3664533" y="3011015"/>
              <a:ext cx="620135" cy="614367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42" name="Skupina 41"/>
          <p:cNvGrpSpPr/>
          <p:nvPr/>
        </p:nvGrpSpPr>
        <p:grpSpPr>
          <a:xfrm>
            <a:off x="518525" y="3355080"/>
            <a:ext cx="3718763" cy="639158"/>
            <a:chOff x="565905" y="2980246"/>
            <a:chExt cx="3718763" cy="639158"/>
          </a:xfrm>
        </p:grpSpPr>
        <p:grpSp>
          <p:nvGrpSpPr>
            <p:cNvPr id="43" name="Skupina 42"/>
            <p:cNvGrpSpPr/>
            <p:nvPr/>
          </p:nvGrpSpPr>
          <p:grpSpPr>
            <a:xfrm>
              <a:off x="565905" y="2990150"/>
              <a:ext cx="3634020" cy="590143"/>
              <a:chOff x="365555" y="3142885"/>
              <a:chExt cx="4902776" cy="887577"/>
            </a:xfrm>
          </p:grpSpPr>
          <p:sp>
            <p:nvSpPr>
              <p:cNvPr id="48" name="Ovál 47"/>
              <p:cNvSpPr/>
              <p:nvPr/>
            </p:nvSpPr>
            <p:spPr>
              <a:xfrm>
                <a:off x="467544" y="3151103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49" name="Ovál 48"/>
              <p:cNvSpPr/>
              <p:nvPr/>
            </p:nvSpPr>
            <p:spPr>
              <a:xfrm>
                <a:off x="4620259" y="3181469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50" name="Ovál 49"/>
              <p:cNvSpPr/>
              <p:nvPr/>
            </p:nvSpPr>
            <p:spPr>
              <a:xfrm>
                <a:off x="1448204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51" name="Ovál 50"/>
              <p:cNvSpPr/>
              <p:nvPr/>
            </p:nvSpPr>
            <p:spPr>
              <a:xfrm>
                <a:off x="2485552" y="3142885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52" name="Ovál 51"/>
              <p:cNvSpPr/>
              <p:nvPr/>
            </p:nvSpPr>
            <p:spPr>
              <a:xfrm>
                <a:off x="3569006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53" name="Ovál 52"/>
              <p:cNvSpPr/>
              <p:nvPr/>
            </p:nvSpPr>
            <p:spPr>
              <a:xfrm>
                <a:off x="365555" y="3142885"/>
                <a:ext cx="836645" cy="887577"/>
              </a:xfrm>
              <a:prstGeom prst="ellipse">
                <a:avLst/>
              </a:prstGeom>
              <a:solidFill>
                <a:srgbClr val="00FF00">
                  <a:alpha val="16078"/>
                </a:srgbClr>
              </a:solidFill>
              <a:ln>
                <a:solidFill>
                  <a:srgbClr val="00FF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44" name="Ovál 43"/>
            <p:cNvSpPr/>
            <p:nvPr/>
          </p:nvSpPr>
          <p:spPr>
            <a:xfrm>
              <a:off x="1289943" y="3011016"/>
              <a:ext cx="620135" cy="608388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5" name="Ovál 44"/>
            <p:cNvSpPr/>
            <p:nvPr/>
          </p:nvSpPr>
          <p:spPr>
            <a:xfrm>
              <a:off x="2074456" y="2990149"/>
              <a:ext cx="620135" cy="590144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6" name="Ovál 45"/>
            <p:cNvSpPr/>
            <p:nvPr/>
          </p:nvSpPr>
          <p:spPr>
            <a:xfrm>
              <a:off x="2861458" y="2980246"/>
              <a:ext cx="620135" cy="487588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7" name="Ovál 46"/>
            <p:cNvSpPr/>
            <p:nvPr/>
          </p:nvSpPr>
          <p:spPr>
            <a:xfrm>
              <a:off x="3664533" y="3011016"/>
              <a:ext cx="620135" cy="466721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55" name="Skupina 65"/>
          <p:cNvGrpSpPr/>
          <p:nvPr/>
        </p:nvGrpSpPr>
        <p:grpSpPr>
          <a:xfrm>
            <a:off x="464750" y="4333826"/>
            <a:ext cx="3678421" cy="639540"/>
            <a:chOff x="565905" y="2980246"/>
            <a:chExt cx="3678421" cy="639540"/>
          </a:xfrm>
        </p:grpSpPr>
        <p:grpSp>
          <p:nvGrpSpPr>
            <p:cNvPr id="56" name="Skupina 66"/>
            <p:cNvGrpSpPr/>
            <p:nvPr/>
          </p:nvGrpSpPr>
          <p:grpSpPr>
            <a:xfrm>
              <a:off x="565905" y="2990148"/>
              <a:ext cx="3634020" cy="629637"/>
              <a:chOff x="365555" y="3142885"/>
              <a:chExt cx="4902776" cy="946977"/>
            </a:xfrm>
          </p:grpSpPr>
          <p:sp>
            <p:nvSpPr>
              <p:cNvPr id="72" name="Ovál 71"/>
              <p:cNvSpPr/>
              <p:nvPr/>
            </p:nvSpPr>
            <p:spPr>
              <a:xfrm>
                <a:off x="467544" y="3151103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3" name="Ovál 72"/>
              <p:cNvSpPr/>
              <p:nvPr/>
            </p:nvSpPr>
            <p:spPr>
              <a:xfrm>
                <a:off x="4620259" y="3181469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4" name="Ovál 73"/>
              <p:cNvSpPr/>
              <p:nvPr/>
            </p:nvSpPr>
            <p:spPr>
              <a:xfrm>
                <a:off x="1448204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5" name="Ovál 74"/>
              <p:cNvSpPr/>
              <p:nvPr/>
            </p:nvSpPr>
            <p:spPr>
              <a:xfrm>
                <a:off x="2485552" y="3142885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6" name="Ovál 75"/>
              <p:cNvSpPr/>
              <p:nvPr/>
            </p:nvSpPr>
            <p:spPr>
              <a:xfrm>
                <a:off x="3569006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77" name="Ovál 76"/>
              <p:cNvSpPr/>
              <p:nvPr/>
            </p:nvSpPr>
            <p:spPr>
              <a:xfrm>
                <a:off x="365555" y="3142887"/>
                <a:ext cx="836645" cy="946975"/>
              </a:xfrm>
              <a:prstGeom prst="ellipse">
                <a:avLst/>
              </a:prstGeom>
              <a:solidFill>
                <a:srgbClr val="00FF00">
                  <a:alpha val="16078"/>
                </a:srgbClr>
              </a:solidFill>
              <a:ln>
                <a:solidFill>
                  <a:srgbClr val="00FF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68" name="Ovál 67"/>
            <p:cNvSpPr/>
            <p:nvPr/>
          </p:nvSpPr>
          <p:spPr>
            <a:xfrm>
              <a:off x="1289943" y="3011016"/>
              <a:ext cx="620135" cy="608770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9" name="Ovál 68"/>
            <p:cNvSpPr/>
            <p:nvPr/>
          </p:nvSpPr>
          <p:spPr>
            <a:xfrm>
              <a:off x="2074456" y="2990149"/>
              <a:ext cx="620135" cy="597439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0" name="Ovál 69"/>
            <p:cNvSpPr/>
            <p:nvPr/>
          </p:nvSpPr>
          <p:spPr>
            <a:xfrm>
              <a:off x="2904229" y="2980246"/>
              <a:ext cx="546002" cy="504056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1" name="Ovál 70"/>
            <p:cNvSpPr/>
            <p:nvPr/>
          </p:nvSpPr>
          <p:spPr>
            <a:xfrm>
              <a:off x="3707303" y="3011015"/>
              <a:ext cx="537023" cy="473287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79" name="Voľný tvar 78"/>
          <p:cNvSpPr/>
          <p:nvPr/>
        </p:nvSpPr>
        <p:spPr>
          <a:xfrm>
            <a:off x="4300396" y="1901228"/>
            <a:ext cx="1674891" cy="962791"/>
          </a:xfrm>
          <a:custGeom>
            <a:avLst/>
            <a:gdLst>
              <a:gd name="connsiteX0" fmla="*/ 1674891 w 1674891"/>
              <a:gd name="connsiteY0" fmla="*/ 0 h 1367073"/>
              <a:gd name="connsiteX1" fmla="*/ 760491 w 1674891"/>
              <a:gd name="connsiteY1" fmla="*/ 0 h 1367073"/>
              <a:gd name="connsiteX2" fmla="*/ 787652 w 1674891"/>
              <a:gd name="connsiteY2" fmla="*/ 1348966 h 1367073"/>
              <a:gd name="connsiteX3" fmla="*/ 0 w 1674891"/>
              <a:gd name="connsiteY3" fmla="*/ 1367073 h 136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4891" h="1367073">
                <a:moveTo>
                  <a:pt x="1674891" y="0"/>
                </a:moveTo>
                <a:lnTo>
                  <a:pt x="760491" y="0"/>
                </a:lnTo>
                <a:lnTo>
                  <a:pt x="787652" y="1348966"/>
                </a:lnTo>
                <a:lnTo>
                  <a:pt x="0" y="1367073"/>
                </a:lnTo>
              </a:path>
            </a:pathLst>
          </a:custGeom>
          <a:noFill/>
          <a:ln>
            <a:solidFill>
              <a:srgbClr val="00FF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81" name="Voľný tvar 80"/>
          <p:cNvSpPr/>
          <p:nvPr/>
        </p:nvSpPr>
        <p:spPr>
          <a:xfrm>
            <a:off x="4291343" y="2679826"/>
            <a:ext cx="1674891" cy="915747"/>
          </a:xfrm>
          <a:custGeom>
            <a:avLst/>
            <a:gdLst>
              <a:gd name="connsiteX0" fmla="*/ 1674891 w 1674891"/>
              <a:gd name="connsiteY0" fmla="*/ 0 h 1475715"/>
              <a:gd name="connsiteX1" fmla="*/ 1004934 w 1674891"/>
              <a:gd name="connsiteY1" fmla="*/ 9053 h 1475715"/>
              <a:gd name="connsiteX2" fmla="*/ 1004934 w 1674891"/>
              <a:gd name="connsiteY2" fmla="*/ 1475715 h 1475715"/>
              <a:gd name="connsiteX3" fmla="*/ 0 w 1674891"/>
              <a:gd name="connsiteY3" fmla="*/ 1466661 h 147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4891" h="1475715">
                <a:moveTo>
                  <a:pt x="1674891" y="0"/>
                </a:moveTo>
                <a:lnTo>
                  <a:pt x="1004934" y="9053"/>
                </a:lnTo>
                <a:lnTo>
                  <a:pt x="1004934" y="1475715"/>
                </a:lnTo>
                <a:lnTo>
                  <a:pt x="0" y="1466661"/>
                </a:lnTo>
              </a:path>
            </a:pathLst>
          </a:custGeom>
          <a:noFill/>
          <a:ln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82" name="Voľný tvar 81"/>
          <p:cNvSpPr/>
          <p:nvPr/>
        </p:nvSpPr>
        <p:spPr>
          <a:xfrm>
            <a:off x="4264182" y="3367889"/>
            <a:ext cx="1702052" cy="1216444"/>
          </a:xfrm>
          <a:custGeom>
            <a:avLst/>
            <a:gdLst>
              <a:gd name="connsiteX0" fmla="*/ 1702052 w 1702052"/>
              <a:gd name="connsiteY0" fmla="*/ 0 h 1665838"/>
              <a:gd name="connsiteX1" fmla="*/ 1294646 w 1702052"/>
              <a:gd name="connsiteY1" fmla="*/ 9054 h 1665838"/>
              <a:gd name="connsiteX2" fmla="*/ 1321806 w 1702052"/>
              <a:gd name="connsiteY2" fmla="*/ 1629624 h 1665838"/>
              <a:gd name="connsiteX3" fmla="*/ 0 w 1702052"/>
              <a:gd name="connsiteY3" fmla="*/ 1665838 h 1665838"/>
              <a:gd name="connsiteX4" fmla="*/ 0 w 1702052"/>
              <a:gd name="connsiteY4" fmla="*/ 1665838 h 166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2052" h="1665838">
                <a:moveTo>
                  <a:pt x="1702052" y="0"/>
                </a:moveTo>
                <a:lnTo>
                  <a:pt x="1294646" y="9054"/>
                </a:lnTo>
                <a:lnTo>
                  <a:pt x="1321806" y="1629624"/>
                </a:lnTo>
                <a:lnTo>
                  <a:pt x="0" y="1665838"/>
                </a:lnTo>
                <a:lnTo>
                  <a:pt x="0" y="1665838"/>
                </a:lnTo>
              </a:path>
            </a:pathLst>
          </a:custGeom>
          <a:noFill/>
          <a:ln>
            <a:solidFill>
              <a:srgbClr val="FFFF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19" name="BlokTextu 118"/>
          <p:cNvSpPr txBox="1"/>
          <p:nvPr/>
        </p:nvSpPr>
        <p:spPr>
          <a:xfrm>
            <a:off x="827584" y="5085184"/>
            <a:ext cx="45151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Улучшение дистрибьюции газов в компартаменты с более длительной постоянной времени</a:t>
            </a:r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Obdĺžnik 119"/>
          <p:cNvSpPr/>
          <p:nvPr/>
        </p:nvSpPr>
        <p:spPr>
          <a:xfrm>
            <a:off x="827585" y="36971"/>
            <a:ext cx="772727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Times New Roman" pitchFamily="18" charset="0"/>
                <a:cs typeface="Times New Roman" pitchFamily="18" charset="0"/>
              </a:rPr>
              <a:t>Негомогенные – патологическим процессом пораженные легкие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Times New Roman" pitchFamily="18" charset="0"/>
                <a:cs typeface="Times New Roman" pitchFamily="18" charset="0"/>
              </a:rPr>
              <a:t>.</a:t>
            </a:r>
          </a:p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Дистрибьюция газов на отдельных уровнях ИВЛ - схема</a:t>
            </a:r>
            <a:endParaRPr lang="sk-SK" dirty="0"/>
          </a:p>
        </p:txBody>
      </p:sp>
      <p:sp>
        <p:nvSpPr>
          <p:cNvPr id="122" name="BlokTextu 121"/>
          <p:cNvSpPr txBox="1"/>
          <p:nvPr/>
        </p:nvSpPr>
        <p:spPr>
          <a:xfrm>
            <a:off x="6041247" y="2047784"/>
            <a:ext cx="8792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1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Ti = 3 sek</a:t>
            </a:r>
          </a:p>
        </p:txBody>
      </p:sp>
      <p:sp>
        <p:nvSpPr>
          <p:cNvPr id="123" name="BlokTextu 122"/>
          <p:cNvSpPr txBox="1"/>
          <p:nvPr/>
        </p:nvSpPr>
        <p:spPr>
          <a:xfrm>
            <a:off x="5930286" y="3791814"/>
            <a:ext cx="8792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1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Ti = 1 sek</a:t>
            </a:r>
          </a:p>
        </p:txBody>
      </p:sp>
      <p:sp>
        <p:nvSpPr>
          <p:cNvPr id="124" name="BlokTextu 123"/>
          <p:cNvSpPr txBox="1"/>
          <p:nvPr/>
        </p:nvSpPr>
        <p:spPr>
          <a:xfrm>
            <a:off x="5937170" y="2870480"/>
            <a:ext cx="10074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1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Ti = 1,5 sek</a:t>
            </a:r>
          </a:p>
        </p:txBody>
      </p:sp>
      <p:sp>
        <p:nvSpPr>
          <p:cNvPr id="197" name="BlokTextu 196"/>
          <p:cNvSpPr txBox="1"/>
          <p:nvPr/>
        </p:nvSpPr>
        <p:spPr>
          <a:xfrm>
            <a:off x="7669195" y="715256"/>
            <a:ext cx="6548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 LV</a:t>
            </a:r>
          </a:p>
        </p:txBody>
      </p:sp>
      <p:grpSp>
        <p:nvGrpSpPr>
          <p:cNvPr id="57" name="Skupina 210"/>
          <p:cNvGrpSpPr/>
          <p:nvPr/>
        </p:nvGrpSpPr>
        <p:grpSpPr>
          <a:xfrm>
            <a:off x="5902848" y="4495419"/>
            <a:ext cx="2984048" cy="1202411"/>
            <a:chOff x="5993128" y="4303627"/>
            <a:chExt cx="2984048" cy="1202411"/>
          </a:xfrm>
        </p:grpSpPr>
        <p:sp>
          <p:nvSpPr>
            <p:cNvPr id="194" name="Voľná forma 25"/>
            <p:cNvSpPr/>
            <p:nvPr/>
          </p:nvSpPr>
          <p:spPr>
            <a:xfrm>
              <a:off x="5993128" y="4508061"/>
              <a:ext cx="2725421" cy="997977"/>
            </a:xfrm>
            <a:custGeom>
              <a:avLst/>
              <a:gdLst>
                <a:gd name="connsiteX0" fmla="*/ 34724 w 8206451"/>
                <a:gd name="connsiteY0" fmla="*/ 0 h 2835798"/>
                <a:gd name="connsiteX1" fmla="*/ 0 w 8206451"/>
                <a:gd name="connsiteY1" fmla="*/ 2835798 h 2835798"/>
                <a:gd name="connsiteX2" fmla="*/ 8206451 w 8206451"/>
                <a:gd name="connsiteY2" fmla="*/ 2789499 h 28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451" h="2835798">
                  <a:moveTo>
                    <a:pt x="34724" y="0"/>
                  </a:moveTo>
                  <a:lnTo>
                    <a:pt x="0" y="2835798"/>
                  </a:lnTo>
                  <a:lnTo>
                    <a:pt x="8206451" y="2789499"/>
                  </a:lnTo>
                </a:path>
              </a:pathLst>
            </a:cu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sz="1100"/>
            </a:p>
          </p:txBody>
        </p:sp>
        <p:sp>
          <p:nvSpPr>
            <p:cNvPr id="196" name="Voľný tvar 195"/>
            <p:cNvSpPr/>
            <p:nvPr/>
          </p:nvSpPr>
          <p:spPr>
            <a:xfrm>
              <a:off x="6092982" y="4680642"/>
              <a:ext cx="2607398" cy="796705"/>
            </a:xfrm>
            <a:custGeom>
              <a:avLst/>
              <a:gdLst>
                <a:gd name="connsiteX0" fmla="*/ 0 w 2607398"/>
                <a:gd name="connsiteY0" fmla="*/ 796705 h 796705"/>
                <a:gd name="connsiteX1" fmla="*/ 54321 w 2607398"/>
                <a:gd name="connsiteY1" fmla="*/ 54320 h 796705"/>
                <a:gd name="connsiteX2" fmla="*/ 334978 w 2607398"/>
                <a:gd name="connsiteY2" fmla="*/ 54320 h 796705"/>
                <a:gd name="connsiteX3" fmla="*/ 543208 w 2607398"/>
                <a:gd name="connsiteY3" fmla="*/ 706170 h 796705"/>
                <a:gd name="connsiteX4" fmla="*/ 1294646 w 2607398"/>
                <a:gd name="connsiteY4" fmla="*/ 715223 h 796705"/>
                <a:gd name="connsiteX5" fmla="*/ 1439501 w 2607398"/>
                <a:gd name="connsiteY5" fmla="*/ 18107 h 796705"/>
                <a:gd name="connsiteX6" fmla="*/ 1683945 w 2607398"/>
                <a:gd name="connsiteY6" fmla="*/ 0 h 796705"/>
                <a:gd name="connsiteX7" fmla="*/ 1955549 w 2607398"/>
                <a:gd name="connsiteY7" fmla="*/ 706170 h 796705"/>
                <a:gd name="connsiteX8" fmla="*/ 2562131 w 2607398"/>
                <a:gd name="connsiteY8" fmla="*/ 669956 h 796705"/>
                <a:gd name="connsiteX9" fmla="*/ 2562131 w 2607398"/>
                <a:gd name="connsiteY9" fmla="*/ 669956 h 796705"/>
                <a:gd name="connsiteX10" fmla="*/ 2589291 w 2607398"/>
                <a:gd name="connsiteY10" fmla="*/ 679009 h 796705"/>
                <a:gd name="connsiteX11" fmla="*/ 2607398 w 2607398"/>
                <a:gd name="connsiteY11" fmla="*/ 660903 h 79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7398" h="796705">
                  <a:moveTo>
                    <a:pt x="0" y="796705"/>
                  </a:moveTo>
                  <a:lnTo>
                    <a:pt x="54321" y="54320"/>
                  </a:lnTo>
                  <a:lnTo>
                    <a:pt x="334978" y="54320"/>
                  </a:lnTo>
                  <a:lnTo>
                    <a:pt x="543208" y="706170"/>
                  </a:lnTo>
                  <a:lnTo>
                    <a:pt x="1294646" y="715223"/>
                  </a:lnTo>
                  <a:lnTo>
                    <a:pt x="1439501" y="18107"/>
                  </a:lnTo>
                  <a:lnTo>
                    <a:pt x="1683945" y="0"/>
                  </a:lnTo>
                  <a:lnTo>
                    <a:pt x="1955549" y="706170"/>
                  </a:lnTo>
                  <a:lnTo>
                    <a:pt x="2562131" y="669956"/>
                  </a:lnTo>
                  <a:lnTo>
                    <a:pt x="2562131" y="669956"/>
                  </a:lnTo>
                  <a:lnTo>
                    <a:pt x="2589291" y="679009"/>
                  </a:lnTo>
                  <a:lnTo>
                    <a:pt x="2607398" y="660903"/>
                  </a:lnTo>
                </a:path>
              </a:pathLst>
            </a:custGeom>
            <a:noFill/>
            <a:ln>
              <a:solidFill>
                <a:srgbClr val="00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98" name="BlokTextu 197"/>
            <p:cNvSpPr txBox="1"/>
            <p:nvPr/>
          </p:nvSpPr>
          <p:spPr>
            <a:xfrm>
              <a:off x="8055129" y="4303627"/>
              <a:ext cx="92204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sk-SK" sz="2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PCV</a:t>
              </a:r>
            </a:p>
          </p:txBody>
        </p:sp>
      </p:grpSp>
      <p:grpSp>
        <p:nvGrpSpPr>
          <p:cNvPr id="58" name="Skupina 198"/>
          <p:cNvGrpSpPr/>
          <p:nvPr/>
        </p:nvGrpSpPr>
        <p:grpSpPr>
          <a:xfrm>
            <a:off x="5868143" y="5880101"/>
            <a:ext cx="3093227" cy="702724"/>
            <a:chOff x="565905" y="2980246"/>
            <a:chExt cx="3634020" cy="842798"/>
          </a:xfrm>
        </p:grpSpPr>
        <p:grpSp>
          <p:nvGrpSpPr>
            <p:cNvPr id="59" name="Skupina 199"/>
            <p:cNvGrpSpPr/>
            <p:nvPr/>
          </p:nvGrpSpPr>
          <p:grpSpPr>
            <a:xfrm>
              <a:off x="565905" y="2990149"/>
              <a:ext cx="3634020" cy="832895"/>
              <a:chOff x="365555" y="3142885"/>
              <a:chExt cx="4902776" cy="1252677"/>
            </a:xfrm>
          </p:grpSpPr>
          <p:sp>
            <p:nvSpPr>
              <p:cNvPr id="205" name="Ovál 204"/>
              <p:cNvSpPr/>
              <p:nvPr/>
            </p:nvSpPr>
            <p:spPr>
              <a:xfrm>
                <a:off x="467544" y="3151103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206" name="Ovál 205"/>
              <p:cNvSpPr/>
              <p:nvPr/>
            </p:nvSpPr>
            <p:spPr>
              <a:xfrm>
                <a:off x="4620259" y="3181469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207" name="Ovál 206"/>
              <p:cNvSpPr/>
              <p:nvPr/>
            </p:nvSpPr>
            <p:spPr>
              <a:xfrm>
                <a:off x="1448204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208" name="Ovál 207"/>
              <p:cNvSpPr/>
              <p:nvPr/>
            </p:nvSpPr>
            <p:spPr>
              <a:xfrm>
                <a:off x="2485552" y="3142885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209" name="Ovál 208"/>
              <p:cNvSpPr/>
              <p:nvPr/>
            </p:nvSpPr>
            <p:spPr>
              <a:xfrm>
                <a:off x="3569006" y="3151102"/>
                <a:ext cx="648072" cy="637937"/>
              </a:xfrm>
              <a:prstGeom prst="ellipse">
                <a:avLst/>
              </a:prstGeom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210" name="Ovál 209"/>
              <p:cNvSpPr/>
              <p:nvPr/>
            </p:nvSpPr>
            <p:spPr>
              <a:xfrm>
                <a:off x="365555" y="3142885"/>
                <a:ext cx="836645" cy="1252677"/>
              </a:xfrm>
              <a:prstGeom prst="ellipse">
                <a:avLst/>
              </a:prstGeom>
              <a:solidFill>
                <a:srgbClr val="00FF00">
                  <a:alpha val="16078"/>
                </a:srgbClr>
              </a:solidFill>
              <a:ln>
                <a:solidFill>
                  <a:srgbClr val="00FF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201" name="Ovál 200"/>
            <p:cNvSpPr/>
            <p:nvPr/>
          </p:nvSpPr>
          <p:spPr>
            <a:xfrm>
              <a:off x="1289943" y="2990149"/>
              <a:ext cx="620135" cy="707348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2" name="Ovál 201"/>
            <p:cNvSpPr/>
            <p:nvPr/>
          </p:nvSpPr>
          <p:spPr>
            <a:xfrm>
              <a:off x="2074456" y="2990149"/>
              <a:ext cx="620135" cy="590143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3" name="Ovál 202"/>
            <p:cNvSpPr/>
            <p:nvPr/>
          </p:nvSpPr>
          <p:spPr>
            <a:xfrm>
              <a:off x="2861458" y="2980246"/>
              <a:ext cx="620135" cy="487588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4" name="Ovál 203"/>
            <p:cNvSpPr/>
            <p:nvPr/>
          </p:nvSpPr>
          <p:spPr>
            <a:xfrm>
              <a:off x="3707304" y="3011016"/>
              <a:ext cx="492621" cy="466721"/>
            </a:xfrm>
            <a:prstGeom prst="ellipse">
              <a:avLst/>
            </a:prstGeom>
            <a:solidFill>
              <a:srgbClr val="00FF00">
                <a:alpha val="16078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212" name="BlokTextu 211"/>
          <p:cNvSpPr txBox="1"/>
          <p:nvPr/>
        </p:nvSpPr>
        <p:spPr>
          <a:xfrm>
            <a:off x="6599875" y="4526943"/>
            <a:ext cx="1304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Ti : Te = 1:1,5</a:t>
            </a:r>
          </a:p>
          <a:p>
            <a:r>
              <a:rPr lang="sk-SK" sz="1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f = 16</a:t>
            </a:r>
          </a:p>
        </p:txBody>
      </p:sp>
      <p:sp>
        <p:nvSpPr>
          <p:cNvPr id="214" name="Obdĺžnik 213"/>
          <p:cNvSpPr/>
          <p:nvPr/>
        </p:nvSpPr>
        <p:spPr>
          <a:xfrm>
            <a:off x="5724128" y="4364595"/>
            <a:ext cx="3312368" cy="2358305"/>
          </a:xfrm>
          <a:prstGeom prst="rect">
            <a:avLst/>
          </a:prstGeom>
          <a:noFill/>
          <a:ln>
            <a:solidFill>
              <a:srgbClr val="00FF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grpSp>
        <p:nvGrpSpPr>
          <p:cNvPr id="60" name="Skupina 54"/>
          <p:cNvGrpSpPr/>
          <p:nvPr/>
        </p:nvGrpSpPr>
        <p:grpSpPr>
          <a:xfrm>
            <a:off x="611560" y="5661248"/>
            <a:ext cx="4215993" cy="897730"/>
            <a:chOff x="179512" y="5050163"/>
            <a:chExt cx="5597094" cy="1125169"/>
          </a:xfrm>
        </p:grpSpPr>
        <p:grpSp>
          <p:nvGrpSpPr>
            <p:cNvPr id="61" name="Skupina 186"/>
            <p:cNvGrpSpPr/>
            <p:nvPr/>
          </p:nvGrpSpPr>
          <p:grpSpPr>
            <a:xfrm>
              <a:off x="414662" y="5110111"/>
              <a:ext cx="3735446" cy="647487"/>
              <a:chOff x="494210" y="5581970"/>
              <a:chExt cx="3735446" cy="647487"/>
            </a:xfrm>
          </p:grpSpPr>
          <p:grpSp>
            <p:nvGrpSpPr>
              <p:cNvPr id="62" name="Skupina 126"/>
              <p:cNvGrpSpPr/>
              <p:nvPr/>
            </p:nvGrpSpPr>
            <p:grpSpPr>
              <a:xfrm>
                <a:off x="510893" y="5584321"/>
                <a:ext cx="3718763" cy="645136"/>
                <a:chOff x="565905" y="2980246"/>
                <a:chExt cx="3718763" cy="645136"/>
              </a:xfrm>
            </p:grpSpPr>
            <p:grpSp>
              <p:nvGrpSpPr>
                <p:cNvPr id="63" name="Skupina 127"/>
                <p:cNvGrpSpPr/>
                <p:nvPr/>
              </p:nvGrpSpPr>
              <p:grpSpPr>
                <a:xfrm>
                  <a:off x="565905" y="2990147"/>
                  <a:ext cx="3634020" cy="586113"/>
                  <a:chOff x="365555" y="3142885"/>
                  <a:chExt cx="4902776" cy="881517"/>
                </a:xfrm>
              </p:grpSpPr>
              <p:sp>
                <p:nvSpPr>
                  <p:cNvPr id="133" name="Ovál 132"/>
                  <p:cNvSpPr/>
                  <p:nvPr/>
                </p:nvSpPr>
                <p:spPr>
                  <a:xfrm>
                    <a:off x="467544" y="3151103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34" name="Ovál 133"/>
                  <p:cNvSpPr/>
                  <p:nvPr/>
                </p:nvSpPr>
                <p:spPr>
                  <a:xfrm>
                    <a:off x="4620259" y="3181469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35" name="Ovál 134"/>
                  <p:cNvSpPr/>
                  <p:nvPr/>
                </p:nvSpPr>
                <p:spPr>
                  <a:xfrm>
                    <a:off x="1448204" y="3151102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36" name="Ovál 135"/>
                  <p:cNvSpPr/>
                  <p:nvPr/>
                </p:nvSpPr>
                <p:spPr>
                  <a:xfrm>
                    <a:off x="2485552" y="3142885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37" name="Ovál 136"/>
                  <p:cNvSpPr/>
                  <p:nvPr/>
                </p:nvSpPr>
                <p:spPr>
                  <a:xfrm>
                    <a:off x="3569006" y="3151102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38" name="Ovál 137"/>
                  <p:cNvSpPr/>
                  <p:nvPr/>
                </p:nvSpPr>
                <p:spPr>
                  <a:xfrm>
                    <a:off x="365555" y="3142887"/>
                    <a:ext cx="836645" cy="881515"/>
                  </a:xfrm>
                  <a:prstGeom prst="ellipse">
                    <a:avLst/>
                  </a:prstGeom>
                  <a:solidFill>
                    <a:srgbClr val="00FF00">
                      <a:alpha val="16078"/>
                    </a:srgbClr>
                  </a:solidFill>
                  <a:ln>
                    <a:solidFill>
                      <a:srgbClr val="00FF9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</p:grpSp>
            <p:sp>
              <p:nvSpPr>
                <p:cNvPr id="129" name="Ovál 128"/>
                <p:cNvSpPr/>
                <p:nvPr/>
              </p:nvSpPr>
              <p:spPr>
                <a:xfrm>
                  <a:off x="1289943" y="3011016"/>
                  <a:ext cx="620135" cy="586112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33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30" name="Ovál 129"/>
                <p:cNvSpPr/>
                <p:nvPr/>
              </p:nvSpPr>
              <p:spPr>
                <a:xfrm>
                  <a:off x="2074456" y="2990149"/>
                  <a:ext cx="620135" cy="606980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31" name="Ovál 130"/>
                <p:cNvSpPr/>
                <p:nvPr/>
              </p:nvSpPr>
              <p:spPr>
                <a:xfrm>
                  <a:off x="2861458" y="2980246"/>
                  <a:ext cx="620135" cy="645136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00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32" name="Ovál 131"/>
                <p:cNvSpPr/>
                <p:nvPr/>
              </p:nvSpPr>
              <p:spPr>
                <a:xfrm>
                  <a:off x="3664533" y="3011015"/>
                  <a:ext cx="620135" cy="614367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</p:grpSp>
          <p:grpSp>
            <p:nvGrpSpPr>
              <p:cNvPr id="64" name="Skupina 138"/>
              <p:cNvGrpSpPr/>
              <p:nvPr/>
            </p:nvGrpSpPr>
            <p:grpSpPr>
              <a:xfrm>
                <a:off x="507249" y="5590299"/>
                <a:ext cx="3718763" cy="639158"/>
                <a:chOff x="565905" y="2980246"/>
                <a:chExt cx="3718763" cy="639158"/>
              </a:xfrm>
            </p:grpSpPr>
            <p:grpSp>
              <p:nvGrpSpPr>
                <p:cNvPr id="65" name="Skupina 139"/>
                <p:cNvGrpSpPr/>
                <p:nvPr/>
              </p:nvGrpSpPr>
              <p:grpSpPr>
                <a:xfrm>
                  <a:off x="565905" y="2990150"/>
                  <a:ext cx="3634020" cy="590143"/>
                  <a:chOff x="365555" y="3142885"/>
                  <a:chExt cx="4902776" cy="887577"/>
                </a:xfrm>
              </p:grpSpPr>
              <p:sp>
                <p:nvSpPr>
                  <p:cNvPr id="145" name="Ovál 144"/>
                  <p:cNvSpPr/>
                  <p:nvPr/>
                </p:nvSpPr>
                <p:spPr>
                  <a:xfrm>
                    <a:off x="467544" y="3151103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46" name="Ovál 145"/>
                  <p:cNvSpPr/>
                  <p:nvPr/>
                </p:nvSpPr>
                <p:spPr>
                  <a:xfrm>
                    <a:off x="4620259" y="3181469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47" name="Ovál 146"/>
                  <p:cNvSpPr/>
                  <p:nvPr/>
                </p:nvSpPr>
                <p:spPr>
                  <a:xfrm>
                    <a:off x="1448204" y="3151102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48" name="Ovál 147"/>
                  <p:cNvSpPr/>
                  <p:nvPr/>
                </p:nvSpPr>
                <p:spPr>
                  <a:xfrm>
                    <a:off x="2485552" y="3142885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49" name="Ovál 148"/>
                  <p:cNvSpPr/>
                  <p:nvPr/>
                </p:nvSpPr>
                <p:spPr>
                  <a:xfrm>
                    <a:off x="3569006" y="3151102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50" name="Ovál 149"/>
                  <p:cNvSpPr/>
                  <p:nvPr/>
                </p:nvSpPr>
                <p:spPr>
                  <a:xfrm>
                    <a:off x="365555" y="3142885"/>
                    <a:ext cx="836645" cy="887577"/>
                  </a:xfrm>
                  <a:prstGeom prst="ellipse">
                    <a:avLst/>
                  </a:prstGeom>
                  <a:solidFill>
                    <a:srgbClr val="00FF00">
                      <a:alpha val="16078"/>
                    </a:srgbClr>
                  </a:solidFill>
                  <a:ln>
                    <a:solidFill>
                      <a:srgbClr val="00FF9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</p:grpSp>
            <p:sp>
              <p:nvSpPr>
                <p:cNvPr id="141" name="Ovál 140"/>
                <p:cNvSpPr/>
                <p:nvPr/>
              </p:nvSpPr>
              <p:spPr>
                <a:xfrm>
                  <a:off x="1289943" y="3011016"/>
                  <a:ext cx="620135" cy="608388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33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42" name="Ovál 141"/>
                <p:cNvSpPr/>
                <p:nvPr/>
              </p:nvSpPr>
              <p:spPr>
                <a:xfrm>
                  <a:off x="2074456" y="2990149"/>
                  <a:ext cx="620135" cy="590144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43" name="Ovál 142"/>
                <p:cNvSpPr/>
                <p:nvPr/>
              </p:nvSpPr>
              <p:spPr>
                <a:xfrm>
                  <a:off x="2861458" y="2980246"/>
                  <a:ext cx="620135" cy="487588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00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44" name="Ovál 143"/>
                <p:cNvSpPr/>
                <p:nvPr/>
              </p:nvSpPr>
              <p:spPr>
                <a:xfrm>
                  <a:off x="3664533" y="3011016"/>
                  <a:ext cx="620135" cy="466721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</p:grpSp>
          <p:grpSp>
            <p:nvGrpSpPr>
              <p:cNvPr id="66" name="Skupina 174"/>
              <p:cNvGrpSpPr/>
              <p:nvPr/>
            </p:nvGrpSpPr>
            <p:grpSpPr>
              <a:xfrm>
                <a:off x="494210" y="5581970"/>
                <a:ext cx="3678421" cy="639540"/>
                <a:chOff x="565905" y="2980246"/>
                <a:chExt cx="3678421" cy="639540"/>
              </a:xfrm>
            </p:grpSpPr>
            <p:grpSp>
              <p:nvGrpSpPr>
                <p:cNvPr id="67" name="Skupina 175"/>
                <p:cNvGrpSpPr/>
                <p:nvPr/>
              </p:nvGrpSpPr>
              <p:grpSpPr>
                <a:xfrm>
                  <a:off x="565905" y="2990148"/>
                  <a:ext cx="3634020" cy="629637"/>
                  <a:chOff x="365555" y="3142885"/>
                  <a:chExt cx="4902776" cy="946977"/>
                </a:xfrm>
              </p:grpSpPr>
              <p:sp>
                <p:nvSpPr>
                  <p:cNvPr id="181" name="Ovál 180"/>
                  <p:cNvSpPr/>
                  <p:nvPr/>
                </p:nvSpPr>
                <p:spPr>
                  <a:xfrm>
                    <a:off x="467544" y="3151103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82" name="Ovál 181"/>
                  <p:cNvSpPr/>
                  <p:nvPr/>
                </p:nvSpPr>
                <p:spPr>
                  <a:xfrm>
                    <a:off x="4620259" y="3181469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83" name="Ovál 182"/>
                  <p:cNvSpPr/>
                  <p:nvPr/>
                </p:nvSpPr>
                <p:spPr>
                  <a:xfrm>
                    <a:off x="1448204" y="3151102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84" name="Ovál 183"/>
                  <p:cNvSpPr/>
                  <p:nvPr/>
                </p:nvSpPr>
                <p:spPr>
                  <a:xfrm>
                    <a:off x="2485552" y="3142885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85" name="Ovál 184"/>
                  <p:cNvSpPr/>
                  <p:nvPr/>
                </p:nvSpPr>
                <p:spPr>
                  <a:xfrm>
                    <a:off x="3569006" y="3151102"/>
                    <a:ext cx="648072" cy="637937"/>
                  </a:xfrm>
                  <a:prstGeom prst="ellips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  <p:sp>
                <p:nvSpPr>
                  <p:cNvPr id="186" name="Ovál 185"/>
                  <p:cNvSpPr/>
                  <p:nvPr/>
                </p:nvSpPr>
                <p:spPr>
                  <a:xfrm>
                    <a:off x="365555" y="3142887"/>
                    <a:ext cx="836645" cy="946975"/>
                  </a:xfrm>
                  <a:prstGeom prst="ellipse">
                    <a:avLst/>
                  </a:prstGeom>
                  <a:solidFill>
                    <a:srgbClr val="00FF00">
                      <a:alpha val="16078"/>
                    </a:srgbClr>
                  </a:solidFill>
                  <a:ln>
                    <a:solidFill>
                      <a:srgbClr val="00FF9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sk-SK"/>
                  </a:p>
                </p:txBody>
              </p:sp>
            </p:grpSp>
            <p:sp>
              <p:nvSpPr>
                <p:cNvPr id="177" name="Ovál 176"/>
                <p:cNvSpPr/>
                <p:nvPr/>
              </p:nvSpPr>
              <p:spPr>
                <a:xfrm>
                  <a:off x="1289943" y="3011016"/>
                  <a:ext cx="620135" cy="608770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33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78" name="Ovál 177"/>
                <p:cNvSpPr/>
                <p:nvPr/>
              </p:nvSpPr>
              <p:spPr>
                <a:xfrm>
                  <a:off x="2074456" y="2990149"/>
                  <a:ext cx="620135" cy="629636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79" name="Ovál 178"/>
                <p:cNvSpPr/>
                <p:nvPr/>
              </p:nvSpPr>
              <p:spPr>
                <a:xfrm>
                  <a:off x="2904229" y="2980246"/>
                  <a:ext cx="546002" cy="504056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0000F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  <p:sp>
              <p:nvSpPr>
                <p:cNvPr id="180" name="Ovál 179"/>
                <p:cNvSpPr/>
                <p:nvPr/>
              </p:nvSpPr>
              <p:spPr>
                <a:xfrm>
                  <a:off x="3707303" y="3011015"/>
                  <a:ext cx="537023" cy="473287"/>
                </a:xfrm>
                <a:prstGeom prst="ellipse">
                  <a:avLst/>
                </a:prstGeom>
                <a:solidFill>
                  <a:srgbClr val="00FF00">
                    <a:alpha val="16078"/>
                  </a:srgbClr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sk-SK"/>
                </a:p>
              </p:txBody>
            </p:sp>
          </p:grpSp>
        </p:grpSp>
        <p:sp>
          <p:nvSpPr>
            <p:cNvPr id="188" name="Ovál 187"/>
            <p:cNvSpPr/>
            <p:nvPr/>
          </p:nvSpPr>
          <p:spPr>
            <a:xfrm>
              <a:off x="336473" y="5110111"/>
              <a:ext cx="768899" cy="943374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89" name="Ovál 188"/>
            <p:cNvSpPr/>
            <p:nvPr/>
          </p:nvSpPr>
          <p:spPr>
            <a:xfrm>
              <a:off x="1838026" y="5096625"/>
              <a:ext cx="768899" cy="884853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90" name="Ovál 189"/>
            <p:cNvSpPr/>
            <p:nvPr/>
          </p:nvSpPr>
          <p:spPr>
            <a:xfrm>
              <a:off x="2651325" y="5118441"/>
              <a:ext cx="768899" cy="809732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91" name="Ovál 190"/>
            <p:cNvSpPr/>
            <p:nvPr/>
          </p:nvSpPr>
          <p:spPr>
            <a:xfrm>
              <a:off x="3447583" y="5124870"/>
              <a:ext cx="768899" cy="803303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93" name="Ovál 192"/>
            <p:cNvSpPr/>
            <p:nvPr/>
          </p:nvSpPr>
          <p:spPr>
            <a:xfrm>
              <a:off x="1103634" y="5124869"/>
              <a:ext cx="756004" cy="943374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3" name="BlokTextu 212"/>
            <p:cNvSpPr txBox="1"/>
            <p:nvPr/>
          </p:nvSpPr>
          <p:spPr>
            <a:xfrm>
              <a:off x="4229545" y="5405410"/>
              <a:ext cx="1547061" cy="64487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l-GR" sz="2400" b="1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Σ</a:t>
              </a:r>
              <a:r>
                <a:rPr lang="sk-SK" sz="2400" b="1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 MLV</a:t>
              </a:r>
              <a:endParaRPr lang="sk-SK" sz="2400" dirty="0">
                <a:solidFill>
                  <a:srgbClr val="FFFF00"/>
                </a:solidFill>
              </a:endParaRPr>
            </a:p>
          </p:txBody>
        </p:sp>
        <p:sp>
          <p:nvSpPr>
            <p:cNvPr id="54" name="Obdĺžnik 53"/>
            <p:cNvSpPr/>
            <p:nvPr/>
          </p:nvSpPr>
          <p:spPr>
            <a:xfrm>
              <a:off x="179512" y="5050163"/>
              <a:ext cx="5544616" cy="1125169"/>
            </a:xfrm>
            <a:prstGeom prst="rect">
              <a:avLst/>
            </a:prstGeom>
            <a:noFill/>
            <a:ln>
              <a:solidFill>
                <a:srgbClr val="00FF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</p:spTree>
    <p:extLst>
      <p:ext uri="{BB962C8B-B14F-4D97-AF65-F5344CB8AC3E}">
        <p14:creationId xmlns:p14="http://schemas.microsoft.com/office/powerpoint/2010/main" val="30445425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lokTextu 1"/>
          <p:cNvSpPr txBox="1"/>
          <p:nvPr/>
        </p:nvSpPr>
        <p:spPr>
          <a:xfrm>
            <a:off x="2339752" y="188640"/>
            <a:ext cx="45640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Клинический опыт  - 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PMVL /3LV, 4LV)</a:t>
            </a:r>
          </a:p>
        </p:txBody>
      </p:sp>
      <p:sp>
        <p:nvSpPr>
          <p:cNvPr id="3" name="BlokTextu 2"/>
          <p:cNvSpPr txBox="1"/>
          <p:nvPr/>
        </p:nvSpPr>
        <p:spPr>
          <a:xfrm>
            <a:off x="2339752" y="2276872"/>
            <a:ext cx="540603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/>
            </a:pP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Послеоперационный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„</a:t>
            </a:r>
            <a:r>
              <a:rPr lang="sk-SK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gentle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recruitment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“</a:t>
            </a:r>
          </a:p>
          <a:p>
            <a:pPr marL="342900" indent="-342900">
              <a:buAutoNum type="arabicPeriod"/>
            </a:pPr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342900" indent="-342900">
              <a:buAutoNum type="arabicPeriod"/>
            </a:pPr>
            <a:r>
              <a:rPr lang="ru-R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Пневмония </a:t>
            </a: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H1N1</a:t>
            </a:r>
          </a:p>
          <a:p>
            <a:pPr marL="342900" indent="-342900">
              <a:buAutoNum type="arabicPeriod"/>
            </a:pPr>
            <a:endParaRPr lang="sk-SK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342900" indent="-342900">
              <a:buAutoNum type="arabicPeriod"/>
            </a:pPr>
            <a:r>
              <a:rPr lang="sk-SK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ARDS</a:t>
            </a:r>
          </a:p>
        </p:txBody>
      </p: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812088" y="6309320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/>
          <p:cNvSpPr/>
          <p:nvPr/>
        </p:nvSpPr>
        <p:spPr>
          <a:xfrm>
            <a:off x="323528" y="0"/>
            <a:ext cx="865839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ru-RU" sz="1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Послеоперационный </a:t>
            </a:r>
            <a:r>
              <a:rPr lang="sk-SK" sz="1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gentle</a:t>
            </a:r>
            <a:r>
              <a:rPr lang="sk-SK" sz="1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sz="1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recruitment</a:t>
            </a:r>
            <a:r>
              <a:rPr lang="sk-SK" sz="1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ru-RU" sz="1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 кардиохирургических вмешательств</a:t>
            </a:r>
            <a:endParaRPr lang="sk-SK" sz="1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BlokTextu 2"/>
          <p:cNvSpPr txBox="1"/>
          <p:nvPr/>
        </p:nvSpPr>
        <p:spPr>
          <a:xfrm>
            <a:off x="2123728" y="3562959"/>
            <a:ext cx="5282144" cy="289310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Пациенты после кардиохирургического вмешательства</a:t>
            </a:r>
            <a:endParaRPr lang="sk-SK" sz="12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(ECC</a:t>
            </a:r>
            <a:r>
              <a:rPr lang="en-US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&gt;</a:t>
            </a:r>
            <a:r>
              <a:rPr lang="sl-SI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40 min</a:t>
            </a:r>
            <a:r>
              <a:rPr lang="sk-SK" sz="1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    n = 60</a:t>
            </a:r>
          </a:p>
          <a:p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Основной вентиляционный режим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PCV 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PCV-3LV</a:t>
            </a:r>
          </a:p>
          <a:p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Вес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= 87 ± 8 kg     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Рост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= 169 ± 12 cm</a:t>
            </a: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LIS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 приема в отделение, среднее значение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= 1,25</a:t>
            </a:r>
          </a:p>
          <a:p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FiO2 = 0,45 ± 0,5</a:t>
            </a:r>
          </a:p>
          <a:p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PEEP = 8 ± 1 cm H2O</a:t>
            </a:r>
          </a:p>
          <a:p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PEEPh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= 6 ± 1 cm H2O</a:t>
            </a:r>
          </a:p>
          <a:p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Ppc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/ </a:t>
            </a:r>
            <a:r>
              <a:rPr lang="sk-SK" sz="1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Pps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 = 12 ± 2 cm H2O</a:t>
            </a:r>
          </a:p>
          <a:p>
            <a:r>
              <a:rPr lang="sl-SI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Obdĺžnik 3"/>
          <p:cNvSpPr/>
          <p:nvPr/>
        </p:nvSpPr>
        <p:spPr>
          <a:xfrm>
            <a:off x="251520" y="336903"/>
            <a:ext cx="8064896" cy="2185214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Типичные осложнения</a:t>
            </a:r>
            <a:r>
              <a:rPr lang="sk-SK" sz="1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: </a:t>
            </a:r>
          </a:p>
          <a:p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Ателектазы</a:t>
            </a:r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Инфекции компартаментов с ателектазами</a:t>
            </a:r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Циклический коллапс альвеолов с повреждением сурфактанта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ателектотравма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 </a:t>
            </a: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Биотравма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Нарастание шунтов 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</a:t>
            </a:r>
            <a:r>
              <a:rPr lang="sk-SK" sz="1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Qs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/</a:t>
            </a:r>
            <a:r>
              <a:rPr lang="sk-SK" sz="12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Qt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),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гипоксемия и потребность высокой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FiO2</a:t>
            </a: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Ретенция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CO2,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увеличение вентиляционной работы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 отключения от ИВЛ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),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увеличение потребления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O2 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 выработка </a:t>
            </a:r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CO2 </a:t>
            </a: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Ухудшение туалета дыхательных путей</a:t>
            </a:r>
            <a:endParaRPr lang="sk-SK" sz="1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r>
              <a:rPr lang="sk-SK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</a:t>
            </a:r>
            <a:r>
              <a:rPr lang="ru-RU" sz="1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Нарушение артериально-капиллярной мембраны с большей проходимостью для жидкостей</a:t>
            </a:r>
            <a:endParaRPr lang="sk-SK" sz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BlokTextu 4"/>
          <p:cNvSpPr txBox="1"/>
          <p:nvPr/>
        </p:nvSpPr>
        <p:spPr>
          <a:xfrm>
            <a:off x="3131840" y="2780928"/>
            <a:ext cx="2566728" cy="52322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none" rtlCol="0">
            <a:spAutoFit/>
          </a:bodyPr>
          <a:lstStyle/>
          <a:p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Основные характеристики</a:t>
            </a:r>
            <a:b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ru-RU" sz="1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наблюдаемых пациентов</a:t>
            </a:r>
            <a:endParaRPr lang="sk-SK" sz="14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/>
          <p:cNvSpPr/>
          <p:nvPr/>
        </p:nvSpPr>
        <p:spPr>
          <a:xfrm>
            <a:off x="323528" y="188640"/>
            <a:ext cx="88941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Послеоперационный </a:t>
            </a:r>
            <a:r>
              <a:rPr lang="sk-SK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gentle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sk-SK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recruitment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– 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результаты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– 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транспортировка 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O2</a:t>
            </a:r>
          </a:p>
        </p:txBody>
      </p:sp>
      <p:graphicFrame>
        <p:nvGraphicFramePr>
          <p:cNvPr id="3" name="Group 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2215400"/>
              </p:ext>
            </p:extLst>
          </p:nvPr>
        </p:nvGraphicFramePr>
        <p:xfrm>
          <a:off x="467544" y="1412776"/>
          <a:ext cx="8352929" cy="2775921"/>
        </p:xfrm>
        <a:graphic>
          <a:graphicData uri="http://schemas.openxmlformats.org/drawingml/2006/table">
            <a:tbl>
              <a:tblPr/>
              <a:tblGrid>
                <a:gridCol w="2843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53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57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13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673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33839">
                <a:tc gridSpan="4"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ru-RU" altLang="sk-SK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Средние значения </a:t>
                      </a:r>
                      <a:r>
                        <a:rPr kumimoji="0" lang="en-GB" altLang="sk-SK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PaO</a:t>
                      </a:r>
                      <a:r>
                        <a:rPr kumimoji="0" lang="en-GB" altLang="sk-SK" sz="1800" b="1" i="0" u="none" strike="noStrike" cap="none" normalizeH="0" baseline="-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GB" altLang="sk-SK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/FiO</a:t>
                      </a:r>
                      <a:r>
                        <a:rPr kumimoji="0" lang="en-GB" altLang="sk-SK" sz="1800" b="1" i="0" u="none" strike="noStrike" cap="none" normalizeH="0" baseline="-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GB" altLang="sk-SK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(mmHg) </a:t>
                      </a:r>
                      <a:r>
                        <a:rPr kumimoji="0" lang="ru-RU" altLang="sk-SK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в отдельных группах</a:t>
                      </a:r>
                      <a:endParaRPr kumimoji="0" lang="en-GB" altLang="sk-SK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Times New Roman" panose="02020603050405020304" pitchFamily="18" charset="0"/>
                        <a:ea typeface="Microsoft YaHei" panose="020B0503020204020204" pitchFamily="34" charset="-122"/>
                        <a:cs typeface="Times New Roman" panose="02020603050405020304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k-SK"/>
                    </a:p>
                  </a:txBody>
                  <a:tcPr/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t-test</a:t>
                      </a:r>
                      <a:endParaRPr kumimoji="0" lang="en-GB" altLang="sk-SK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4313"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PaO</a:t>
                      </a:r>
                      <a:r>
                        <a:rPr kumimoji="0" lang="en-GB" altLang="sk-SK" sz="1200" b="1" i="0" u="none" strike="noStrike" cap="none" normalizeH="0" baseline="-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/FiO</a:t>
                      </a:r>
                      <a:r>
                        <a:rPr kumimoji="0" lang="en-GB" altLang="sk-SK" sz="1200" b="1" i="0" u="none" strike="noStrike" cap="none" normalizeH="0" baseline="-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(mmHg) </a:t>
                      </a:r>
                      <a:r>
                        <a:rPr kumimoji="0" lang="ru-RU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во время приема на клинику</a:t>
                      </a:r>
                      <a:endParaRPr kumimoji="0" lang="en-GB" altLang="sk-SK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PaO</a:t>
                      </a:r>
                      <a:r>
                        <a:rPr kumimoji="0" lang="en-GB" altLang="sk-SK" sz="1200" b="1" i="0" u="none" strike="noStrike" cap="none" normalizeH="0" baseline="-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/FiO</a:t>
                      </a:r>
                      <a:r>
                        <a:rPr kumimoji="0" lang="en-GB" altLang="sk-SK" sz="1200" b="1" i="0" u="none" strike="noStrike" cap="none" normalizeH="0" baseline="-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(mmHg) </a:t>
                      </a:r>
                      <a:r>
                        <a:rPr kumimoji="0" lang="ru-RU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перед отключением от ИВЛ</a:t>
                      </a:r>
                      <a:endParaRPr kumimoji="0" lang="en-GB" altLang="sk-SK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% </a:t>
                      </a:r>
                      <a:r>
                        <a:rPr kumimoji="0" lang="ru-RU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разница</a:t>
                      </a:r>
                      <a:endParaRPr kumimoji="0" lang="en-GB" altLang="sk-SK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  <a:endParaRPr kumimoji="0" lang="en-GB" altLang="sk-SK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5900"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PaO2/FiO2  </a:t>
                      </a:r>
                      <a:r>
                        <a:rPr kumimoji="0" lang="ru-RU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группа №</a:t>
                      </a: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kumimoji="0" lang="sk-SK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 (3LV)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r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256±22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r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371± 18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r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+ 31%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US" altLang="sk-SK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p&lt;</a:t>
                      </a:r>
                      <a:r>
                        <a:rPr kumimoji="0" lang="en-GB" altLang="sk-SK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0,01</a:t>
                      </a:r>
                      <a:endParaRPr kumimoji="0" lang="en-GB" altLang="sk-SK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71869"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PaO2/FiO2  </a:t>
                      </a:r>
                      <a:r>
                        <a:rPr kumimoji="0" lang="ru-RU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группа №</a:t>
                      </a: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kumimoji="0" lang="sk-SK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 (PCV)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r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274±26</a:t>
                      </a:r>
                      <a:endParaRPr kumimoji="0" lang="en-GB" altLang="sk-SK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r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311± 16</a:t>
                      </a:r>
                      <a:endParaRPr kumimoji="0" lang="en-GB" altLang="sk-SK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r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+ 11,8%</a:t>
                      </a:r>
                      <a:endParaRPr kumimoji="0" lang="en-GB" altLang="sk-SK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lnSpc>
                          <a:spcPct val="95000"/>
                        </a:lnSpc>
                        <a:spcAft>
                          <a:spcPts val="1425"/>
                        </a:spcAft>
                        <a:defRPr sz="28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>
                        <a:lnSpc>
                          <a:spcPct val="95000"/>
                        </a:lnSpc>
                        <a:spcAft>
                          <a:spcPts val="1138"/>
                        </a:spcAft>
                        <a:defRPr sz="24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>
                        <a:lnSpc>
                          <a:spcPct val="95000"/>
                        </a:lnSpc>
                        <a:spcAft>
                          <a:spcPts val="850"/>
                        </a:spcAft>
                        <a:defRPr sz="200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>
                        <a:lnSpc>
                          <a:spcPct val="95000"/>
                        </a:lnSpc>
                        <a:spcAft>
                          <a:spcPts val="575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>
                        <a:lnSpc>
                          <a:spcPct val="95000"/>
                        </a:lnSpc>
                        <a:spcAft>
                          <a:spcPts val="288"/>
                        </a:spcAft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25146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29718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34290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3886200" indent="-228600" defTabSz="449263" fontAlgn="base" hangingPunct="0">
                        <a:lnSpc>
                          <a:spcPct val="95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342900" marR="0" lvl="0" indent="-342900" algn="l" defTabSz="449263" rtl="0" eaLnBrk="1" fontAlgn="base" latinLnBrk="0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1425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/>
                      </a:pPr>
                      <a:r>
                        <a:rPr kumimoji="0" lang="en-GB" altLang="sk-SK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  <a:r>
                        <a:rPr kumimoji="0" lang="sk-SK" altLang="sk-SK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p=NS</a:t>
                      </a:r>
                      <a:endParaRPr kumimoji="0" lang="en-GB" altLang="sk-SK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anose="020B0604020202020204" pitchFamily="34" charset="0"/>
                        <a:ea typeface="Microsoft YaHei" panose="020B0503020204020204" pitchFamily="34" charset="-122"/>
                        <a:cs typeface="Arial" panose="020B0604020202020204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lokTextu 2"/>
          <p:cNvSpPr txBox="1"/>
          <p:nvPr/>
        </p:nvSpPr>
        <p:spPr>
          <a:xfrm>
            <a:off x="899592" y="0"/>
            <a:ext cx="75883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Изменения статической податливости при изменении режима </a:t>
            </a:r>
            <a:b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(PCV/3LV 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</a:t>
            </a:r>
            <a:r>
              <a:rPr lang="sk-SK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3LV /PCV</a:t>
            </a:r>
            <a:r>
              <a:rPr lang="ru-RU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</a:t>
            </a:r>
            <a:endParaRPr lang="sk-SK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812088" y="6453188"/>
            <a:ext cx="1331912" cy="404812"/>
            <a:chOff x="3152" y="3294"/>
            <a:chExt cx="2124" cy="603"/>
          </a:xfrm>
        </p:grpSpPr>
        <p:grpSp>
          <p:nvGrpSpPr>
            <p:cNvPr id="5" name="Group 64"/>
            <p:cNvGrpSpPr>
              <a:grpSpLocks/>
            </p:cNvGrpSpPr>
            <p:nvPr/>
          </p:nvGrpSpPr>
          <p:grpSpPr bwMode="auto">
            <a:xfrm>
              <a:off x="3152" y="3294"/>
              <a:ext cx="505" cy="603"/>
              <a:chOff x="3107" y="3249"/>
              <a:chExt cx="641" cy="648"/>
            </a:xfrm>
          </p:grpSpPr>
          <p:sp>
            <p:nvSpPr>
              <p:cNvPr id="107" name="Freeform 65"/>
              <p:cNvSpPr>
                <a:spLocks noEditPoints="1"/>
              </p:cNvSpPr>
              <p:nvPr/>
            </p:nvSpPr>
            <p:spPr bwMode="auto">
              <a:xfrm>
                <a:off x="3107" y="3294"/>
                <a:ext cx="640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4 w 5184"/>
                  <a:gd name="T23" fmla="*/ 20 h 4879"/>
                  <a:gd name="T24" fmla="*/ 76 w 5184"/>
                  <a:gd name="T25" fmla="*/ 27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8 h 4879"/>
                  <a:gd name="T34" fmla="*/ 67 w 5184"/>
                  <a:gd name="T35" fmla="*/ 40 h 4879"/>
                  <a:gd name="T36" fmla="*/ 15 w 5184"/>
                  <a:gd name="T37" fmla="*/ 46 h 4879"/>
                  <a:gd name="T38" fmla="*/ 64 w 5184"/>
                  <a:gd name="T39" fmla="*/ 47 h 4879"/>
                  <a:gd name="T40" fmla="*/ 63 w 5184"/>
                  <a:gd name="T41" fmla="*/ 51 h 4879"/>
                  <a:gd name="T42" fmla="*/ 19 w 5184"/>
                  <a:gd name="T43" fmla="*/ 55 h 4879"/>
                  <a:gd name="T44" fmla="*/ 27 w 5184"/>
                  <a:gd name="T45" fmla="*/ 58 h 4879"/>
                  <a:gd name="T46" fmla="*/ 59 w 5184"/>
                  <a:gd name="T47" fmla="*/ 59 h 4879"/>
                  <a:gd name="T48" fmla="*/ 52 w 5184"/>
                  <a:gd name="T49" fmla="*/ 59 h 4879"/>
                  <a:gd name="T50" fmla="*/ 27 w 5184"/>
                  <a:gd name="T51" fmla="*/ 64 h 4879"/>
                  <a:gd name="T52" fmla="*/ 47 w 5184"/>
                  <a:gd name="T53" fmla="*/ 62 h 4879"/>
                  <a:gd name="T54" fmla="*/ 31 w 5184"/>
                  <a:gd name="T55" fmla="*/ 66 h 4879"/>
                  <a:gd name="T56" fmla="*/ 47 w 5184"/>
                  <a:gd name="T57" fmla="*/ 63 h 4879"/>
                  <a:gd name="T58" fmla="*/ 58 w 5184"/>
                  <a:gd name="T59" fmla="*/ 54 h 4879"/>
                  <a:gd name="T60" fmla="*/ 66 w 5184"/>
                  <a:gd name="T61" fmla="*/ 42 h 4879"/>
                  <a:gd name="T62" fmla="*/ 71 w 5184"/>
                  <a:gd name="T63" fmla="*/ 23 h 4879"/>
                  <a:gd name="T64" fmla="*/ 63 w 5184"/>
                  <a:gd name="T65" fmla="*/ 13 h 4879"/>
                  <a:gd name="T66" fmla="*/ 42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3 h 4879"/>
                  <a:gd name="T72" fmla="*/ 30 w 5184"/>
                  <a:gd name="T73" fmla="*/ 10 h 4879"/>
                  <a:gd name="T74" fmla="*/ 26 w 5184"/>
                  <a:gd name="T75" fmla="*/ 7 h 4879"/>
                  <a:gd name="T76" fmla="*/ 24 w 5184"/>
                  <a:gd name="T77" fmla="*/ 9 h 4879"/>
                  <a:gd name="T78" fmla="*/ 10 w 5184"/>
                  <a:gd name="T79" fmla="*/ 23 h 4879"/>
                  <a:gd name="T80" fmla="*/ 7 w 5184"/>
                  <a:gd name="T81" fmla="*/ 28 h 4879"/>
                  <a:gd name="T82" fmla="*/ 13 w 5184"/>
                  <a:gd name="T83" fmla="*/ 42 h 4879"/>
                  <a:gd name="T84" fmla="*/ 20 w 5184"/>
                  <a:gd name="T85" fmla="*/ 54 h 4879"/>
                  <a:gd name="T86" fmla="*/ 54 w 5184"/>
                  <a:gd name="T87" fmla="*/ 67 h 4879"/>
                  <a:gd name="T88" fmla="*/ 51 w 5184"/>
                  <a:gd name="T89" fmla="*/ 68 h 4879"/>
                  <a:gd name="T90" fmla="*/ 35 w 5184"/>
                  <a:gd name="T91" fmla="*/ 69 h 4879"/>
                  <a:gd name="T92" fmla="*/ 45 w 5184"/>
                  <a:gd name="T93" fmla="*/ 72 h 4879"/>
                  <a:gd name="T94" fmla="*/ 59 w 5184"/>
                  <a:gd name="T95" fmla="*/ 64 h 4879"/>
                  <a:gd name="T96" fmla="*/ 62 w 5184"/>
                  <a:gd name="T97" fmla="*/ 59 h 4879"/>
                  <a:gd name="T98" fmla="*/ 69 w 5184"/>
                  <a:gd name="T99" fmla="*/ 48 h 4879"/>
                  <a:gd name="T100" fmla="*/ 77 w 5184"/>
                  <a:gd name="T101" fmla="*/ 35 h 4879"/>
                  <a:gd name="T102" fmla="*/ 77 w 5184"/>
                  <a:gd name="T103" fmla="*/ 16 h 4879"/>
                  <a:gd name="T104" fmla="*/ 65 w 5184"/>
                  <a:gd name="T105" fmla="*/ 5 h 4879"/>
                  <a:gd name="T106" fmla="*/ 45 w 5184"/>
                  <a:gd name="T107" fmla="*/ 11 h 4879"/>
                  <a:gd name="T108" fmla="*/ 37 w 5184"/>
                  <a:gd name="T109" fmla="*/ 6 h 4879"/>
                  <a:gd name="T110" fmla="*/ 24 w 5184"/>
                  <a:gd name="T111" fmla="*/ 2 h 4879"/>
                  <a:gd name="T112" fmla="*/ 18 w 5184"/>
                  <a:gd name="T113" fmla="*/ 3 h 4879"/>
                  <a:gd name="T114" fmla="*/ 4 w 5184"/>
                  <a:gd name="T115" fmla="*/ 14 h 4879"/>
                  <a:gd name="T116" fmla="*/ 1 w 5184"/>
                  <a:gd name="T117" fmla="*/ 23 h 4879"/>
                  <a:gd name="T118" fmla="*/ 5 w 5184"/>
                  <a:gd name="T119" fmla="*/ 40 h 4879"/>
                  <a:gd name="T120" fmla="*/ 10 w 5184"/>
                  <a:gd name="T121" fmla="*/ 49 h 4879"/>
                  <a:gd name="T122" fmla="*/ 16 w 5184"/>
                  <a:gd name="T123" fmla="*/ 58 h 4879"/>
                  <a:gd name="T124" fmla="*/ 24 w 5184"/>
                  <a:gd name="T125" fmla="*/ 67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18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4" y="30"/>
                    </a:lnTo>
                    <a:lnTo>
                      <a:pt x="1297" y="34"/>
                    </a:lnTo>
                    <a:lnTo>
                      <a:pt x="1308" y="41"/>
                    </a:lnTo>
                    <a:lnTo>
                      <a:pt x="1318" y="48"/>
                    </a:lnTo>
                    <a:close/>
                    <a:moveTo>
                      <a:pt x="725" y="236"/>
                    </a:moveTo>
                    <a:lnTo>
                      <a:pt x="765" y="210"/>
                    </a:lnTo>
                    <a:lnTo>
                      <a:pt x="802" y="186"/>
                    </a:lnTo>
                    <a:lnTo>
                      <a:pt x="836" y="166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4"/>
                    </a:lnTo>
                    <a:lnTo>
                      <a:pt x="915" y="128"/>
                    </a:lnTo>
                    <a:lnTo>
                      <a:pt x="929" y="124"/>
                    </a:lnTo>
                    <a:lnTo>
                      <a:pt x="944" y="119"/>
                    </a:lnTo>
                    <a:lnTo>
                      <a:pt x="960" y="115"/>
                    </a:lnTo>
                    <a:lnTo>
                      <a:pt x="975" y="111"/>
                    </a:lnTo>
                    <a:lnTo>
                      <a:pt x="991" y="109"/>
                    </a:lnTo>
                    <a:lnTo>
                      <a:pt x="998" y="97"/>
                    </a:lnTo>
                    <a:lnTo>
                      <a:pt x="1003" y="89"/>
                    </a:lnTo>
                    <a:lnTo>
                      <a:pt x="990" y="90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39" y="101"/>
                    </a:lnTo>
                    <a:lnTo>
                      <a:pt x="918" y="106"/>
                    </a:lnTo>
                    <a:lnTo>
                      <a:pt x="897" y="113"/>
                    </a:lnTo>
                    <a:lnTo>
                      <a:pt x="874" y="121"/>
                    </a:lnTo>
                    <a:lnTo>
                      <a:pt x="853" y="129"/>
                    </a:lnTo>
                    <a:lnTo>
                      <a:pt x="830" y="140"/>
                    </a:lnTo>
                    <a:lnTo>
                      <a:pt x="807" y="150"/>
                    </a:lnTo>
                    <a:lnTo>
                      <a:pt x="785" y="162"/>
                    </a:lnTo>
                    <a:lnTo>
                      <a:pt x="764" y="174"/>
                    </a:lnTo>
                    <a:lnTo>
                      <a:pt x="744" y="188"/>
                    </a:lnTo>
                    <a:lnTo>
                      <a:pt x="726" y="202"/>
                    </a:lnTo>
                    <a:lnTo>
                      <a:pt x="709" y="217"/>
                    </a:lnTo>
                    <a:lnTo>
                      <a:pt x="695" y="232"/>
                    </a:lnTo>
                    <a:lnTo>
                      <a:pt x="702" y="232"/>
                    </a:lnTo>
                    <a:lnTo>
                      <a:pt x="710" y="233"/>
                    </a:lnTo>
                    <a:lnTo>
                      <a:pt x="717" y="234"/>
                    </a:lnTo>
                    <a:lnTo>
                      <a:pt x="725" y="236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0"/>
                    </a:lnTo>
                    <a:lnTo>
                      <a:pt x="600" y="288"/>
                    </a:lnTo>
                    <a:lnTo>
                      <a:pt x="596" y="288"/>
                    </a:lnTo>
                    <a:lnTo>
                      <a:pt x="592" y="288"/>
                    </a:lnTo>
                    <a:lnTo>
                      <a:pt x="587" y="295"/>
                    </a:lnTo>
                    <a:lnTo>
                      <a:pt x="581" y="303"/>
                    </a:lnTo>
                    <a:lnTo>
                      <a:pt x="574" y="310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2" y="305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29" y="275"/>
                    </a:lnTo>
                    <a:lnTo>
                      <a:pt x="4615" y="265"/>
                    </a:lnTo>
                    <a:lnTo>
                      <a:pt x="4600" y="254"/>
                    </a:lnTo>
                    <a:lnTo>
                      <a:pt x="4587" y="243"/>
                    </a:lnTo>
                    <a:lnTo>
                      <a:pt x="4593" y="236"/>
                    </a:lnTo>
                    <a:lnTo>
                      <a:pt x="4599" y="228"/>
                    </a:lnTo>
                    <a:lnTo>
                      <a:pt x="4604" y="221"/>
                    </a:lnTo>
                    <a:lnTo>
                      <a:pt x="4607" y="213"/>
                    </a:lnTo>
                    <a:lnTo>
                      <a:pt x="4603" y="220"/>
                    </a:lnTo>
                    <a:lnTo>
                      <a:pt x="4597" y="225"/>
                    </a:lnTo>
                    <a:lnTo>
                      <a:pt x="4591" y="229"/>
                    </a:lnTo>
                    <a:lnTo>
                      <a:pt x="4585" y="232"/>
                    </a:lnTo>
                    <a:lnTo>
                      <a:pt x="4581" y="234"/>
                    </a:lnTo>
                    <a:lnTo>
                      <a:pt x="4575" y="236"/>
                    </a:lnTo>
                    <a:lnTo>
                      <a:pt x="4569" y="237"/>
                    </a:lnTo>
                    <a:lnTo>
                      <a:pt x="4565" y="237"/>
                    </a:lnTo>
                    <a:lnTo>
                      <a:pt x="4553" y="236"/>
                    </a:lnTo>
                    <a:lnTo>
                      <a:pt x="4543" y="233"/>
                    </a:lnTo>
                    <a:lnTo>
                      <a:pt x="4531" y="228"/>
                    </a:lnTo>
                    <a:lnTo>
                      <a:pt x="4521" y="221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3" y="188"/>
                    </a:lnTo>
                    <a:lnTo>
                      <a:pt x="4451" y="183"/>
                    </a:lnTo>
                    <a:lnTo>
                      <a:pt x="4439" y="180"/>
                    </a:lnTo>
                    <a:lnTo>
                      <a:pt x="4425" y="179"/>
                    </a:lnTo>
                    <a:lnTo>
                      <a:pt x="4424" y="197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2"/>
                    </a:lnTo>
                    <a:lnTo>
                      <a:pt x="4399" y="252"/>
                    </a:lnTo>
                    <a:lnTo>
                      <a:pt x="4388" y="252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0"/>
                    </a:lnTo>
                    <a:lnTo>
                      <a:pt x="4370" y="268"/>
                    </a:lnTo>
                    <a:lnTo>
                      <a:pt x="4370" y="276"/>
                    </a:lnTo>
                    <a:lnTo>
                      <a:pt x="4370" y="287"/>
                    </a:lnTo>
                    <a:lnTo>
                      <a:pt x="4399" y="287"/>
                    </a:lnTo>
                    <a:lnTo>
                      <a:pt x="4428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5"/>
                    </a:lnTo>
                    <a:lnTo>
                      <a:pt x="4506" y="266"/>
                    </a:lnTo>
                    <a:lnTo>
                      <a:pt x="4510" y="262"/>
                    </a:lnTo>
                    <a:lnTo>
                      <a:pt x="4510" y="259"/>
                    </a:lnTo>
                    <a:lnTo>
                      <a:pt x="4503" y="260"/>
                    </a:lnTo>
                    <a:lnTo>
                      <a:pt x="4496" y="260"/>
                    </a:lnTo>
                    <a:lnTo>
                      <a:pt x="4510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7"/>
                    </a:lnTo>
                    <a:lnTo>
                      <a:pt x="4528" y="278"/>
                    </a:lnTo>
                    <a:lnTo>
                      <a:pt x="4529" y="288"/>
                    </a:lnTo>
                    <a:lnTo>
                      <a:pt x="4554" y="291"/>
                    </a:lnTo>
                    <a:lnTo>
                      <a:pt x="4581" y="295"/>
                    </a:lnTo>
                    <a:lnTo>
                      <a:pt x="4607" y="299"/>
                    </a:lnTo>
                    <a:lnTo>
                      <a:pt x="4632" y="305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3" y="286"/>
                    </a:lnTo>
                    <a:lnTo>
                      <a:pt x="4282" y="285"/>
                    </a:lnTo>
                    <a:lnTo>
                      <a:pt x="4271" y="285"/>
                    </a:lnTo>
                    <a:lnTo>
                      <a:pt x="4259" y="285"/>
                    </a:lnTo>
                    <a:lnTo>
                      <a:pt x="4263" y="293"/>
                    </a:lnTo>
                    <a:lnTo>
                      <a:pt x="4265" y="299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7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3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3" y="422"/>
                    </a:lnTo>
                    <a:lnTo>
                      <a:pt x="1419" y="425"/>
                    </a:lnTo>
                    <a:lnTo>
                      <a:pt x="1416" y="429"/>
                    </a:lnTo>
                    <a:lnTo>
                      <a:pt x="1413" y="434"/>
                    </a:lnTo>
                    <a:lnTo>
                      <a:pt x="1419" y="434"/>
                    </a:lnTo>
                    <a:lnTo>
                      <a:pt x="1426" y="436"/>
                    </a:lnTo>
                    <a:lnTo>
                      <a:pt x="1432" y="440"/>
                    </a:lnTo>
                    <a:lnTo>
                      <a:pt x="1437" y="443"/>
                    </a:lnTo>
                    <a:close/>
                    <a:moveTo>
                      <a:pt x="1235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1" y="465"/>
                    </a:lnTo>
                    <a:lnTo>
                      <a:pt x="1297" y="460"/>
                    </a:lnTo>
                    <a:lnTo>
                      <a:pt x="1276" y="466"/>
                    </a:lnTo>
                    <a:lnTo>
                      <a:pt x="1255" y="472"/>
                    </a:lnTo>
                    <a:lnTo>
                      <a:pt x="1232" y="479"/>
                    </a:lnTo>
                    <a:lnTo>
                      <a:pt x="1209" y="487"/>
                    </a:lnTo>
                    <a:lnTo>
                      <a:pt x="1224" y="487"/>
                    </a:lnTo>
                    <a:lnTo>
                      <a:pt x="1235" y="487"/>
                    </a:lnTo>
                    <a:close/>
                    <a:moveTo>
                      <a:pt x="303" y="551"/>
                    </a:moveTo>
                    <a:lnTo>
                      <a:pt x="337" y="513"/>
                    </a:lnTo>
                    <a:lnTo>
                      <a:pt x="366" y="483"/>
                    </a:lnTo>
                    <a:lnTo>
                      <a:pt x="377" y="469"/>
                    </a:lnTo>
                    <a:lnTo>
                      <a:pt x="387" y="458"/>
                    </a:lnTo>
                    <a:lnTo>
                      <a:pt x="390" y="451"/>
                    </a:lnTo>
                    <a:lnTo>
                      <a:pt x="392" y="445"/>
                    </a:lnTo>
                    <a:lnTo>
                      <a:pt x="394" y="440"/>
                    </a:lnTo>
                    <a:lnTo>
                      <a:pt x="395" y="433"/>
                    </a:lnTo>
                    <a:lnTo>
                      <a:pt x="382" y="448"/>
                    </a:lnTo>
                    <a:lnTo>
                      <a:pt x="369" y="464"/>
                    </a:lnTo>
                    <a:lnTo>
                      <a:pt x="357" y="480"/>
                    </a:lnTo>
                    <a:lnTo>
                      <a:pt x="341" y="497"/>
                    </a:lnTo>
                    <a:lnTo>
                      <a:pt x="337" y="495"/>
                    </a:lnTo>
                    <a:lnTo>
                      <a:pt x="334" y="494"/>
                    </a:lnTo>
                    <a:lnTo>
                      <a:pt x="328" y="492"/>
                    </a:lnTo>
                    <a:lnTo>
                      <a:pt x="321" y="492"/>
                    </a:lnTo>
                    <a:lnTo>
                      <a:pt x="321" y="502"/>
                    </a:lnTo>
                    <a:lnTo>
                      <a:pt x="319" y="510"/>
                    </a:lnTo>
                    <a:lnTo>
                      <a:pt x="318" y="515"/>
                    </a:lnTo>
                    <a:lnTo>
                      <a:pt x="316" y="519"/>
                    </a:lnTo>
                    <a:lnTo>
                      <a:pt x="313" y="522"/>
                    </a:lnTo>
                    <a:lnTo>
                      <a:pt x="311" y="525"/>
                    </a:lnTo>
                    <a:lnTo>
                      <a:pt x="309" y="527"/>
                    </a:lnTo>
                    <a:lnTo>
                      <a:pt x="305" y="528"/>
                    </a:lnTo>
                    <a:lnTo>
                      <a:pt x="298" y="531"/>
                    </a:lnTo>
                    <a:lnTo>
                      <a:pt x="291" y="536"/>
                    </a:lnTo>
                    <a:lnTo>
                      <a:pt x="288" y="540"/>
                    </a:lnTo>
                    <a:lnTo>
                      <a:pt x="285" y="544"/>
                    </a:lnTo>
                    <a:lnTo>
                      <a:pt x="281" y="550"/>
                    </a:lnTo>
                    <a:lnTo>
                      <a:pt x="278" y="557"/>
                    </a:lnTo>
                    <a:lnTo>
                      <a:pt x="286" y="554"/>
                    </a:lnTo>
                    <a:lnTo>
                      <a:pt x="293" y="552"/>
                    </a:lnTo>
                    <a:lnTo>
                      <a:pt x="298" y="552"/>
                    </a:lnTo>
                    <a:lnTo>
                      <a:pt x="303" y="551"/>
                    </a:lnTo>
                    <a:close/>
                    <a:moveTo>
                      <a:pt x="1281" y="558"/>
                    </a:moveTo>
                    <a:lnTo>
                      <a:pt x="1286" y="554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4" y="545"/>
                    </a:lnTo>
                    <a:lnTo>
                      <a:pt x="1297" y="536"/>
                    </a:lnTo>
                    <a:lnTo>
                      <a:pt x="1298" y="519"/>
                    </a:lnTo>
                    <a:lnTo>
                      <a:pt x="1286" y="526"/>
                    </a:lnTo>
                    <a:lnTo>
                      <a:pt x="1275" y="535"/>
                    </a:lnTo>
                    <a:lnTo>
                      <a:pt x="1263" y="543"/>
                    </a:lnTo>
                    <a:lnTo>
                      <a:pt x="1251" y="553"/>
                    </a:lnTo>
                    <a:lnTo>
                      <a:pt x="1259" y="553"/>
                    </a:lnTo>
                    <a:lnTo>
                      <a:pt x="1266" y="554"/>
                    </a:lnTo>
                    <a:lnTo>
                      <a:pt x="1274" y="556"/>
                    </a:lnTo>
                    <a:lnTo>
                      <a:pt x="1281" y="558"/>
                    </a:lnTo>
                    <a:close/>
                    <a:moveTo>
                      <a:pt x="1115" y="576"/>
                    </a:moveTo>
                    <a:lnTo>
                      <a:pt x="1123" y="568"/>
                    </a:lnTo>
                    <a:lnTo>
                      <a:pt x="1131" y="561"/>
                    </a:lnTo>
                    <a:lnTo>
                      <a:pt x="1120" y="565"/>
                    </a:lnTo>
                    <a:lnTo>
                      <a:pt x="1107" y="569"/>
                    </a:lnTo>
                    <a:lnTo>
                      <a:pt x="1095" y="573"/>
                    </a:lnTo>
                    <a:lnTo>
                      <a:pt x="1080" y="577"/>
                    </a:lnTo>
                    <a:lnTo>
                      <a:pt x="1090" y="576"/>
                    </a:lnTo>
                    <a:lnTo>
                      <a:pt x="1099" y="576"/>
                    </a:lnTo>
                    <a:lnTo>
                      <a:pt x="1107" y="576"/>
                    </a:lnTo>
                    <a:lnTo>
                      <a:pt x="1115" y="576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7"/>
                    </a:lnTo>
                    <a:lnTo>
                      <a:pt x="639" y="573"/>
                    </a:lnTo>
                    <a:lnTo>
                      <a:pt x="645" y="571"/>
                    </a:lnTo>
                    <a:lnTo>
                      <a:pt x="655" y="572"/>
                    </a:lnTo>
                    <a:lnTo>
                      <a:pt x="667" y="572"/>
                    </a:lnTo>
                    <a:lnTo>
                      <a:pt x="672" y="542"/>
                    </a:lnTo>
                    <a:lnTo>
                      <a:pt x="677" y="522"/>
                    </a:lnTo>
                    <a:lnTo>
                      <a:pt x="678" y="515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499"/>
                    </a:lnTo>
                    <a:lnTo>
                      <a:pt x="663" y="509"/>
                    </a:lnTo>
                    <a:lnTo>
                      <a:pt x="637" y="529"/>
                    </a:lnTo>
                    <a:lnTo>
                      <a:pt x="620" y="543"/>
                    </a:lnTo>
                    <a:lnTo>
                      <a:pt x="602" y="559"/>
                    </a:lnTo>
                    <a:lnTo>
                      <a:pt x="584" y="577"/>
                    </a:lnTo>
                    <a:lnTo>
                      <a:pt x="566" y="599"/>
                    </a:lnTo>
                    <a:lnTo>
                      <a:pt x="576" y="598"/>
                    </a:lnTo>
                    <a:lnTo>
                      <a:pt x="584" y="599"/>
                    </a:lnTo>
                    <a:lnTo>
                      <a:pt x="592" y="600"/>
                    </a:lnTo>
                    <a:lnTo>
                      <a:pt x="600" y="603"/>
                    </a:lnTo>
                    <a:close/>
                    <a:moveTo>
                      <a:pt x="1958" y="600"/>
                    </a:moveTo>
                    <a:lnTo>
                      <a:pt x="1958" y="587"/>
                    </a:lnTo>
                    <a:lnTo>
                      <a:pt x="1959" y="576"/>
                    </a:lnTo>
                    <a:lnTo>
                      <a:pt x="1947" y="576"/>
                    </a:lnTo>
                    <a:lnTo>
                      <a:pt x="1936" y="577"/>
                    </a:lnTo>
                    <a:lnTo>
                      <a:pt x="1924" y="579"/>
                    </a:lnTo>
                    <a:lnTo>
                      <a:pt x="1913" y="582"/>
                    </a:lnTo>
                    <a:lnTo>
                      <a:pt x="1924" y="585"/>
                    </a:lnTo>
                    <a:lnTo>
                      <a:pt x="1935" y="589"/>
                    </a:lnTo>
                    <a:lnTo>
                      <a:pt x="1946" y="594"/>
                    </a:lnTo>
                    <a:lnTo>
                      <a:pt x="1958" y="600"/>
                    </a:lnTo>
                    <a:close/>
                    <a:moveTo>
                      <a:pt x="1371" y="647"/>
                    </a:moveTo>
                    <a:lnTo>
                      <a:pt x="1400" y="641"/>
                    </a:lnTo>
                    <a:lnTo>
                      <a:pt x="1429" y="635"/>
                    </a:lnTo>
                    <a:lnTo>
                      <a:pt x="1455" y="630"/>
                    </a:lnTo>
                    <a:lnTo>
                      <a:pt x="1481" y="626"/>
                    </a:lnTo>
                    <a:lnTo>
                      <a:pt x="1481" y="623"/>
                    </a:lnTo>
                    <a:lnTo>
                      <a:pt x="1480" y="621"/>
                    </a:lnTo>
                    <a:lnTo>
                      <a:pt x="1479" y="619"/>
                    </a:lnTo>
                    <a:lnTo>
                      <a:pt x="1477" y="618"/>
                    </a:lnTo>
                    <a:lnTo>
                      <a:pt x="1471" y="615"/>
                    </a:lnTo>
                    <a:lnTo>
                      <a:pt x="1464" y="614"/>
                    </a:lnTo>
                    <a:lnTo>
                      <a:pt x="1455" y="614"/>
                    </a:lnTo>
                    <a:lnTo>
                      <a:pt x="1444" y="614"/>
                    </a:lnTo>
                    <a:lnTo>
                      <a:pt x="1432" y="615"/>
                    </a:lnTo>
                    <a:lnTo>
                      <a:pt x="1419" y="616"/>
                    </a:lnTo>
                    <a:lnTo>
                      <a:pt x="1368" y="627"/>
                    </a:lnTo>
                    <a:lnTo>
                      <a:pt x="1326" y="635"/>
                    </a:lnTo>
                    <a:lnTo>
                      <a:pt x="1338" y="637"/>
                    </a:lnTo>
                    <a:lnTo>
                      <a:pt x="1348" y="641"/>
                    </a:lnTo>
                    <a:lnTo>
                      <a:pt x="1360" y="644"/>
                    </a:lnTo>
                    <a:lnTo>
                      <a:pt x="1371" y="647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6" y="653"/>
                    </a:lnTo>
                    <a:lnTo>
                      <a:pt x="1260" y="649"/>
                    </a:lnTo>
                    <a:lnTo>
                      <a:pt x="1253" y="644"/>
                    </a:lnTo>
                    <a:lnTo>
                      <a:pt x="1246" y="641"/>
                    </a:lnTo>
                    <a:lnTo>
                      <a:pt x="1235" y="646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5" y="667"/>
                    </a:lnTo>
                    <a:lnTo>
                      <a:pt x="1209" y="667"/>
                    </a:lnTo>
                    <a:lnTo>
                      <a:pt x="1224" y="669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8" y="706"/>
                    </a:lnTo>
                    <a:lnTo>
                      <a:pt x="1077" y="699"/>
                    </a:lnTo>
                    <a:lnTo>
                      <a:pt x="1087" y="693"/>
                    </a:lnTo>
                    <a:lnTo>
                      <a:pt x="1094" y="688"/>
                    </a:lnTo>
                    <a:lnTo>
                      <a:pt x="1065" y="692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0" y="700"/>
                    </a:lnTo>
                    <a:lnTo>
                      <a:pt x="1036" y="704"/>
                    </a:lnTo>
                    <a:lnTo>
                      <a:pt x="1033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7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2" y="687"/>
                    </a:lnTo>
                    <a:lnTo>
                      <a:pt x="2892" y="685"/>
                    </a:lnTo>
                    <a:lnTo>
                      <a:pt x="2891" y="684"/>
                    </a:lnTo>
                    <a:lnTo>
                      <a:pt x="2889" y="684"/>
                    </a:lnTo>
                    <a:lnTo>
                      <a:pt x="2885" y="685"/>
                    </a:lnTo>
                    <a:lnTo>
                      <a:pt x="2873" y="691"/>
                    </a:lnTo>
                    <a:lnTo>
                      <a:pt x="2855" y="700"/>
                    </a:lnTo>
                    <a:lnTo>
                      <a:pt x="2854" y="708"/>
                    </a:lnTo>
                    <a:lnTo>
                      <a:pt x="2853" y="718"/>
                    </a:lnTo>
                    <a:lnTo>
                      <a:pt x="2852" y="729"/>
                    </a:lnTo>
                    <a:lnTo>
                      <a:pt x="2847" y="739"/>
                    </a:lnTo>
                    <a:lnTo>
                      <a:pt x="2855" y="739"/>
                    </a:lnTo>
                    <a:lnTo>
                      <a:pt x="2863" y="739"/>
                    </a:lnTo>
                    <a:lnTo>
                      <a:pt x="2870" y="741"/>
                    </a:lnTo>
                    <a:lnTo>
                      <a:pt x="2877" y="744"/>
                    </a:lnTo>
                    <a:close/>
                    <a:moveTo>
                      <a:pt x="1788" y="783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69"/>
                    </a:lnTo>
                    <a:lnTo>
                      <a:pt x="1787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5" y="728"/>
                    </a:lnTo>
                    <a:lnTo>
                      <a:pt x="1705" y="721"/>
                    </a:lnTo>
                    <a:lnTo>
                      <a:pt x="1685" y="716"/>
                    </a:lnTo>
                    <a:lnTo>
                      <a:pt x="1663" y="712"/>
                    </a:lnTo>
                    <a:lnTo>
                      <a:pt x="1640" y="707"/>
                    </a:lnTo>
                    <a:lnTo>
                      <a:pt x="1617" y="704"/>
                    </a:lnTo>
                    <a:lnTo>
                      <a:pt x="1592" y="701"/>
                    </a:lnTo>
                    <a:lnTo>
                      <a:pt x="1565" y="699"/>
                    </a:lnTo>
                    <a:lnTo>
                      <a:pt x="1540" y="698"/>
                    </a:lnTo>
                    <a:lnTo>
                      <a:pt x="1512" y="697"/>
                    </a:lnTo>
                    <a:lnTo>
                      <a:pt x="1485" y="697"/>
                    </a:lnTo>
                    <a:lnTo>
                      <a:pt x="1457" y="697"/>
                    </a:lnTo>
                    <a:lnTo>
                      <a:pt x="1401" y="699"/>
                    </a:lnTo>
                    <a:lnTo>
                      <a:pt x="1344" y="704"/>
                    </a:lnTo>
                    <a:lnTo>
                      <a:pt x="1287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6" y="749"/>
                    </a:lnTo>
                    <a:lnTo>
                      <a:pt x="1065" y="755"/>
                    </a:lnTo>
                    <a:lnTo>
                      <a:pt x="1045" y="762"/>
                    </a:lnTo>
                    <a:lnTo>
                      <a:pt x="1051" y="765"/>
                    </a:lnTo>
                    <a:lnTo>
                      <a:pt x="1060" y="766"/>
                    </a:lnTo>
                    <a:lnTo>
                      <a:pt x="1073" y="767"/>
                    </a:lnTo>
                    <a:lnTo>
                      <a:pt x="1087" y="769"/>
                    </a:lnTo>
                    <a:lnTo>
                      <a:pt x="1122" y="770"/>
                    </a:lnTo>
                    <a:lnTo>
                      <a:pt x="1165" y="773"/>
                    </a:lnTo>
                    <a:lnTo>
                      <a:pt x="1268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19" y="777"/>
                    </a:lnTo>
                    <a:lnTo>
                      <a:pt x="1758" y="780"/>
                    </a:lnTo>
                    <a:lnTo>
                      <a:pt x="1788" y="783"/>
                    </a:lnTo>
                    <a:close/>
                    <a:moveTo>
                      <a:pt x="729" y="808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0"/>
                    </a:lnTo>
                    <a:lnTo>
                      <a:pt x="761" y="759"/>
                    </a:lnTo>
                    <a:lnTo>
                      <a:pt x="776" y="755"/>
                    </a:lnTo>
                    <a:lnTo>
                      <a:pt x="791" y="754"/>
                    </a:lnTo>
                    <a:lnTo>
                      <a:pt x="806" y="753"/>
                    </a:lnTo>
                    <a:lnTo>
                      <a:pt x="822" y="753"/>
                    </a:lnTo>
                    <a:lnTo>
                      <a:pt x="826" y="731"/>
                    </a:lnTo>
                    <a:lnTo>
                      <a:pt x="831" y="708"/>
                    </a:lnTo>
                    <a:lnTo>
                      <a:pt x="834" y="687"/>
                    </a:lnTo>
                    <a:lnTo>
                      <a:pt x="835" y="665"/>
                    </a:lnTo>
                    <a:lnTo>
                      <a:pt x="817" y="690"/>
                    </a:lnTo>
                    <a:lnTo>
                      <a:pt x="794" y="716"/>
                    </a:lnTo>
                    <a:lnTo>
                      <a:pt x="780" y="730"/>
                    </a:lnTo>
                    <a:lnTo>
                      <a:pt x="763" y="745"/>
                    </a:lnTo>
                    <a:lnTo>
                      <a:pt x="741" y="761"/>
                    </a:lnTo>
                    <a:lnTo>
                      <a:pt x="715" y="780"/>
                    </a:lnTo>
                    <a:lnTo>
                      <a:pt x="717" y="790"/>
                    </a:lnTo>
                    <a:lnTo>
                      <a:pt x="718" y="801"/>
                    </a:lnTo>
                    <a:lnTo>
                      <a:pt x="718" y="812"/>
                    </a:lnTo>
                    <a:lnTo>
                      <a:pt x="717" y="823"/>
                    </a:lnTo>
                    <a:lnTo>
                      <a:pt x="722" y="820"/>
                    </a:lnTo>
                    <a:lnTo>
                      <a:pt x="725" y="815"/>
                    </a:lnTo>
                    <a:lnTo>
                      <a:pt x="727" y="812"/>
                    </a:lnTo>
                    <a:lnTo>
                      <a:pt x="729" y="808"/>
                    </a:lnTo>
                    <a:close/>
                    <a:moveTo>
                      <a:pt x="916" y="838"/>
                    </a:moveTo>
                    <a:lnTo>
                      <a:pt x="928" y="830"/>
                    </a:lnTo>
                    <a:lnTo>
                      <a:pt x="940" y="823"/>
                    </a:lnTo>
                    <a:lnTo>
                      <a:pt x="951" y="815"/>
                    </a:lnTo>
                    <a:lnTo>
                      <a:pt x="963" y="807"/>
                    </a:lnTo>
                    <a:lnTo>
                      <a:pt x="951" y="808"/>
                    </a:lnTo>
                    <a:lnTo>
                      <a:pt x="940" y="808"/>
                    </a:lnTo>
                    <a:lnTo>
                      <a:pt x="929" y="808"/>
                    </a:lnTo>
                    <a:lnTo>
                      <a:pt x="918" y="808"/>
                    </a:lnTo>
                    <a:lnTo>
                      <a:pt x="906" y="820"/>
                    </a:lnTo>
                    <a:lnTo>
                      <a:pt x="892" y="834"/>
                    </a:lnTo>
                    <a:lnTo>
                      <a:pt x="898" y="834"/>
                    </a:lnTo>
                    <a:lnTo>
                      <a:pt x="905" y="834"/>
                    </a:lnTo>
                    <a:lnTo>
                      <a:pt x="912" y="835"/>
                    </a:lnTo>
                    <a:lnTo>
                      <a:pt x="916" y="838"/>
                    </a:lnTo>
                    <a:close/>
                    <a:moveTo>
                      <a:pt x="4502" y="774"/>
                    </a:moveTo>
                    <a:lnTo>
                      <a:pt x="4495" y="767"/>
                    </a:lnTo>
                    <a:lnTo>
                      <a:pt x="4487" y="760"/>
                    </a:lnTo>
                    <a:lnTo>
                      <a:pt x="4481" y="753"/>
                    </a:lnTo>
                    <a:lnTo>
                      <a:pt x="4475" y="746"/>
                    </a:lnTo>
                    <a:lnTo>
                      <a:pt x="4465" y="732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4" y="679"/>
                    </a:lnTo>
                    <a:lnTo>
                      <a:pt x="4443" y="668"/>
                    </a:lnTo>
                    <a:lnTo>
                      <a:pt x="4432" y="668"/>
                    </a:lnTo>
                    <a:lnTo>
                      <a:pt x="4420" y="669"/>
                    </a:lnTo>
                    <a:lnTo>
                      <a:pt x="4408" y="669"/>
                    </a:lnTo>
                    <a:lnTo>
                      <a:pt x="4393" y="669"/>
                    </a:lnTo>
                    <a:lnTo>
                      <a:pt x="4397" y="656"/>
                    </a:lnTo>
                    <a:lnTo>
                      <a:pt x="4402" y="643"/>
                    </a:lnTo>
                    <a:lnTo>
                      <a:pt x="4404" y="631"/>
                    </a:lnTo>
                    <a:lnTo>
                      <a:pt x="4405" y="621"/>
                    </a:lnTo>
                    <a:lnTo>
                      <a:pt x="4377" y="607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5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4"/>
                    </a:lnTo>
                    <a:lnTo>
                      <a:pt x="4248" y="588"/>
                    </a:lnTo>
                    <a:lnTo>
                      <a:pt x="4234" y="590"/>
                    </a:lnTo>
                    <a:lnTo>
                      <a:pt x="4218" y="591"/>
                    </a:lnTo>
                    <a:lnTo>
                      <a:pt x="4214" y="599"/>
                    </a:lnTo>
                    <a:lnTo>
                      <a:pt x="4209" y="608"/>
                    </a:lnTo>
                    <a:lnTo>
                      <a:pt x="4204" y="620"/>
                    </a:lnTo>
                    <a:lnTo>
                      <a:pt x="4201" y="630"/>
                    </a:lnTo>
                    <a:lnTo>
                      <a:pt x="4237" y="649"/>
                    </a:lnTo>
                    <a:lnTo>
                      <a:pt x="4270" y="668"/>
                    </a:lnTo>
                    <a:lnTo>
                      <a:pt x="4303" y="689"/>
                    </a:lnTo>
                    <a:lnTo>
                      <a:pt x="4336" y="710"/>
                    </a:lnTo>
                    <a:lnTo>
                      <a:pt x="4343" y="698"/>
                    </a:lnTo>
                    <a:lnTo>
                      <a:pt x="4347" y="690"/>
                    </a:lnTo>
                    <a:lnTo>
                      <a:pt x="4328" y="683"/>
                    </a:lnTo>
                    <a:lnTo>
                      <a:pt x="4310" y="677"/>
                    </a:lnTo>
                    <a:lnTo>
                      <a:pt x="4292" y="672"/>
                    </a:lnTo>
                    <a:lnTo>
                      <a:pt x="4273" y="667"/>
                    </a:lnTo>
                    <a:lnTo>
                      <a:pt x="4274" y="653"/>
                    </a:lnTo>
                    <a:lnTo>
                      <a:pt x="4276" y="638"/>
                    </a:lnTo>
                    <a:lnTo>
                      <a:pt x="4276" y="623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7"/>
                    </a:lnTo>
                    <a:lnTo>
                      <a:pt x="4303" y="641"/>
                    </a:lnTo>
                    <a:lnTo>
                      <a:pt x="4319" y="633"/>
                    </a:lnTo>
                    <a:lnTo>
                      <a:pt x="4335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0" y="625"/>
                    </a:lnTo>
                    <a:lnTo>
                      <a:pt x="4378" y="629"/>
                    </a:lnTo>
                    <a:lnTo>
                      <a:pt x="4385" y="636"/>
                    </a:lnTo>
                    <a:lnTo>
                      <a:pt x="4381" y="644"/>
                    </a:lnTo>
                    <a:lnTo>
                      <a:pt x="4378" y="652"/>
                    </a:lnTo>
                    <a:lnTo>
                      <a:pt x="4377" y="660"/>
                    </a:lnTo>
                    <a:lnTo>
                      <a:pt x="4375" y="667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8" y="689"/>
                    </a:lnTo>
                    <a:lnTo>
                      <a:pt x="4381" y="696"/>
                    </a:lnTo>
                    <a:lnTo>
                      <a:pt x="4383" y="703"/>
                    </a:lnTo>
                    <a:lnTo>
                      <a:pt x="4388" y="708"/>
                    </a:lnTo>
                    <a:lnTo>
                      <a:pt x="4393" y="715"/>
                    </a:lnTo>
                    <a:lnTo>
                      <a:pt x="4397" y="721"/>
                    </a:lnTo>
                    <a:lnTo>
                      <a:pt x="4409" y="731"/>
                    </a:lnTo>
                    <a:lnTo>
                      <a:pt x="4421" y="742"/>
                    </a:lnTo>
                    <a:lnTo>
                      <a:pt x="4434" y="750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2" y="769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8" y="775"/>
                    </a:lnTo>
                    <a:lnTo>
                      <a:pt x="4502" y="774"/>
                    </a:lnTo>
                    <a:close/>
                    <a:moveTo>
                      <a:pt x="3781" y="820"/>
                    </a:moveTo>
                    <a:lnTo>
                      <a:pt x="3812" y="800"/>
                    </a:lnTo>
                    <a:lnTo>
                      <a:pt x="3843" y="782"/>
                    </a:lnTo>
                    <a:lnTo>
                      <a:pt x="3874" y="762"/>
                    </a:lnTo>
                    <a:lnTo>
                      <a:pt x="3905" y="744"/>
                    </a:lnTo>
                    <a:lnTo>
                      <a:pt x="3884" y="744"/>
                    </a:lnTo>
                    <a:lnTo>
                      <a:pt x="3867" y="744"/>
                    </a:lnTo>
                    <a:lnTo>
                      <a:pt x="3852" y="745"/>
                    </a:lnTo>
                    <a:lnTo>
                      <a:pt x="3836" y="749"/>
                    </a:lnTo>
                    <a:lnTo>
                      <a:pt x="3828" y="752"/>
                    </a:lnTo>
                    <a:lnTo>
                      <a:pt x="3819" y="755"/>
                    </a:lnTo>
                    <a:lnTo>
                      <a:pt x="3810" y="761"/>
                    </a:lnTo>
                    <a:lnTo>
                      <a:pt x="3798" y="767"/>
                    </a:lnTo>
                    <a:lnTo>
                      <a:pt x="3773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0" y="816"/>
                    </a:lnTo>
                    <a:lnTo>
                      <a:pt x="3753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79" y="858"/>
                    </a:moveTo>
                    <a:lnTo>
                      <a:pt x="3392" y="854"/>
                    </a:lnTo>
                    <a:lnTo>
                      <a:pt x="3401" y="851"/>
                    </a:lnTo>
                    <a:lnTo>
                      <a:pt x="3410" y="847"/>
                    </a:lnTo>
                    <a:lnTo>
                      <a:pt x="3418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7" y="801"/>
                    </a:lnTo>
                    <a:lnTo>
                      <a:pt x="3415" y="805"/>
                    </a:lnTo>
                    <a:lnTo>
                      <a:pt x="3392" y="809"/>
                    </a:lnTo>
                    <a:lnTo>
                      <a:pt x="3392" y="823"/>
                    </a:lnTo>
                    <a:lnTo>
                      <a:pt x="3391" y="838"/>
                    </a:lnTo>
                    <a:lnTo>
                      <a:pt x="3383" y="842"/>
                    </a:lnTo>
                    <a:lnTo>
                      <a:pt x="3375" y="846"/>
                    </a:lnTo>
                    <a:lnTo>
                      <a:pt x="3366" y="850"/>
                    </a:lnTo>
                    <a:lnTo>
                      <a:pt x="3355" y="853"/>
                    </a:lnTo>
                    <a:lnTo>
                      <a:pt x="3362" y="853"/>
                    </a:lnTo>
                    <a:lnTo>
                      <a:pt x="3369" y="854"/>
                    </a:lnTo>
                    <a:lnTo>
                      <a:pt x="3375" y="855"/>
                    </a:lnTo>
                    <a:lnTo>
                      <a:pt x="3379" y="858"/>
                    </a:lnTo>
                    <a:close/>
                    <a:moveTo>
                      <a:pt x="622" y="932"/>
                    </a:moveTo>
                    <a:lnTo>
                      <a:pt x="622" y="921"/>
                    </a:lnTo>
                    <a:lnTo>
                      <a:pt x="623" y="911"/>
                    </a:lnTo>
                    <a:lnTo>
                      <a:pt x="623" y="899"/>
                    </a:lnTo>
                    <a:lnTo>
                      <a:pt x="624" y="889"/>
                    </a:lnTo>
                    <a:lnTo>
                      <a:pt x="616" y="891"/>
                    </a:lnTo>
                    <a:lnTo>
                      <a:pt x="604" y="898"/>
                    </a:lnTo>
                    <a:lnTo>
                      <a:pt x="608" y="921"/>
                    </a:lnTo>
                    <a:lnTo>
                      <a:pt x="612" y="931"/>
                    </a:lnTo>
                    <a:lnTo>
                      <a:pt x="614" y="933"/>
                    </a:lnTo>
                    <a:lnTo>
                      <a:pt x="615" y="935"/>
                    </a:lnTo>
                    <a:lnTo>
                      <a:pt x="618" y="933"/>
                    </a:lnTo>
                    <a:lnTo>
                      <a:pt x="622" y="932"/>
                    </a:lnTo>
                    <a:close/>
                    <a:moveTo>
                      <a:pt x="3317" y="893"/>
                    </a:moveTo>
                    <a:lnTo>
                      <a:pt x="3330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89" y="884"/>
                    </a:lnTo>
                    <a:lnTo>
                      <a:pt x="3291" y="888"/>
                    </a:lnTo>
                    <a:lnTo>
                      <a:pt x="3293" y="890"/>
                    </a:lnTo>
                    <a:lnTo>
                      <a:pt x="3298" y="892"/>
                    </a:lnTo>
                    <a:lnTo>
                      <a:pt x="3307" y="893"/>
                    </a:lnTo>
                    <a:lnTo>
                      <a:pt x="3317" y="893"/>
                    </a:lnTo>
                    <a:close/>
                    <a:moveTo>
                      <a:pt x="3888" y="885"/>
                    </a:moveTo>
                    <a:lnTo>
                      <a:pt x="3891" y="874"/>
                    </a:lnTo>
                    <a:lnTo>
                      <a:pt x="3896" y="863"/>
                    </a:lnTo>
                    <a:lnTo>
                      <a:pt x="3898" y="854"/>
                    </a:lnTo>
                    <a:lnTo>
                      <a:pt x="3899" y="846"/>
                    </a:lnTo>
                    <a:lnTo>
                      <a:pt x="3888" y="850"/>
                    </a:lnTo>
                    <a:lnTo>
                      <a:pt x="3876" y="853"/>
                    </a:lnTo>
                    <a:lnTo>
                      <a:pt x="3865" y="858"/>
                    </a:lnTo>
                    <a:lnTo>
                      <a:pt x="3853" y="861"/>
                    </a:lnTo>
                    <a:lnTo>
                      <a:pt x="3857" y="866"/>
                    </a:lnTo>
                    <a:lnTo>
                      <a:pt x="3860" y="871"/>
                    </a:lnTo>
                    <a:lnTo>
                      <a:pt x="3861" y="878"/>
                    </a:lnTo>
                    <a:lnTo>
                      <a:pt x="3862" y="885"/>
                    </a:lnTo>
                    <a:lnTo>
                      <a:pt x="3876" y="885"/>
                    </a:lnTo>
                    <a:lnTo>
                      <a:pt x="3888" y="885"/>
                    </a:lnTo>
                    <a:close/>
                    <a:moveTo>
                      <a:pt x="4276" y="896"/>
                    </a:moveTo>
                    <a:lnTo>
                      <a:pt x="4280" y="891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3" y="881"/>
                    </a:lnTo>
                    <a:lnTo>
                      <a:pt x="4250" y="882"/>
                    </a:lnTo>
                    <a:lnTo>
                      <a:pt x="4237" y="882"/>
                    </a:lnTo>
                    <a:lnTo>
                      <a:pt x="4248" y="885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6" y="896"/>
                    </a:lnTo>
                    <a:close/>
                    <a:moveTo>
                      <a:pt x="190" y="1053"/>
                    </a:moveTo>
                    <a:lnTo>
                      <a:pt x="196" y="1047"/>
                    </a:lnTo>
                    <a:lnTo>
                      <a:pt x="200" y="1041"/>
                    </a:lnTo>
                    <a:lnTo>
                      <a:pt x="203" y="1037"/>
                    </a:lnTo>
                    <a:lnTo>
                      <a:pt x="204" y="1032"/>
                    </a:lnTo>
                    <a:lnTo>
                      <a:pt x="205" y="1022"/>
                    </a:lnTo>
                    <a:lnTo>
                      <a:pt x="203" y="1005"/>
                    </a:lnTo>
                    <a:lnTo>
                      <a:pt x="198" y="1012"/>
                    </a:lnTo>
                    <a:lnTo>
                      <a:pt x="192" y="1020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2" y="1020"/>
                    </a:lnTo>
                    <a:lnTo>
                      <a:pt x="198" y="1012"/>
                    </a:lnTo>
                    <a:lnTo>
                      <a:pt x="203" y="1005"/>
                    </a:lnTo>
                    <a:lnTo>
                      <a:pt x="205" y="1022"/>
                    </a:lnTo>
                    <a:lnTo>
                      <a:pt x="204" y="1032"/>
                    </a:lnTo>
                    <a:lnTo>
                      <a:pt x="203" y="1037"/>
                    </a:lnTo>
                    <a:lnTo>
                      <a:pt x="200" y="1041"/>
                    </a:lnTo>
                    <a:lnTo>
                      <a:pt x="196" y="1047"/>
                    </a:lnTo>
                    <a:lnTo>
                      <a:pt x="190" y="1053"/>
                    </a:lnTo>
                    <a:close/>
                    <a:moveTo>
                      <a:pt x="4606" y="960"/>
                    </a:moveTo>
                    <a:lnTo>
                      <a:pt x="4607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7" y="911"/>
                    </a:lnTo>
                    <a:lnTo>
                      <a:pt x="4580" y="907"/>
                    </a:lnTo>
                    <a:lnTo>
                      <a:pt x="4578" y="919"/>
                    </a:lnTo>
                    <a:lnTo>
                      <a:pt x="4578" y="930"/>
                    </a:lnTo>
                    <a:lnTo>
                      <a:pt x="4577" y="943"/>
                    </a:lnTo>
                    <a:lnTo>
                      <a:pt x="4577" y="956"/>
                    </a:lnTo>
                    <a:lnTo>
                      <a:pt x="4584" y="956"/>
                    </a:lnTo>
                    <a:lnTo>
                      <a:pt x="4592" y="956"/>
                    </a:lnTo>
                    <a:lnTo>
                      <a:pt x="4599" y="958"/>
                    </a:lnTo>
                    <a:lnTo>
                      <a:pt x="4606" y="960"/>
                    </a:lnTo>
                    <a:close/>
                    <a:moveTo>
                      <a:pt x="589" y="1257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4" y="1160"/>
                    </a:lnTo>
                    <a:lnTo>
                      <a:pt x="587" y="1190"/>
                    </a:lnTo>
                    <a:lnTo>
                      <a:pt x="571" y="1220"/>
                    </a:lnTo>
                    <a:lnTo>
                      <a:pt x="554" y="1248"/>
                    </a:lnTo>
                    <a:lnTo>
                      <a:pt x="565" y="1249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7"/>
                    </a:lnTo>
                    <a:close/>
                    <a:moveTo>
                      <a:pt x="4853" y="1207"/>
                    </a:moveTo>
                    <a:lnTo>
                      <a:pt x="4860" y="1202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8"/>
                    </a:lnTo>
                    <a:lnTo>
                      <a:pt x="4870" y="1183"/>
                    </a:lnTo>
                    <a:lnTo>
                      <a:pt x="4870" y="1178"/>
                    </a:lnTo>
                    <a:lnTo>
                      <a:pt x="4869" y="1172"/>
                    </a:lnTo>
                    <a:lnTo>
                      <a:pt x="4867" y="1168"/>
                    </a:lnTo>
                    <a:lnTo>
                      <a:pt x="4857" y="1151"/>
                    </a:lnTo>
                    <a:lnTo>
                      <a:pt x="4850" y="1144"/>
                    </a:lnTo>
                    <a:lnTo>
                      <a:pt x="4846" y="1159"/>
                    </a:lnTo>
                    <a:lnTo>
                      <a:pt x="4841" y="1172"/>
                    </a:lnTo>
                    <a:lnTo>
                      <a:pt x="4837" y="1187"/>
                    </a:lnTo>
                    <a:lnTo>
                      <a:pt x="4832" y="1202"/>
                    </a:lnTo>
                    <a:lnTo>
                      <a:pt x="4839" y="1202"/>
                    </a:lnTo>
                    <a:lnTo>
                      <a:pt x="4845" y="1202"/>
                    </a:lnTo>
                    <a:lnTo>
                      <a:pt x="4848" y="1203"/>
                    </a:lnTo>
                    <a:lnTo>
                      <a:pt x="4853" y="1207"/>
                    </a:lnTo>
                    <a:close/>
                    <a:moveTo>
                      <a:pt x="2707" y="1305"/>
                    </a:moveTo>
                    <a:lnTo>
                      <a:pt x="2718" y="1300"/>
                    </a:lnTo>
                    <a:lnTo>
                      <a:pt x="2728" y="1294"/>
                    </a:lnTo>
                    <a:lnTo>
                      <a:pt x="2736" y="1287"/>
                    </a:lnTo>
                    <a:lnTo>
                      <a:pt x="2740" y="1280"/>
                    </a:lnTo>
                    <a:lnTo>
                      <a:pt x="2744" y="1272"/>
                    </a:lnTo>
                    <a:lnTo>
                      <a:pt x="2746" y="1264"/>
                    </a:lnTo>
                    <a:lnTo>
                      <a:pt x="2746" y="1257"/>
                    </a:lnTo>
                    <a:lnTo>
                      <a:pt x="2745" y="1249"/>
                    </a:lnTo>
                    <a:lnTo>
                      <a:pt x="2736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5" y="1195"/>
                    </a:lnTo>
                    <a:lnTo>
                      <a:pt x="2664" y="1194"/>
                    </a:lnTo>
                    <a:lnTo>
                      <a:pt x="2643" y="1193"/>
                    </a:lnTo>
                    <a:lnTo>
                      <a:pt x="2620" y="1192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0"/>
                    </a:lnTo>
                    <a:lnTo>
                      <a:pt x="2542" y="1210"/>
                    </a:lnTo>
                    <a:lnTo>
                      <a:pt x="2534" y="1221"/>
                    </a:lnTo>
                    <a:lnTo>
                      <a:pt x="2526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3"/>
                    </a:lnTo>
                    <a:lnTo>
                      <a:pt x="2621" y="1285"/>
                    </a:lnTo>
                    <a:lnTo>
                      <a:pt x="2645" y="1293"/>
                    </a:lnTo>
                    <a:lnTo>
                      <a:pt x="2668" y="1300"/>
                    </a:lnTo>
                    <a:lnTo>
                      <a:pt x="2678" y="1302"/>
                    </a:lnTo>
                    <a:lnTo>
                      <a:pt x="2689" y="1303"/>
                    </a:lnTo>
                    <a:lnTo>
                      <a:pt x="2698" y="1305"/>
                    </a:lnTo>
                    <a:lnTo>
                      <a:pt x="2707" y="1305"/>
                    </a:lnTo>
                    <a:close/>
                    <a:moveTo>
                      <a:pt x="535" y="1429"/>
                    </a:moveTo>
                    <a:lnTo>
                      <a:pt x="543" y="1419"/>
                    </a:lnTo>
                    <a:lnTo>
                      <a:pt x="550" y="1411"/>
                    </a:lnTo>
                    <a:lnTo>
                      <a:pt x="557" y="1402"/>
                    </a:lnTo>
                    <a:lnTo>
                      <a:pt x="561" y="1394"/>
                    </a:lnTo>
                    <a:lnTo>
                      <a:pt x="566" y="1385"/>
                    </a:lnTo>
                    <a:lnTo>
                      <a:pt x="569" y="1377"/>
                    </a:lnTo>
                    <a:lnTo>
                      <a:pt x="573" y="1369"/>
                    </a:lnTo>
                    <a:lnTo>
                      <a:pt x="574" y="1361"/>
                    </a:lnTo>
                    <a:lnTo>
                      <a:pt x="577" y="1346"/>
                    </a:lnTo>
                    <a:lnTo>
                      <a:pt x="577" y="1333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19"/>
                    </a:lnTo>
                    <a:lnTo>
                      <a:pt x="563" y="1322"/>
                    </a:lnTo>
                    <a:lnTo>
                      <a:pt x="559" y="1327"/>
                    </a:lnTo>
                    <a:lnTo>
                      <a:pt x="553" y="1334"/>
                    </a:lnTo>
                    <a:lnTo>
                      <a:pt x="550" y="1344"/>
                    </a:lnTo>
                    <a:lnTo>
                      <a:pt x="546" y="1353"/>
                    </a:lnTo>
                    <a:lnTo>
                      <a:pt x="543" y="1363"/>
                    </a:lnTo>
                    <a:lnTo>
                      <a:pt x="539" y="1375"/>
                    </a:lnTo>
                    <a:lnTo>
                      <a:pt x="536" y="1395"/>
                    </a:lnTo>
                    <a:lnTo>
                      <a:pt x="534" y="1412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2"/>
                    </a:lnTo>
                    <a:lnTo>
                      <a:pt x="4955" y="1333"/>
                    </a:lnTo>
                    <a:lnTo>
                      <a:pt x="4956" y="1324"/>
                    </a:lnTo>
                    <a:lnTo>
                      <a:pt x="4956" y="1303"/>
                    </a:lnTo>
                    <a:lnTo>
                      <a:pt x="4955" y="1283"/>
                    </a:lnTo>
                    <a:lnTo>
                      <a:pt x="4953" y="1260"/>
                    </a:lnTo>
                    <a:lnTo>
                      <a:pt x="4948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3" y="1146"/>
                    </a:lnTo>
                    <a:lnTo>
                      <a:pt x="4916" y="1126"/>
                    </a:lnTo>
                    <a:lnTo>
                      <a:pt x="4907" y="1107"/>
                    </a:lnTo>
                    <a:lnTo>
                      <a:pt x="4899" y="1091"/>
                    </a:lnTo>
                    <a:lnTo>
                      <a:pt x="4891" y="1076"/>
                    </a:lnTo>
                    <a:lnTo>
                      <a:pt x="4883" y="1064"/>
                    </a:lnTo>
                    <a:lnTo>
                      <a:pt x="4876" y="1055"/>
                    </a:lnTo>
                    <a:lnTo>
                      <a:pt x="4864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6"/>
                    </a:lnTo>
                    <a:lnTo>
                      <a:pt x="4841" y="1046"/>
                    </a:lnTo>
                    <a:lnTo>
                      <a:pt x="4841" y="1038"/>
                    </a:lnTo>
                    <a:lnTo>
                      <a:pt x="4845" y="1023"/>
                    </a:lnTo>
                    <a:lnTo>
                      <a:pt x="4847" y="1010"/>
                    </a:lnTo>
                    <a:lnTo>
                      <a:pt x="4848" y="1006"/>
                    </a:lnTo>
                    <a:lnTo>
                      <a:pt x="4847" y="1001"/>
                    </a:lnTo>
                    <a:lnTo>
                      <a:pt x="4845" y="997"/>
                    </a:lnTo>
                    <a:lnTo>
                      <a:pt x="4841" y="993"/>
                    </a:lnTo>
                    <a:lnTo>
                      <a:pt x="4834" y="989"/>
                    </a:lnTo>
                    <a:lnTo>
                      <a:pt x="4824" y="984"/>
                    </a:lnTo>
                    <a:lnTo>
                      <a:pt x="4811" y="979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6" y="951"/>
                    </a:lnTo>
                    <a:lnTo>
                      <a:pt x="4813" y="940"/>
                    </a:lnTo>
                    <a:lnTo>
                      <a:pt x="4807" y="932"/>
                    </a:lnTo>
                    <a:lnTo>
                      <a:pt x="4800" y="924"/>
                    </a:lnTo>
                    <a:lnTo>
                      <a:pt x="4793" y="917"/>
                    </a:lnTo>
                    <a:lnTo>
                      <a:pt x="4782" y="917"/>
                    </a:lnTo>
                    <a:lnTo>
                      <a:pt x="4770" y="916"/>
                    </a:lnTo>
                    <a:lnTo>
                      <a:pt x="4759" y="915"/>
                    </a:lnTo>
                    <a:lnTo>
                      <a:pt x="4746" y="913"/>
                    </a:lnTo>
                    <a:lnTo>
                      <a:pt x="4735" y="911"/>
                    </a:lnTo>
                    <a:lnTo>
                      <a:pt x="4722" y="906"/>
                    </a:lnTo>
                    <a:lnTo>
                      <a:pt x="4710" y="901"/>
                    </a:lnTo>
                    <a:lnTo>
                      <a:pt x="4700" y="894"/>
                    </a:lnTo>
                    <a:lnTo>
                      <a:pt x="4707" y="877"/>
                    </a:lnTo>
                    <a:lnTo>
                      <a:pt x="4714" y="859"/>
                    </a:lnTo>
                    <a:lnTo>
                      <a:pt x="4720" y="840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1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1" y="799"/>
                    </a:lnTo>
                    <a:lnTo>
                      <a:pt x="4603" y="804"/>
                    </a:lnTo>
                    <a:lnTo>
                      <a:pt x="4614" y="808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3" y="834"/>
                    </a:lnTo>
                    <a:lnTo>
                      <a:pt x="4620" y="848"/>
                    </a:lnTo>
                    <a:lnTo>
                      <a:pt x="4627" y="862"/>
                    </a:lnTo>
                    <a:lnTo>
                      <a:pt x="4642" y="863"/>
                    </a:lnTo>
                    <a:lnTo>
                      <a:pt x="4657" y="865"/>
                    </a:lnTo>
                    <a:lnTo>
                      <a:pt x="4671" y="868"/>
                    </a:lnTo>
                    <a:lnTo>
                      <a:pt x="4686" y="871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4"/>
                    </a:lnTo>
                    <a:lnTo>
                      <a:pt x="4650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6" y="1008"/>
                    </a:lnTo>
                    <a:lnTo>
                      <a:pt x="4743" y="1063"/>
                    </a:lnTo>
                    <a:lnTo>
                      <a:pt x="4755" y="1091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7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2" y="1233"/>
                    </a:lnTo>
                    <a:lnTo>
                      <a:pt x="4803" y="1242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5" y="1254"/>
                    </a:lnTo>
                    <a:lnTo>
                      <a:pt x="4824" y="1249"/>
                    </a:lnTo>
                    <a:lnTo>
                      <a:pt x="4833" y="1245"/>
                    </a:lnTo>
                    <a:lnTo>
                      <a:pt x="4840" y="1240"/>
                    </a:lnTo>
                    <a:lnTo>
                      <a:pt x="4844" y="1255"/>
                    </a:lnTo>
                    <a:lnTo>
                      <a:pt x="4846" y="1270"/>
                    </a:lnTo>
                    <a:lnTo>
                      <a:pt x="4849" y="1286"/>
                    </a:lnTo>
                    <a:lnTo>
                      <a:pt x="4852" y="1303"/>
                    </a:lnTo>
                    <a:lnTo>
                      <a:pt x="4877" y="1317"/>
                    </a:lnTo>
                    <a:lnTo>
                      <a:pt x="4902" y="1331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5" y="1408"/>
                    </a:lnTo>
                    <a:lnTo>
                      <a:pt x="4902" y="1394"/>
                    </a:lnTo>
                    <a:lnTo>
                      <a:pt x="4902" y="1392"/>
                    </a:lnTo>
                    <a:lnTo>
                      <a:pt x="4898" y="1385"/>
                    </a:lnTo>
                    <a:lnTo>
                      <a:pt x="4878" y="1388"/>
                    </a:lnTo>
                    <a:lnTo>
                      <a:pt x="4860" y="1393"/>
                    </a:lnTo>
                    <a:lnTo>
                      <a:pt x="4840" y="1398"/>
                    </a:lnTo>
                    <a:lnTo>
                      <a:pt x="4822" y="1401"/>
                    </a:lnTo>
                    <a:lnTo>
                      <a:pt x="4821" y="1412"/>
                    </a:lnTo>
                    <a:lnTo>
                      <a:pt x="4819" y="1423"/>
                    </a:lnTo>
                    <a:lnTo>
                      <a:pt x="4818" y="1434"/>
                    </a:lnTo>
                    <a:lnTo>
                      <a:pt x="4814" y="1445"/>
                    </a:lnTo>
                    <a:lnTo>
                      <a:pt x="4832" y="1445"/>
                    </a:lnTo>
                    <a:lnTo>
                      <a:pt x="4848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8" y="1634"/>
                    </a:moveTo>
                    <a:lnTo>
                      <a:pt x="5008" y="1631"/>
                    </a:lnTo>
                    <a:lnTo>
                      <a:pt x="4996" y="1627"/>
                    </a:lnTo>
                    <a:lnTo>
                      <a:pt x="4984" y="1624"/>
                    </a:lnTo>
                    <a:lnTo>
                      <a:pt x="4970" y="1620"/>
                    </a:lnTo>
                    <a:lnTo>
                      <a:pt x="4973" y="1624"/>
                    </a:lnTo>
                    <a:lnTo>
                      <a:pt x="4977" y="1628"/>
                    </a:lnTo>
                    <a:lnTo>
                      <a:pt x="4980" y="1633"/>
                    </a:lnTo>
                    <a:lnTo>
                      <a:pt x="4984" y="1640"/>
                    </a:lnTo>
                    <a:lnTo>
                      <a:pt x="4994" y="1636"/>
                    </a:lnTo>
                    <a:lnTo>
                      <a:pt x="5003" y="1635"/>
                    </a:lnTo>
                    <a:lnTo>
                      <a:pt x="5011" y="1634"/>
                    </a:lnTo>
                    <a:lnTo>
                      <a:pt x="5018" y="1634"/>
                    </a:lnTo>
                    <a:close/>
                    <a:moveTo>
                      <a:pt x="217" y="1930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19" y="1888"/>
                    </a:lnTo>
                    <a:lnTo>
                      <a:pt x="220" y="1877"/>
                    </a:lnTo>
                    <a:lnTo>
                      <a:pt x="219" y="1888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7" y="1930"/>
                    </a:lnTo>
                    <a:close/>
                    <a:moveTo>
                      <a:pt x="651" y="1949"/>
                    </a:moveTo>
                    <a:lnTo>
                      <a:pt x="651" y="1930"/>
                    </a:lnTo>
                    <a:lnTo>
                      <a:pt x="649" y="1913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3"/>
                    </a:lnTo>
                    <a:lnTo>
                      <a:pt x="651" y="1930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8"/>
                    </a:lnTo>
                    <a:lnTo>
                      <a:pt x="4966" y="1847"/>
                    </a:lnTo>
                    <a:lnTo>
                      <a:pt x="4973" y="1845"/>
                    </a:lnTo>
                    <a:lnTo>
                      <a:pt x="4979" y="1842"/>
                    </a:lnTo>
                    <a:lnTo>
                      <a:pt x="4985" y="1840"/>
                    </a:lnTo>
                    <a:lnTo>
                      <a:pt x="4988" y="1836"/>
                    </a:lnTo>
                    <a:lnTo>
                      <a:pt x="4992" y="1833"/>
                    </a:lnTo>
                    <a:lnTo>
                      <a:pt x="4995" y="1828"/>
                    </a:lnTo>
                    <a:lnTo>
                      <a:pt x="5002" y="1811"/>
                    </a:lnTo>
                    <a:lnTo>
                      <a:pt x="5010" y="1794"/>
                    </a:lnTo>
                    <a:lnTo>
                      <a:pt x="5002" y="1790"/>
                    </a:lnTo>
                    <a:lnTo>
                      <a:pt x="4994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6" y="1765"/>
                    </a:lnTo>
                    <a:lnTo>
                      <a:pt x="4976" y="1749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69" y="1727"/>
                    </a:lnTo>
                    <a:lnTo>
                      <a:pt x="4966" y="1724"/>
                    </a:lnTo>
                    <a:lnTo>
                      <a:pt x="4963" y="1720"/>
                    </a:lnTo>
                    <a:lnTo>
                      <a:pt x="4958" y="1718"/>
                    </a:lnTo>
                    <a:lnTo>
                      <a:pt x="4951" y="1742"/>
                    </a:lnTo>
                    <a:lnTo>
                      <a:pt x="4939" y="1792"/>
                    </a:lnTo>
                    <a:lnTo>
                      <a:pt x="4937" y="1804"/>
                    </a:lnTo>
                    <a:lnTo>
                      <a:pt x="4934" y="1816"/>
                    </a:lnTo>
                    <a:lnTo>
                      <a:pt x="4933" y="1826"/>
                    </a:lnTo>
                    <a:lnTo>
                      <a:pt x="4933" y="1835"/>
                    </a:lnTo>
                    <a:lnTo>
                      <a:pt x="4934" y="1843"/>
                    </a:lnTo>
                    <a:lnTo>
                      <a:pt x="4937" y="1848"/>
                    </a:lnTo>
                    <a:lnTo>
                      <a:pt x="4939" y="1849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5"/>
                    </a:moveTo>
                    <a:lnTo>
                      <a:pt x="150" y="1968"/>
                    </a:lnTo>
                    <a:lnTo>
                      <a:pt x="146" y="1960"/>
                    </a:lnTo>
                    <a:lnTo>
                      <a:pt x="139" y="1953"/>
                    </a:lnTo>
                    <a:lnTo>
                      <a:pt x="132" y="1947"/>
                    </a:lnTo>
                    <a:lnTo>
                      <a:pt x="131" y="1953"/>
                    </a:lnTo>
                    <a:lnTo>
                      <a:pt x="131" y="1962"/>
                    </a:lnTo>
                    <a:lnTo>
                      <a:pt x="127" y="1958"/>
                    </a:lnTo>
                    <a:lnTo>
                      <a:pt x="124" y="1957"/>
                    </a:lnTo>
                    <a:lnTo>
                      <a:pt x="119" y="1957"/>
                    </a:lnTo>
                    <a:lnTo>
                      <a:pt x="116" y="1957"/>
                    </a:lnTo>
                    <a:lnTo>
                      <a:pt x="119" y="1960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6"/>
                    </a:lnTo>
                    <a:lnTo>
                      <a:pt x="140" y="1975"/>
                    </a:lnTo>
                    <a:lnTo>
                      <a:pt x="155" y="1975"/>
                    </a:lnTo>
                    <a:close/>
                    <a:moveTo>
                      <a:pt x="4892" y="1942"/>
                    </a:moveTo>
                    <a:lnTo>
                      <a:pt x="4902" y="1935"/>
                    </a:lnTo>
                    <a:lnTo>
                      <a:pt x="4911" y="1927"/>
                    </a:lnTo>
                    <a:lnTo>
                      <a:pt x="4920" y="1920"/>
                    </a:lnTo>
                    <a:lnTo>
                      <a:pt x="4928" y="1912"/>
                    </a:lnTo>
                    <a:lnTo>
                      <a:pt x="4922" y="1898"/>
                    </a:lnTo>
                    <a:lnTo>
                      <a:pt x="4914" y="1887"/>
                    </a:lnTo>
                    <a:lnTo>
                      <a:pt x="4906" y="1875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5"/>
                    </a:lnTo>
                    <a:lnTo>
                      <a:pt x="4883" y="1880"/>
                    </a:lnTo>
                    <a:lnTo>
                      <a:pt x="4879" y="1887"/>
                    </a:lnTo>
                    <a:lnTo>
                      <a:pt x="4877" y="1895"/>
                    </a:lnTo>
                    <a:lnTo>
                      <a:pt x="4875" y="1906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8" y="1937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2"/>
                    </a:lnTo>
                    <a:close/>
                    <a:moveTo>
                      <a:pt x="282" y="2118"/>
                    </a:moveTo>
                    <a:lnTo>
                      <a:pt x="275" y="2106"/>
                    </a:lnTo>
                    <a:lnTo>
                      <a:pt x="268" y="2098"/>
                    </a:lnTo>
                    <a:lnTo>
                      <a:pt x="257" y="2103"/>
                    </a:lnTo>
                    <a:lnTo>
                      <a:pt x="246" y="2107"/>
                    </a:lnTo>
                    <a:lnTo>
                      <a:pt x="233" y="2112"/>
                    </a:lnTo>
                    <a:lnTo>
                      <a:pt x="221" y="2119"/>
                    </a:lnTo>
                    <a:lnTo>
                      <a:pt x="236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7" y="2021"/>
                    </a:moveTo>
                    <a:lnTo>
                      <a:pt x="5048" y="2010"/>
                    </a:lnTo>
                    <a:lnTo>
                      <a:pt x="5048" y="1999"/>
                    </a:lnTo>
                    <a:lnTo>
                      <a:pt x="5049" y="1990"/>
                    </a:lnTo>
                    <a:lnTo>
                      <a:pt x="5049" y="1982"/>
                    </a:lnTo>
                    <a:lnTo>
                      <a:pt x="5060" y="1982"/>
                    </a:lnTo>
                    <a:lnTo>
                      <a:pt x="5071" y="1982"/>
                    </a:lnTo>
                    <a:lnTo>
                      <a:pt x="5081" y="1981"/>
                    </a:lnTo>
                    <a:lnTo>
                      <a:pt x="5089" y="1981"/>
                    </a:lnTo>
                    <a:lnTo>
                      <a:pt x="5090" y="1967"/>
                    </a:lnTo>
                    <a:lnTo>
                      <a:pt x="5090" y="1952"/>
                    </a:lnTo>
                    <a:lnTo>
                      <a:pt x="5089" y="1937"/>
                    </a:lnTo>
                    <a:lnTo>
                      <a:pt x="5087" y="1924"/>
                    </a:lnTo>
                    <a:lnTo>
                      <a:pt x="5075" y="1941"/>
                    </a:lnTo>
                    <a:lnTo>
                      <a:pt x="5054" y="1974"/>
                    </a:lnTo>
                    <a:lnTo>
                      <a:pt x="5049" y="1983"/>
                    </a:lnTo>
                    <a:lnTo>
                      <a:pt x="5044" y="1991"/>
                    </a:lnTo>
                    <a:lnTo>
                      <a:pt x="5041" y="1999"/>
                    </a:lnTo>
                    <a:lnTo>
                      <a:pt x="5039" y="2006"/>
                    </a:lnTo>
                    <a:lnTo>
                      <a:pt x="5037" y="2013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1"/>
                    </a:lnTo>
                    <a:lnTo>
                      <a:pt x="5047" y="2021"/>
                    </a:lnTo>
                    <a:close/>
                    <a:moveTo>
                      <a:pt x="4894" y="2083"/>
                    </a:moveTo>
                    <a:lnTo>
                      <a:pt x="4902" y="2068"/>
                    </a:lnTo>
                    <a:lnTo>
                      <a:pt x="4910" y="2053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5"/>
                    </a:lnTo>
                    <a:lnTo>
                      <a:pt x="4872" y="2059"/>
                    </a:lnTo>
                    <a:lnTo>
                      <a:pt x="4864" y="2074"/>
                    </a:lnTo>
                    <a:lnTo>
                      <a:pt x="4878" y="2084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8"/>
                    </a:lnTo>
                    <a:lnTo>
                      <a:pt x="4892" y="2086"/>
                    </a:lnTo>
                    <a:lnTo>
                      <a:pt x="4894" y="2083"/>
                    </a:lnTo>
                    <a:close/>
                    <a:moveTo>
                      <a:pt x="34" y="2269"/>
                    </a:moveTo>
                    <a:lnTo>
                      <a:pt x="34" y="2254"/>
                    </a:lnTo>
                    <a:lnTo>
                      <a:pt x="32" y="2239"/>
                    </a:lnTo>
                    <a:lnTo>
                      <a:pt x="30" y="2226"/>
                    </a:lnTo>
                    <a:lnTo>
                      <a:pt x="28" y="2211"/>
                    </a:lnTo>
                    <a:lnTo>
                      <a:pt x="24" y="2208"/>
                    </a:lnTo>
                    <a:lnTo>
                      <a:pt x="19" y="2207"/>
                    </a:lnTo>
                    <a:lnTo>
                      <a:pt x="16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2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3"/>
                    </a:lnTo>
                    <a:lnTo>
                      <a:pt x="24" y="2261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1" y="2268"/>
                    </a:lnTo>
                    <a:lnTo>
                      <a:pt x="34" y="2269"/>
                    </a:lnTo>
                    <a:close/>
                    <a:moveTo>
                      <a:pt x="4545" y="2246"/>
                    </a:moveTo>
                    <a:lnTo>
                      <a:pt x="4560" y="2239"/>
                    </a:lnTo>
                    <a:lnTo>
                      <a:pt x="4572" y="2236"/>
                    </a:lnTo>
                    <a:lnTo>
                      <a:pt x="4564" y="2226"/>
                    </a:lnTo>
                    <a:lnTo>
                      <a:pt x="4557" y="2215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4" y="2205"/>
                    </a:lnTo>
                    <a:lnTo>
                      <a:pt x="4529" y="2213"/>
                    </a:lnTo>
                    <a:lnTo>
                      <a:pt x="4523" y="2220"/>
                    </a:lnTo>
                    <a:lnTo>
                      <a:pt x="4517" y="2227"/>
                    </a:lnTo>
                    <a:lnTo>
                      <a:pt x="4523" y="2231"/>
                    </a:lnTo>
                    <a:lnTo>
                      <a:pt x="4531" y="2235"/>
                    </a:lnTo>
                    <a:lnTo>
                      <a:pt x="4538" y="2239"/>
                    </a:lnTo>
                    <a:lnTo>
                      <a:pt x="4545" y="2246"/>
                    </a:lnTo>
                    <a:close/>
                    <a:moveTo>
                      <a:pt x="4567" y="2313"/>
                    </a:moveTo>
                    <a:lnTo>
                      <a:pt x="4567" y="2303"/>
                    </a:lnTo>
                    <a:lnTo>
                      <a:pt x="4565" y="2291"/>
                    </a:lnTo>
                    <a:lnTo>
                      <a:pt x="4562" y="2281"/>
                    </a:lnTo>
                    <a:lnTo>
                      <a:pt x="4559" y="2270"/>
                    </a:lnTo>
                    <a:lnTo>
                      <a:pt x="4554" y="2282"/>
                    </a:lnTo>
                    <a:lnTo>
                      <a:pt x="4550" y="2295"/>
                    </a:lnTo>
                    <a:lnTo>
                      <a:pt x="4546" y="2306"/>
                    </a:lnTo>
                    <a:lnTo>
                      <a:pt x="4545" y="2315"/>
                    </a:lnTo>
                    <a:lnTo>
                      <a:pt x="4545" y="2320"/>
                    </a:lnTo>
                    <a:lnTo>
                      <a:pt x="4545" y="2322"/>
                    </a:lnTo>
                    <a:lnTo>
                      <a:pt x="4546" y="2324"/>
                    </a:lnTo>
                    <a:lnTo>
                      <a:pt x="4549" y="2326"/>
                    </a:lnTo>
                    <a:lnTo>
                      <a:pt x="4551" y="2324"/>
                    </a:lnTo>
                    <a:lnTo>
                      <a:pt x="4556" y="2323"/>
                    </a:lnTo>
                    <a:lnTo>
                      <a:pt x="4560" y="2319"/>
                    </a:lnTo>
                    <a:lnTo>
                      <a:pt x="4567" y="2313"/>
                    </a:lnTo>
                    <a:close/>
                    <a:moveTo>
                      <a:pt x="587" y="2460"/>
                    </a:moveTo>
                    <a:lnTo>
                      <a:pt x="584" y="2446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0" y="2420"/>
                    </a:lnTo>
                    <a:lnTo>
                      <a:pt x="567" y="2429"/>
                    </a:lnTo>
                    <a:lnTo>
                      <a:pt x="562" y="2439"/>
                    </a:lnTo>
                    <a:lnTo>
                      <a:pt x="558" y="2451"/>
                    </a:lnTo>
                    <a:lnTo>
                      <a:pt x="566" y="2451"/>
                    </a:lnTo>
                    <a:lnTo>
                      <a:pt x="573" y="2453"/>
                    </a:lnTo>
                    <a:lnTo>
                      <a:pt x="579" y="2457"/>
                    </a:lnTo>
                    <a:lnTo>
                      <a:pt x="587" y="2460"/>
                    </a:lnTo>
                    <a:close/>
                    <a:moveTo>
                      <a:pt x="4849" y="2432"/>
                    </a:moveTo>
                    <a:lnTo>
                      <a:pt x="4868" y="2392"/>
                    </a:lnTo>
                    <a:lnTo>
                      <a:pt x="4880" y="2362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89" y="2324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4" y="2318"/>
                    </a:lnTo>
                    <a:lnTo>
                      <a:pt x="4881" y="2323"/>
                    </a:lnTo>
                    <a:lnTo>
                      <a:pt x="4875" y="2337"/>
                    </a:lnTo>
                    <a:lnTo>
                      <a:pt x="4868" y="2353"/>
                    </a:lnTo>
                    <a:lnTo>
                      <a:pt x="4861" y="2373"/>
                    </a:lnTo>
                    <a:lnTo>
                      <a:pt x="4856" y="2393"/>
                    </a:lnTo>
                    <a:lnTo>
                      <a:pt x="4852" y="2414"/>
                    </a:lnTo>
                    <a:lnTo>
                      <a:pt x="4849" y="2432"/>
                    </a:lnTo>
                    <a:close/>
                    <a:moveTo>
                      <a:pt x="530" y="2582"/>
                    </a:moveTo>
                    <a:lnTo>
                      <a:pt x="524" y="2560"/>
                    </a:lnTo>
                    <a:lnTo>
                      <a:pt x="517" y="2539"/>
                    </a:lnTo>
                    <a:lnTo>
                      <a:pt x="512" y="2519"/>
                    </a:lnTo>
                    <a:lnTo>
                      <a:pt x="505" y="2500"/>
                    </a:lnTo>
                    <a:lnTo>
                      <a:pt x="505" y="2508"/>
                    </a:lnTo>
                    <a:lnTo>
                      <a:pt x="504" y="2517"/>
                    </a:lnTo>
                    <a:lnTo>
                      <a:pt x="501" y="2528"/>
                    </a:lnTo>
                    <a:lnTo>
                      <a:pt x="498" y="2539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3" y="2571"/>
                    </a:lnTo>
                    <a:lnTo>
                      <a:pt x="530" y="2582"/>
                    </a:lnTo>
                    <a:close/>
                    <a:moveTo>
                      <a:pt x="4447" y="2505"/>
                    </a:moveTo>
                    <a:lnTo>
                      <a:pt x="4448" y="2491"/>
                    </a:lnTo>
                    <a:lnTo>
                      <a:pt x="4448" y="2476"/>
                    </a:lnTo>
                    <a:lnTo>
                      <a:pt x="4440" y="2484"/>
                    </a:lnTo>
                    <a:lnTo>
                      <a:pt x="4432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1"/>
                    </a:lnTo>
                    <a:lnTo>
                      <a:pt x="4447" y="2505"/>
                    </a:lnTo>
                    <a:close/>
                    <a:moveTo>
                      <a:pt x="4461" y="2496"/>
                    </a:moveTo>
                    <a:lnTo>
                      <a:pt x="4466" y="2482"/>
                    </a:lnTo>
                    <a:lnTo>
                      <a:pt x="4471" y="2469"/>
                    </a:lnTo>
                    <a:lnTo>
                      <a:pt x="4473" y="2458"/>
                    </a:lnTo>
                    <a:lnTo>
                      <a:pt x="4475" y="2446"/>
                    </a:lnTo>
                    <a:lnTo>
                      <a:pt x="4473" y="2458"/>
                    </a:lnTo>
                    <a:lnTo>
                      <a:pt x="4471" y="2469"/>
                    </a:lnTo>
                    <a:lnTo>
                      <a:pt x="4466" y="2482"/>
                    </a:lnTo>
                    <a:lnTo>
                      <a:pt x="4461" y="2496"/>
                    </a:lnTo>
                    <a:close/>
                    <a:moveTo>
                      <a:pt x="4677" y="2568"/>
                    </a:moveTo>
                    <a:lnTo>
                      <a:pt x="4667" y="2561"/>
                    </a:lnTo>
                    <a:lnTo>
                      <a:pt x="4655" y="2554"/>
                    </a:lnTo>
                    <a:lnTo>
                      <a:pt x="4645" y="2548"/>
                    </a:lnTo>
                    <a:lnTo>
                      <a:pt x="4634" y="2545"/>
                    </a:lnTo>
                    <a:lnTo>
                      <a:pt x="4634" y="2548"/>
                    </a:lnTo>
                    <a:lnTo>
                      <a:pt x="4632" y="2552"/>
                    </a:lnTo>
                    <a:lnTo>
                      <a:pt x="4631" y="2555"/>
                    </a:lnTo>
                    <a:lnTo>
                      <a:pt x="4628" y="2559"/>
                    </a:lnTo>
                    <a:lnTo>
                      <a:pt x="4640" y="2566"/>
                    </a:lnTo>
                    <a:lnTo>
                      <a:pt x="4650" y="2569"/>
                    </a:lnTo>
                    <a:lnTo>
                      <a:pt x="4657" y="2571"/>
                    </a:lnTo>
                    <a:lnTo>
                      <a:pt x="4661" y="2573"/>
                    </a:lnTo>
                    <a:lnTo>
                      <a:pt x="4669" y="2571"/>
                    </a:lnTo>
                    <a:lnTo>
                      <a:pt x="4677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3" y="2561"/>
                    </a:lnTo>
                    <a:lnTo>
                      <a:pt x="4439" y="2554"/>
                    </a:lnTo>
                    <a:lnTo>
                      <a:pt x="4440" y="2550"/>
                    </a:lnTo>
                    <a:lnTo>
                      <a:pt x="4435" y="2544"/>
                    </a:lnTo>
                    <a:lnTo>
                      <a:pt x="4429" y="2539"/>
                    </a:lnTo>
                    <a:lnTo>
                      <a:pt x="4421" y="2539"/>
                    </a:lnTo>
                    <a:lnTo>
                      <a:pt x="4410" y="2540"/>
                    </a:lnTo>
                    <a:lnTo>
                      <a:pt x="4405" y="2551"/>
                    </a:lnTo>
                    <a:lnTo>
                      <a:pt x="4401" y="2562"/>
                    </a:lnTo>
                    <a:lnTo>
                      <a:pt x="4396" y="2573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399" y="2584"/>
                    </a:lnTo>
                    <a:lnTo>
                      <a:pt x="4403" y="2586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49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2" y="2496"/>
                    </a:lnTo>
                    <a:lnTo>
                      <a:pt x="4994" y="2461"/>
                    </a:lnTo>
                    <a:lnTo>
                      <a:pt x="5004" y="2428"/>
                    </a:lnTo>
                    <a:lnTo>
                      <a:pt x="5013" y="2395"/>
                    </a:lnTo>
                    <a:lnTo>
                      <a:pt x="5024" y="2361"/>
                    </a:lnTo>
                    <a:lnTo>
                      <a:pt x="5019" y="2372"/>
                    </a:lnTo>
                    <a:lnTo>
                      <a:pt x="5013" y="2383"/>
                    </a:lnTo>
                    <a:lnTo>
                      <a:pt x="5008" y="2396"/>
                    </a:lnTo>
                    <a:lnTo>
                      <a:pt x="5001" y="2409"/>
                    </a:lnTo>
                    <a:lnTo>
                      <a:pt x="4997" y="2407"/>
                    </a:lnTo>
                    <a:lnTo>
                      <a:pt x="4993" y="2406"/>
                    </a:lnTo>
                    <a:lnTo>
                      <a:pt x="4987" y="2406"/>
                    </a:lnTo>
                    <a:lnTo>
                      <a:pt x="4981" y="2406"/>
                    </a:lnTo>
                    <a:lnTo>
                      <a:pt x="4973" y="2430"/>
                    </a:lnTo>
                    <a:lnTo>
                      <a:pt x="4966" y="2454"/>
                    </a:lnTo>
                    <a:lnTo>
                      <a:pt x="4958" y="2478"/>
                    </a:lnTo>
                    <a:lnTo>
                      <a:pt x="4950" y="2504"/>
                    </a:lnTo>
                    <a:lnTo>
                      <a:pt x="4941" y="2529"/>
                    </a:lnTo>
                    <a:lnTo>
                      <a:pt x="4933" y="2554"/>
                    </a:lnTo>
                    <a:lnTo>
                      <a:pt x="4924" y="2581"/>
                    </a:lnTo>
                    <a:lnTo>
                      <a:pt x="4915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7" y="2631"/>
                    </a:lnTo>
                    <a:lnTo>
                      <a:pt x="4873" y="2640"/>
                    </a:lnTo>
                    <a:lnTo>
                      <a:pt x="4891" y="2638"/>
                    </a:lnTo>
                    <a:lnTo>
                      <a:pt x="4908" y="2636"/>
                    </a:lnTo>
                    <a:lnTo>
                      <a:pt x="4923" y="2635"/>
                    </a:lnTo>
                    <a:lnTo>
                      <a:pt x="4939" y="2635"/>
                    </a:lnTo>
                    <a:close/>
                    <a:moveTo>
                      <a:pt x="4402" y="2685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8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0" y="2648"/>
                    </a:lnTo>
                    <a:lnTo>
                      <a:pt x="4426" y="2645"/>
                    </a:lnTo>
                    <a:lnTo>
                      <a:pt x="4432" y="2640"/>
                    </a:lnTo>
                    <a:lnTo>
                      <a:pt x="4437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3"/>
                    </a:lnTo>
                    <a:lnTo>
                      <a:pt x="4464" y="2594"/>
                    </a:lnTo>
                    <a:lnTo>
                      <a:pt x="4473" y="2574"/>
                    </a:lnTo>
                    <a:lnTo>
                      <a:pt x="4481" y="2552"/>
                    </a:lnTo>
                    <a:lnTo>
                      <a:pt x="4489" y="2529"/>
                    </a:lnTo>
                    <a:lnTo>
                      <a:pt x="4503" y="2483"/>
                    </a:lnTo>
                    <a:lnTo>
                      <a:pt x="4513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3" y="2393"/>
                    </a:lnTo>
                    <a:lnTo>
                      <a:pt x="4542" y="2389"/>
                    </a:lnTo>
                    <a:lnTo>
                      <a:pt x="4550" y="2385"/>
                    </a:lnTo>
                    <a:lnTo>
                      <a:pt x="4558" y="2382"/>
                    </a:lnTo>
                    <a:lnTo>
                      <a:pt x="4551" y="2368"/>
                    </a:lnTo>
                    <a:lnTo>
                      <a:pt x="4544" y="2355"/>
                    </a:lnTo>
                    <a:lnTo>
                      <a:pt x="4537" y="2344"/>
                    </a:lnTo>
                    <a:lnTo>
                      <a:pt x="4530" y="2334"/>
                    </a:lnTo>
                    <a:lnTo>
                      <a:pt x="4518" y="2360"/>
                    </a:lnTo>
                    <a:lnTo>
                      <a:pt x="4505" y="2385"/>
                    </a:lnTo>
                    <a:lnTo>
                      <a:pt x="4492" y="2413"/>
                    </a:lnTo>
                    <a:lnTo>
                      <a:pt x="4480" y="2442"/>
                    </a:lnTo>
                    <a:lnTo>
                      <a:pt x="4476" y="2428"/>
                    </a:lnTo>
                    <a:lnTo>
                      <a:pt x="4473" y="2415"/>
                    </a:lnTo>
                    <a:lnTo>
                      <a:pt x="4468" y="2404"/>
                    </a:lnTo>
                    <a:lnTo>
                      <a:pt x="4463" y="2393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8" y="2404"/>
                    </a:lnTo>
                    <a:lnTo>
                      <a:pt x="4442" y="2413"/>
                    </a:lnTo>
                    <a:lnTo>
                      <a:pt x="4424" y="2449"/>
                    </a:lnTo>
                    <a:lnTo>
                      <a:pt x="4391" y="2516"/>
                    </a:lnTo>
                    <a:lnTo>
                      <a:pt x="4380" y="2516"/>
                    </a:lnTo>
                    <a:lnTo>
                      <a:pt x="4369" y="2517"/>
                    </a:lnTo>
                    <a:lnTo>
                      <a:pt x="4357" y="2519"/>
                    </a:lnTo>
                    <a:lnTo>
                      <a:pt x="4346" y="2522"/>
                    </a:lnTo>
                    <a:lnTo>
                      <a:pt x="4351" y="2547"/>
                    </a:lnTo>
                    <a:lnTo>
                      <a:pt x="4357" y="2574"/>
                    </a:lnTo>
                    <a:lnTo>
                      <a:pt x="4362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0" y="2609"/>
                    </a:lnTo>
                    <a:lnTo>
                      <a:pt x="4387" y="2601"/>
                    </a:lnTo>
                    <a:lnTo>
                      <a:pt x="4391" y="2594"/>
                    </a:lnTo>
                    <a:lnTo>
                      <a:pt x="4394" y="2616"/>
                    </a:lnTo>
                    <a:lnTo>
                      <a:pt x="4397" y="2638"/>
                    </a:lnTo>
                    <a:lnTo>
                      <a:pt x="4399" y="2661"/>
                    </a:lnTo>
                    <a:lnTo>
                      <a:pt x="4402" y="2685"/>
                    </a:lnTo>
                    <a:close/>
                    <a:moveTo>
                      <a:pt x="4808" y="2744"/>
                    </a:moveTo>
                    <a:lnTo>
                      <a:pt x="4815" y="2730"/>
                    </a:lnTo>
                    <a:lnTo>
                      <a:pt x="4821" y="2715"/>
                    </a:lnTo>
                    <a:lnTo>
                      <a:pt x="4826" y="2702"/>
                    </a:lnTo>
                    <a:lnTo>
                      <a:pt x="4831" y="2690"/>
                    </a:lnTo>
                    <a:lnTo>
                      <a:pt x="4819" y="2698"/>
                    </a:lnTo>
                    <a:lnTo>
                      <a:pt x="4805" y="2706"/>
                    </a:lnTo>
                    <a:lnTo>
                      <a:pt x="4807" y="2714"/>
                    </a:lnTo>
                    <a:lnTo>
                      <a:pt x="4808" y="2723"/>
                    </a:lnTo>
                    <a:lnTo>
                      <a:pt x="4808" y="2733"/>
                    </a:lnTo>
                    <a:lnTo>
                      <a:pt x="4808" y="2744"/>
                    </a:lnTo>
                    <a:close/>
                    <a:moveTo>
                      <a:pt x="4627" y="2864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4"/>
                    </a:lnTo>
                    <a:lnTo>
                      <a:pt x="4628" y="2825"/>
                    </a:lnTo>
                    <a:lnTo>
                      <a:pt x="4637" y="2818"/>
                    </a:lnTo>
                    <a:lnTo>
                      <a:pt x="4645" y="2813"/>
                    </a:lnTo>
                    <a:lnTo>
                      <a:pt x="4653" y="2807"/>
                    </a:lnTo>
                    <a:lnTo>
                      <a:pt x="4660" y="2803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79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699" y="2801"/>
                    </a:lnTo>
                    <a:lnTo>
                      <a:pt x="4704" y="2803"/>
                    </a:lnTo>
                    <a:lnTo>
                      <a:pt x="4705" y="2805"/>
                    </a:lnTo>
                    <a:lnTo>
                      <a:pt x="4705" y="2790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6"/>
                    </a:lnTo>
                    <a:lnTo>
                      <a:pt x="4692" y="2747"/>
                    </a:lnTo>
                    <a:lnTo>
                      <a:pt x="4677" y="2747"/>
                    </a:lnTo>
                    <a:lnTo>
                      <a:pt x="4662" y="2749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8" y="2783"/>
                    </a:lnTo>
                    <a:lnTo>
                      <a:pt x="4621" y="2794"/>
                    </a:lnTo>
                    <a:lnTo>
                      <a:pt x="4615" y="2806"/>
                    </a:lnTo>
                    <a:lnTo>
                      <a:pt x="4605" y="2834"/>
                    </a:lnTo>
                    <a:lnTo>
                      <a:pt x="4590" y="2880"/>
                    </a:lnTo>
                    <a:lnTo>
                      <a:pt x="4601" y="2876"/>
                    </a:lnTo>
                    <a:lnTo>
                      <a:pt x="4611" y="2872"/>
                    </a:lnTo>
                    <a:lnTo>
                      <a:pt x="4619" y="2869"/>
                    </a:lnTo>
                    <a:lnTo>
                      <a:pt x="4627" y="2864"/>
                    </a:lnTo>
                    <a:close/>
                    <a:moveTo>
                      <a:pt x="1020" y="3017"/>
                    </a:moveTo>
                    <a:lnTo>
                      <a:pt x="1024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7" y="2983"/>
                    </a:lnTo>
                    <a:lnTo>
                      <a:pt x="1020" y="2972"/>
                    </a:lnTo>
                    <a:lnTo>
                      <a:pt x="1013" y="2964"/>
                    </a:lnTo>
                    <a:lnTo>
                      <a:pt x="1004" y="2956"/>
                    </a:lnTo>
                    <a:lnTo>
                      <a:pt x="995" y="2949"/>
                    </a:lnTo>
                    <a:lnTo>
                      <a:pt x="987" y="2956"/>
                    </a:lnTo>
                    <a:lnTo>
                      <a:pt x="979" y="2964"/>
                    </a:lnTo>
                    <a:lnTo>
                      <a:pt x="986" y="2975"/>
                    </a:lnTo>
                    <a:lnTo>
                      <a:pt x="991" y="2986"/>
                    </a:lnTo>
                    <a:lnTo>
                      <a:pt x="997" y="2999"/>
                    </a:lnTo>
                    <a:lnTo>
                      <a:pt x="1001" y="3012"/>
                    </a:lnTo>
                    <a:lnTo>
                      <a:pt x="1007" y="3012"/>
                    </a:lnTo>
                    <a:lnTo>
                      <a:pt x="1013" y="3012"/>
                    </a:lnTo>
                    <a:lnTo>
                      <a:pt x="1017" y="3014"/>
                    </a:lnTo>
                    <a:lnTo>
                      <a:pt x="1020" y="3017"/>
                    </a:lnTo>
                    <a:close/>
                    <a:moveTo>
                      <a:pt x="465" y="3044"/>
                    </a:moveTo>
                    <a:lnTo>
                      <a:pt x="462" y="3031"/>
                    </a:lnTo>
                    <a:lnTo>
                      <a:pt x="459" y="3018"/>
                    </a:lnTo>
                    <a:lnTo>
                      <a:pt x="456" y="3007"/>
                    </a:lnTo>
                    <a:lnTo>
                      <a:pt x="453" y="2996"/>
                    </a:lnTo>
                    <a:lnTo>
                      <a:pt x="452" y="3004"/>
                    </a:lnTo>
                    <a:lnTo>
                      <a:pt x="451" y="3014"/>
                    </a:lnTo>
                    <a:lnTo>
                      <a:pt x="450" y="3024"/>
                    </a:lnTo>
                    <a:lnTo>
                      <a:pt x="446" y="3034"/>
                    </a:lnTo>
                    <a:lnTo>
                      <a:pt x="452" y="3035"/>
                    </a:lnTo>
                    <a:lnTo>
                      <a:pt x="458" y="3038"/>
                    </a:lnTo>
                    <a:lnTo>
                      <a:pt x="461" y="3040"/>
                    </a:lnTo>
                    <a:lnTo>
                      <a:pt x="465" y="3044"/>
                    </a:lnTo>
                    <a:close/>
                    <a:moveTo>
                      <a:pt x="4632" y="3034"/>
                    </a:moveTo>
                    <a:lnTo>
                      <a:pt x="4646" y="3012"/>
                    </a:lnTo>
                    <a:lnTo>
                      <a:pt x="4660" y="2993"/>
                    </a:lnTo>
                    <a:lnTo>
                      <a:pt x="4674" y="2976"/>
                    </a:lnTo>
                    <a:lnTo>
                      <a:pt x="4684" y="2962"/>
                    </a:lnTo>
                    <a:lnTo>
                      <a:pt x="4693" y="2948"/>
                    </a:lnTo>
                    <a:lnTo>
                      <a:pt x="4699" y="2936"/>
                    </a:lnTo>
                    <a:lnTo>
                      <a:pt x="4700" y="2930"/>
                    </a:lnTo>
                    <a:lnTo>
                      <a:pt x="4701" y="2924"/>
                    </a:lnTo>
                    <a:lnTo>
                      <a:pt x="4700" y="2917"/>
                    </a:lnTo>
                    <a:lnTo>
                      <a:pt x="4699" y="2911"/>
                    </a:lnTo>
                    <a:lnTo>
                      <a:pt x="4707" y="2901"/>
                    </a:lnTo>
                    <a:lnTo>
                      <a:pt x="4714" y="2892"/>
                    </a:lnTo>
                    <a:lnTo>
                      <a:pt x="4721" y="2884"/>
                    </a:lnTo>
                    <a:lnTo>
                      <a:pt x="4725" y="2877"/>
                    </a:lnTo>
                    <a:lnTo>
                      <a:pt x="4714" y="2880"/>
                    </a:lnTo>
                    <a:lnTo>
                      <a:pt x="4704" y="2885"/>
                    </a:lnTo>
                    <a:lnTo>
                      <a:pt x="4694" y="2890"/>
                    </a:lnTo>
                    <a:lnTo>
                      <a:pt x="4685" y="2895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1" y="2916"/>
                    </a:lnTo>
                    <a:lnTo>
                      <a:pt x="4654" y="2924"/>
                    </a:lnTo>
                    <a:lnTo>
                      <a:pt x="4647" y="2934"/>
                    </a:lnTo>
                    <a:lnTo>
                      <a:pt x="4640" y="2946"/>
                    </a:lnTo>
                    <a:lnTo>
                      <a:pt x="4634" y="2959"/>
                    </a:lnTo>
                    <a:lnTo>
                      <a:pt x="4628" y="2972"/>
                    </a:lnTo>
                    <a:lnTo>
                      <a:pt x="4614" y="3004"/>
                    </a:lnTo>
                    <a:lnTo>
                      <a:pt x="4601" y="3045"/>
                    </a:lnTo>
                    <a:lnTo>
                      <a:pt x="4609" y="3041"/>
                    </a:lnTo>
                    <a:lnTo>
                      <a:pt x="4616" y="3038"/>
                    </a:lnTo>
                    <a:lnTo>
                      <a:pt x="4624" y="3035"/>
                    </a:lnTo>
                    <a:lnTo>
                      <a:pt x="4632" y="3034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1" y="3093"/>
                    </a:lnTo>
                    <a:lnTo>
                      <a:pt x="848" y="3093"/>
                    </a:lnTo>
                    <a:lnTo>
                      <a:pt x="845" y="3094"/>
                    </a:lnTo>
                    <a:lnTo>
                      <a:pt x="840" y="3095"/>
                    </a:lnTo>
                    <a:lnTo>
                      <a:pt x="836" y="3099"/>
                    </a:lnTo>
                    <a:lnTo>
                      <a:pt x="842" y="3107"/>
                    </a:lnTo>
                    <a:lnTo>
                      <a:pt x="847" y="3116"/>
                    </a:lnTo>
                    <a:lnTo>
                      <a:pt x="851" y="3126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5"/>
                    </a:lnTo>
                    <a:lnTo>
                      <a:pt x="865" y="3122"/>
                    </a:lnTo>
                    <a:close/>
                    <a:moveTo>
                      <a:pt x="4203" y="3112"/>
                    </a:moveTo>
                    <a:lnTo>
                      <a:pt x="4209" y="3111"/>
                    </a:lnTo>
                    <a:lnTo>
                      <a:pt x="4212" y="3110"/>
                    </a:lnTo>
                    <a:lnTo>
                      <a:pt x="4216" y="3108"/>
                    </a:lnTo>
                    <a:lnTo>
                      <a:pt x="4218" y="3106"/>
                    </a:lnTo>
                    <a:lnTo>
                      <a:pt x="4220" y="3102"/>
                    </a:lnTo>
                    <a:lnTo>
                      <a:pt x="4222" y="3099"/>
                    </a:lnTo>
                    <a:lnTo>
                      <a:pt x="4223" y="3094"/>
                    </a:lnTo>
                    <a:lnTo>
                      <a:pt x="4223" y="3091"/>
                    </a:lnTo>
                    <a:lnTo>
                      <a:pt x="4220" y="3072"/>
                    </a:lnTo>
                    <a:lnTo>
                      <a:pt x="4216" y="3058"/>
                    </a:lnTo>
                    <a:lnTo>
                      <a:pt x="4210" y="3066"/>
                    </a:lnTo>
                    <a:lnTo>
                      <a:pt x="4203" y="3077"/>
                    </a:lnTo>
                    <a:lnTo>
                      <a:pt x="4200" y="3083"/>
                    </a:lnTo>
                    <a:lnTo>
                      <a:pt x="4199" y="3091"/>
                    </a:lnTo>
                    <a:lnTo>
                      <a:pt x="4200" y="3101"/>
                    </a:lnTo>
                    <a:lnTo>
                      <a:pt x="4203" y="3112"/>
                    </a:lnTo>
                    <a:close/>
                    <a:moveTo>
                      <a:pt x="996" y="3201"/>
                    </a:moveTo>
                    <a:lnTo>
                      <a:pt x="989" y="3184"/>
                    </a:lnTo>
                    <a:lnTo>
                      <a:pt x="982" y="3166"/>
                    </a:lnTo>
                    <a:lnTo>
                      <a:pt x="975" y="3149"/>
                    </a:lnTo>
                    <a:lnTo>
                      <a:pt x="970" y="3134"/>
                    </a:lnTo>
                    <a:lnTo>
                      <a:pt x="968" y="3145"/>
                    </a:lnTo>
                    <a:lnTo>
                      <a:pt x="968" y="3156"/>
                    </a:lnTo>
                    <a:lnTo>
                      <a:pt x="967" y="3169"/>
                    </a:lnTo>
                    <a:lnTo>
                      <a:pt x="966" y="3182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8" y="3195"/>
                    </a:lnTo>
                    <a:lnTo>
                      <a:pt x="996" y="3201"/>
                    </a:lnTo>
                    <a:close/>
                    <a:moveTo>
                      <a:pt x="966" y="3289"/>
                    </a:moveTo>
                    <a:lnTo>
                      <a:pt x="966" y="3269"/>
                    </a:lnTo>
                    <a:lnTo>
                      <a:pt x="965" y="3254"/>
                    </a:lnTo>
                    <a:lnTo>
                      <a:pt x="964" y="3243"/>
                    </a:lnTo>
                    <a:lnTo>
                      <a:pt x="960" y="3235"/>
                    </a:lnTo>
                    <a:lnTo>
                      <a:pt x="948" y="3224"/>
                    </a:lnTo>
                    <a:lnTo>
                      <a:pt x="931" y="3208"/>
                    </a:lnTo>
                    <a:lnTo>
                      <a:pt x="929" y="3212"/>
                    </a:lnTo>
                    <a:lnTo>
                      <a:pt x="928" y="3220"/>
                    </a:lnTo>
                    <a:lnTo>
                      <a:pt x="928" y="3231"/>
                    </a:lnTo>
                    <a:lnTo>
                      <a:pt x="929" y="3243"/>
                    </a:lnTo>
                    <a:lnTo>
                      <a:pt x="931" y="3250"/>
                    </a:lnTo>
                    <a:lnTo>
                      <a:pt x="933" y="3257"/>
                    </a:lnTo>
                    <a:lnTo>
                      <a:pt x="935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1"/>
                    </a:lnTo>
                    <a:lnTo>
                      <a:pt x="957" y="3286"/>
                    </a:lnTo>
                    <a:lnTo>
                      <a:pt x="966" y="3289"/>
                    </a:lnTo>
                    <a:close/>
                    <a:moveTo>
                      <a:pt x="1240" y="3282"/>
                    </a:moveTo>
                    <a:lnTo>
                      <a:pt x="1240" y="3273"/>
                    </a:lnTo>
                    <a:lnTo>
                      <a:pt x="1240" y="3264"/>
                    </a:lnTo>
                    <a:lnTo>
                      <a:pt x="1239" y="3256"/>
                    </a:lnTo>
                    <a:lnTo>
                      <a:pt x="1237" y="3249"/>
                    </a:lnTo>
                    <a:lnTo>
                      <a:pt x="1234" y="3249"/>
                    </a:lnTo>
                    <a:lnTo>
                      <a:pt x="1230" y="3248"/>
                    </a:lnTo>
                    <a:lnTo>
                      <a:pt x="1228" y="3246"/>
                    </a:lnTo>
                    <a:lnTo>
                      <a:pt x="1224" y="3243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1" y="3219"/>
                    </a:lnTo>
                    <a:lnTo>
                      <a:pt x="1209" y="3211"/>
                    </a:lnTo>
                    <a:lnTo>
                      <a:pt x="1201" y="3211"/>
                    </a:lnTo>
                    <a:lnTo>
                      <a:pt x="1195" y="3212"/>
                    </a:lnTo>
                    <a:lnTo>
                      <a:pt x="1186" y="3214"/>
                    </a:lnTo>
                    <a:lnTo>
                      <a:pt x="1180" y="3217"/>
                    </a:lnTo>
                    <a:lnTo>
                      <a:pt x="1196" y="3232"/>
                    </a:lnTo>
                    <a:lnTo>
                      <a:pt x="1212" y="3248"/>
                    </a:lnTo>
                    <a:lnTo>
                      <a:pt x="1227" y="3265"/>
                    </a:lnTo>
                    <a:lnTo>
                      <a:pt x="1240" y="3282"/>
                    </a:lnTo>
                    <a:close/>
                    <a:moveTo>
                      <a:pt x="4140" y="3365"/>
                    </a:moveTo>
                    <a:lnTo>
                      <a:pt x="4147" y="3358"/>
                    </a:lnTo>
                    <a:lnTo>
                      <a:pt x="4155" y="3350"/>
                    </a:lnTo>
                    <a:lnTo>
                      <a:pt x="4161" y="3343"/>
                    </a:lnTo>
                    <a:lnTo>
                      <a:pt x="4167" y="3336"/>
                    </a:lnTo>
                    <a:lnTo>
                      <a:pt x="4152" y="3328"/>
                    </a:lnTo>
                    <a:lnTo>
                      <a:pt x="4137" y="3321"/>
                    </a:lnTo>
                    <a:lnTo>
                      <a:pt x="4129" y="3330"/>
                    </a:lnTo>
                    <a:lnTo>
                      <a:pt x="4116" y="3342"/>
                    </a:lnTo>
                    <a:lnTo>
                      <a:pt x="4123" y="3346"/>
                    </a:lnTo>
                    <a:lnTo>
                      <a:pt x="4130" y="3351"/>
                    </a:lnTo>
                    <a:lnTo>
                      <a:pt x="4136" y="3358"/>
                    </a:lnTo>
                    <a:lnTo>
                      <a:pt x="4140" y="3365"/>
                    </a:lnTo>
                    <a:close/>
                    <a:moveTo>
                      <a:pt x="4334" y="3375"/>
                    </a:moveTo>
                    <a:lnTo>
                      <a:pt x="4335" y="3352"/>
                    </a:lnTo>
                    <a:lnTo>
                      <a:pt x="4339" y="3336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19"/>
                    </a:lnTo>
                    <a:lnTo>
                      <a:pt x="4358" y="3313"/>
                    </a:lnTo>
                    <a:lnTo>
                      <a:pt x="4367" y="3307"/>
                    </a:lnTo>
                    <a:lnTo>
                      <a:pt x="4364" y="3304"/>
                    </a:lnTo>
                    <a:lnTo>
                      <a:pt x="4360" y="3303"/>
                    </a:lnTo>
                    <a:lnTo>
                      <a:pt x="4356" y="3302"/>
                    </a:lnTo>
                    <a:lnTo>
                      <a:pt x="4352" y="3302"/>
                    </a:lnTo>
                    <a:lnTo>
                      <a:pt x="4343" y="3319"/>
                    </a:lnTo>
                    <a:lnTo>
                      <a:pt x="4332" y="3347"/>
                    </a:lnTo>
                    <a:lnTo>
                      <a:pt x="4327" y="3359"/>
                    </a:lnTo>
                    <a:lnTo>
                      <a:pt x="4325" y="3370"/>
                    </a:lnTo>
                    <a:lnTo>
                      <a:pt x="4325" y="3373"/>
                    </a:lnTo>
                    <a:lnTo>
                      <a:pt x="4327" y="3375"/>
                    </a:lnTo>
                    <a:lnTo>
                      <a:pt x="4329" y="3377"/>
                    </a:lnTo>
                    <a:lnTo>
                      <a:pt x="4334" y="3375"/>
                    </a:lnTo>
                    <a:close/>
                    <a:moveTo>
                      <a:pt x="1130" y="3479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2"/>
                    </a:lnTo>
                    <a:lnTo>
                      <a:pt x="1141" y="3410"/>
                    </a:lnTo>
                    <a:lnTo>
                      <a:pt x="1137" y="3408"/>
                    </a:lnTo>
                    <a:lnTo>
                      <a:pt x="1134" y="3406"/>
                    </a:lnTo>
                    <a:lnTo>
                      <a:pt x="1133" y="3425"/>
                    </a:lnTo>
                    <a:lnTo>
                      <a:pt x="1131" y="3443"/>
                    </a:lnTo>
                    <a:lnTo>
                      <a:pt x="1130" y="3462"/>
                    </a:lnTo>
                    <a:lnTo>
                      <a:pt x="1130" y="3479"/>
                    </a:lnTo>
                    <a:close/>
                    <a:moveTo>
                      <a:pt x="4181" y="3520"/>
                    </a:moveTo>
                    <a:lnTo>
                      <a:pt x="4188" y="3512"/>
                    </a:lnTo>
                    <a:lnTo>
                      <a:pt x="4194" y="3505"/>
                    </a:lnTo>
                    <a:lnTo>
                      <a:pt x="4199" y="3497"/>
                    </a:lnTo>
                    <a:lnTo>
                      <a:pt x="4202" y="3490"/>
                    </a:lnTo>
                    <a:lnTo>
                      <a:pt x="4187" y="3490"/>
                    </a:lnTo>
                    <a:lnTo>
                      <a:pt x="4172" y="3490"/>
                    </a:lnTo>
                    <a:lnTo>
                      <a:pt x="4176" y="3498"/>
                    </a:lnTo>
                    <a:lnTo>
                      <a:pt x="4179" y="3505"/>
                    </a:lnTo>
                    <a:lnTo>
                      <a:pt x="4180" y="3512"/>
                    </a:lnTo>
                    <a:lnTo>
                      <a:pt x="4181" y="3520"/>
                    </a:lnTo>
                    <a:close/>
                    <a:moveTo>
                      <a:pt x="1258" y="3612"/>
                    </a:moveTo>
                    <a:lnTo>
                      <a:pt x="1271" y="3604"/>
                    </a:lnTo>
                    <a:lnTo>
                      <a:pt x="1283" y="3597"/>
                    </a:lnTo>
                    <a:lnTo>
                      <a:pt x="1268" y="3575"/>
                    </a:lnTo>
                    <a:lnTo>
                      <a:pt x="1252" y="3555"/>
                    </a:lnTo>
                    <a:lnTo>
                      <a:pt x="1235" y="3535"/>
                    </a:lnTo>
                    <a:lnTo>
                      <a:pt x="1217" y="3516"/>
                    </a:lnTo>
                    <a:lnTo>
                      <a:pt x="1215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5"/>
                    </a:lnTo>
                    <a:lnTo>
                      <a:pt x="1216" y="3602"/>
                    </a:lnTo>
                    <a:lnTo>
                      <a:pt x="1222" y="3618"/>
                    </a:lnTo>
                    <a:lnTo>
                      <a:pt x="1232" y="3614"/>
                    </a:lnTo>
                    <a:lnTo>
                      <a:pt x="1242" y="3613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7"/>
                    </a:moveTo>
                    <a:lnTo>
                      <a:pt x="3771" y="3593"/>
                    </a:lnTo>
                    <a:lnTo>
                      <a:pt x="3779" y="3582"/>
                    </a:lnTo>
                    <a:lnTo>
                      <a:pt x="3768" y="3582"/>
                    </a:lnTo>
                    <a:lnTo>
                      <a:pt x="3753" y="3583"/>
                    </a:lnTo>
                    <a:lnTo>
                      <a:pt x="3753" y="3591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1"/>
                    </a:lnTo>
                    <a:lnTo>
                      <a:pt x="3755" y="3618"/>
                    </a:lnTo>
                    <a:lnTo>
                      <a:pt x="3758" y="3614"/>
                    </a:lnTo>
                    <a:lnTo>
                      <a:pt x="3761" y="3611"/>
                    </a:lnTo>
                    <a:lnTo>
                      <a:pt x="3763" y="3607"/>
                    </a:lnTo>
                    <a:close/>
                    <a:moveTo>
                      <a:pt x="4100" y="3633"/>
                    </a:moveTo>
                    <a:lnTo>
                      <a:pt x="4115" y="3618"/>
                    </a:lnTo>
                    <a:lnTo>
                      <a:pt x="4126" y="3603"/>
                    </a:lnTo>
                    <a:lnTo>
                      <a:pt x="4133" y="3591"/>
                    </a:lnTo>
                    <a:lnTo>
                      <a:pt x="4137" y="3582"/>
                    </a:lnTo>
                    <a:lnTo>
                      <a:pt x="4139" y="3568"/>
                    </a:lnTo>
                    <a:lnTo>
                      <a:pt x="4139" y="3564"/>
                    </a:lnTo>
                    <a:lnTo>
                      <a:pt x="4128" y="3567"/>
                    </a:lnTo>
                    <a:lnTo>
                      <a:pt x="4113" y="3574"/>
                    </a:lnTo>
                    <a:lnTo>
                      <a:pt x="4111" y="3589"/>
                    </a:lnTo>
                    <a:lnTo>
                      <a:pt x="4108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6" y="3696"/>
                    </a:moveTo>
                    <a:lnTo>
                      <a:pt x="3918" y="3684"/>
                    </a:lnTo>
                    <a:lnTo>
                      <a:pt x="3918" y="3674"/>
                    </a:lnTo>
                    <a:lnTo>
                      <a:pt x="3919" y="3665"/>
                    </a:lnTo>
                    <a:lnTo>
                      <a:pt x="3919" y="3657"/>
                    </a:lnTo>
                    <a:lnTo>
                      <a:pt x="3913" y="3666"/>
                    </a:lnTo>
                    <a:lnTo>
                      <a:pt x="3908" y="3676"/>
                    </a:lnTo>
                    <a:lnTo>
                      <a:pt x="3906" y="3686"/>
                    </a:lnTo>
                    <a:lnTo>
                      <a:pt x="3904" y="3692"/>
                    </a:lnTo>
                    <a:lnTo>
                      <a:pt x="3904" y="3696"/>
                    </a:lnTo>
                    <a:lnTo>
                      <a:pt x="3904" y="3698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3" y="3698"/>
                    </a:lnTo>
                    <a:lnTo>
                      <a:pt x="3916" y="3696"/>
                    </a:lnTo>
                    <a:close/>
                    <a:moveTo>
                      <a:pt x="4097" y="3687"/>
                    </a:moveTo>
                    <a:lnTo>
                      <a:pt x="4098" y="3680"/>
                    </a:lnTo>
                    <a:lnTo>
                      <a:pt x="4097" y="3675"/>
                    </a:lnTo>
                    <a:lnTo>
                      <a:pt x="4095" y="3671"/>
                    </a:lnTo>
                    <a:lnTo>
                      <a:pt x="4093" y="3667"/>
                    </a:lnTo>
                    <a:lnTo>
                      <a:pt x="4082" y="3667"/>
                    </a:lnTo>
                    <a:lnTo>
                      <a:pt x="4070" y="3668"/>
                    </a:lnTo>
                    <a:lnTo>
                      <a:pt x="4059" y="3670"/>
                    </a:lnTo>
                    <a:lnTo>
                      <a:pt x="4048" y="3673"/>
                    </a:lnTo>
                    <a:lnTo>
                      <a:pt x="4047" y="3676"/>
                    </a:lnTo>
                    <a:lnTo>
                      <a:pt x="4047" y="3680"/>
                    </a:lnTo>
                    <a:lnTo>
                      <a:pt x="4045" y="3684"/>
                    </a:lnTo>
                    <a:lnTo>
                      <a:pt x="4041" y="3688"/>
                    </a:lnTo>
                    <a:lnTo>
                      <a:pt x="4056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7" y="3687"/>
                    </a:lnTo>
                    <a:close/>
                    <a:moveTo>
                      <a:pt x="1818" y="3861"/>
                    </a:moveTo>
                    <a:lnTo>
                      <a:pt x="1804" y="3849"/>
                    </a:lnTo>
                    <a:lnTo>
                      <a:pt x="1789" y="3836"/>
                    </a:lnTo>
                    <a:lnTo>
                      <a:pt x="1775" y="3822"/>
                    </a:lnTo>
                    <a:lnTo>
                      <a:pt x="1761" y="3807"/>
                    </a:lnTo>
                    <a:lnTo>
                      <a:pt x="1733" y="3775"/>
                    </a:lnTo>
                    <a:lnTo>
                      <a:pt x="1704" y="3742"/>
                    </a:lnTo>
                    <a:lnTo>
                      <a:pt x="1645" y="3670"/>
                    </a:lnTo>
                    <a:lnTo>
                      <a:pt x="1587" y="3596"/>
                    </a:lnTo>
                    <a:lnTo>
                      <a:pt x="1558" y="3562"/>
                    </a:lnTo>
                    <a:lnTo>
                      <a:pt x="1528" y="3528"/>
                    </a:lnTo>
                    <a:lnTo>
                      <a:pt x="1499" y="3497"/>
                    </a:lnTo>
                    <a:lnTo>
                      <a:pt x="1470" y="3468"/>
                    </a:lnTo>
                    <a:lnTo>
                      <a:pt x="1455" y="3456"/>
                    </a:lnTo>
                    <a:lnTo>
                      <a:pt x="1440" y="3444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6" y="3417"/>
                    </a:lnTo>
                    <a:lnTo>
                      <a:pt x="1383" y="3410"/>
                    </a:lnTo>
                    <a:lnTo>
                      <a:pt x="1368" y="3405"/>
                    </a:lnTo>
                    <a:lnTo>
                      <a:pt x="1354" y="3402"/>
                    </a:lnTo>
                    <a:lnTo>
                      <a:pt x="1346" y="3375"/>
                    </a:lnTo>
                    <a:lnTo>
                      <a:pt x="1339" y="3355"/>
                    </a:lnTo>
                    <a:lnTo>
                      <a:pt x="1335" y="3347"/>
                    </a:lnTo>
                    <a:lnTo>
                      <a:pt x="1331" y="3339"/>
                    </a:lnTo>
                    <a:lnTo>
                      <a:pt x="1326" y="3332"/>
                    </a:lnTo>
                    <a:lnTo>
                      <a:pt x="1322" y="3326"/>
                    </a:lnTo>
                    <a:lnTo>
                      <a:pt x="1317" y="3321"/>
                    </a:lnTo>
                    <a:lnTo>
                      <a:pt x="1313" y="3317"/>
                    </a:lnTo>
                    <a:lnTo>
                      <a:pt x="1307" y="3312"/>
                    </a:lnTo>
                    <a:lnTo>
                      <a:pt x="1300" y="3308"/>
                    </a:lnTo>
                    <a:lnTo>
                      <a:pt x="1286" y="3300"/>
                    </a:lnTo>
                    <a:lnTo>
                      <a:pt x="1270" y="3292"/>
                    </a:lnTo>
                    <a:lnTo>
                      <a:pt x="1265" y="3297"/>
                    </a:lnTo>
                    <a:lnTo>
                      <a:pt x="1261" y="3301"/>
                    </a:lnTo>
                    <a:lnTo>
                      <a:pt x="1258" y="3305"/>
                    </a:lnTo>
                    <a:lnTo>
                      <a:pt x="1255" y="3310"/>
                    </a:lnTo>
                    <a:lnTo>
                      <a:pt x="1253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89"/>
                    </a:lnTo>
                    <a:lnTo>
                      <a:pt x="1335" y="3421"/>
                    </a:lnTo>
                    <a:lnTo>
                      <a:pt x="1371" y="3458"/>
                    </a:lnTo>
                    <a:lnTo>
                      <a:pt x="1450" y="3542"/>
                    </a:lnTo>
                    <a:lnTo>
                      <a:pt x="1536" y="3633"/>
                    </a:lnTo>
                    <a:lnTo>
                      <a:pt x="1580" y="3676"/>
                    </a:lnTo>
                    <a:lnTo>
                      <a:pt x="1623" y="3719"/>
                    </a:lnTo>
                    <a:lnTo>
                      <a:pt x="1663" y="3758"/>
                    </a:lnTo>
                    <a:lnTo>
                      <a:pt x="1702" y="3791"/>
                    </a:lnTo>
                    <a:lnTo>
                      <a:pt x="1720" y="3807"/>
                    </a:lnTo>
                    <a:lnTo>
                      <a:pt x="1737" y="3820"/>
                    </a:lnTo>
                    <a:lnTo>
                      <a:pt x="1753" y="3833"/>
                    </a:lnTo>
                    <a:lnTo>
                      <a:pt x="1768" y="3843"/>
                    </a:lnTo>
                    <a:lnTo>
                      <a:pt x="1783" y="3850"/>
                    </a:lnTo>
                    <a:lnTo>
                      <a:pt x="1796" y="3857"/>
                    </a:lnTo>
                    <a:lnTo>
                      <a:pt x="1807" y="3860"/>
                    </a:lnTo>
                    <a:lnTo>
                      <a:pt x="1818" y="3861"/>
                    </a:lnTo>
                    <a:close/>
                    <a:moveTo>
                      <a:pt x="1349" y="3935"/>
                    </a:moveTo>
                    <a:lnTo>
                      <a:pt x="1345" y="3920"/>
                    </a:lnTo>
                    <a:lnTo>
                      <a:pt x="1340" y="3906"/>
                    </a:lnTo>
                    <a:lnTo>
                      <a:pt x="1333" y="3893"/>
                    </a:lnTo>
                    <a:lnTo>
                      <a:pt x="1328" y="3882"/>
                    </a:lnTo>
                    <a:lnTo>
                      <a:pt x="1326" y="3890"/>
                    </a:lnTo>
                    <a:lnTo>
                      <a:pt x="1325" y="3899"/>
                    </a:lnTo>
                    <a:lnTo>
                      <a:pt x="1323" y="3910"/>
                    </a:lnTo>
                    <a:lnTo>
                      <a:pt x="1320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6" y="3890"/>
                    </a:moveTo>
                    <a:lnTo>
                      <a:pt x="3897" y="3875"/>
                    </a:lnTo>
                    <a:lnTo>
                      <a:pt x="3898" y="3861"/>
                    </a:lnTo>
                    <a:lnTo>
                      <a:pt x="3898" y="3849"/>
                    </a:lnTo>
                    <a:lnTo>
                      <a:pt x="3899" y="3836"/>
                    </a:lnTo>
                    <a:lnTo>
                      <a:pt x="3898" y="3849"/>
                    </a:lnTo>
                    <a:lnTo>
                      <a:pt x="3898" y="3861"/>
                    </a:lnTo>
                    <a:lnTo>
                      <a:pt x="3897" y="3875"/>
                    </a:lnTo>
                    <a:lnTo>
                      <a:pt x="3896" y="3890"/>
                    </a:lnTo>
                    <a:close/>
                    <a:moveTo>
                      <a:pt x="1546" y="3993"/>
                    </a:moveTo>
                    <a:lnTo>
                      <a:pt x="1550" y="3978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3" y="3939"/>
                    </a:lnTo>
                    <a:lnTo>
                      <a:pt x="1559" y="3939"/>
                    </a:lnTo>
                    <a:lnTo>
                      <a:pt x="1554" y="3937"/>
                    </a:lnTo>
                    <a:lnTo>
                      <a:pt x="1549" y="3935"/>
                    </a:lnTo>
                    <a:lnTo>
                      <a:pt x="1543" y="3931"/>
                    </a:lnTo>
                    <a:lnTo>
                      <a:pt x="1531" y="3921"/>
                    </a:lnTo>
                    <a:lnTo>
                      <a:pt x="1516" y="3908"/>
                    </a:lnTo>
                    <a:lnTo>
                      <a:pt x="1485" y="3874"/>
                    </a:lnTo>
                    <a:lnTo>
                      <a:pt x="1450" y="3834"/>
                    </a:lnTo>
                    <a:lnTo>
                      <a:pt x="1414" y="3792"/>
                    </a:lnTo>
                    <a:lnTo>
                      <a:pt x="1378" y="3751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8"/>
                    </a:lnTo>
                    <a:lnTo>
                      <a:pt x="1312" y="3704"/>
                    </a:lnTo>
                    <a:lnTo>
                      <a:pt x="1309" y="3711"/>
                    </a:lnTo>
                    <a:lnTo>
                      <a:pt x="1306" y="3718"/>
                    </a:lnTo>
                    <a:lnTo>
                      <a:pt x="1322" y="3729"/>
                    </a:lnTo>
                    <a:lnTo>
                      <a:pt x="1336" y="3742"/>
                    </a:lnTo>
                    <a:lnTo>
                      <a:pt x="1348" y="3755"/>
                    </a:lnTo>
                    <a:lnTo>
                      <a:pt x="1360" y="3769"/>
                    </a:lnTo>
                    <a:lnTo>
                      <a:pt x="1370" y="3784"/>
                    </a:lnTo>
                    <a:lnTo>
                      <a:pt x="1379" y="3803"/>
                    </a:lnTo>
                    <a:lnTo>
                      <a:pt x="1387" y="3823"/>
                    </a:lnTo>
                    <a:lnTo>
                      <a:pt x="1394" y="3846"/>
                    </a:lnTo>
                    <a:lnTo>
                      <a:pt x="1408" y="3850"/>
                    </a:lnTo>
                    <a:lnTo>
                      <a:pt x="1421" y="3853"/>
                    </a:lnTo>
                    <a:lnTo>
                      <a:pt x="1432" y="3859"/>
                    </a:lnTo>
                    <a:lnTo>
                      <a:pt x="1442" y="3865"/>
                    </a:lnTo>
                    <a:lnTo>
                      <a:pt x="1434" y="3873"/>
                    </a:lnTo>
                    <a:lnTo>
                      <a:pt x="1426" y="3884"/>
                    </a:lnTo>
                    <a:lnTo>
                      <a:pt x="1434" y="3889"/>
                    </a:lnTo>
                    <a:lnTo>
                      <a:pt x="1442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6" y="3947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39" y="3991"/>
                    </a:lnTo>
                    <a:lnTo>
                      <a:pt x="1543" y="3993"/>
                    </a:lnTo>
                    <a:lnTo>
                      <a:pt x="1546" y="3993"/>
                    </a:lnTo>
                    <a:close/>
                    <a:moveTo>
                      <a:pt x="3278" y="3958"/>
                    </a:moveTo>
                    <a:lnTo>
                      <a:pt x="3283" y="3949"/>
                    </a:lnTo>
                    <a:lnTo>
                      <a:pt x="3288" y="3939"/>
                    </a:lnTo>
                    <a:lnTo>
                      <a:pt x="3292" y="3931"/>
                    </a:lnTo>
                    <a:lnTo>
                      <a:pt x="3298" y="3923"/>
                    </a:lnTo>
                    <a:lnTo>
                      <a:pt x="3305" y="3915"/>
                    </a:lnTo>
                    <a:lnTo>
                      <a:pt x="3313" y="3907"/>
                    </a:lnTo>
                    <a:lnTo>
                      <a:pt x="3320" y="3900"/>
                    </a:lnTo>
                    <a:lnTo>
                      <a:pt x="3329" y="3893"/>
                    </a:lnTo>
                    <a:lnTo>
                      <a:pt x="3346" y="3881"/>
                    </a:lnTo>
                    <a:lnTo>
                      <a:pt x="3366" y="3868"/>
                    </a:lnTo>
                    <a:lnTo>
                      <a:pt x="3386" y="3858"/>
                    </a:lnTo>
                    <a:lnTo>
                      <a:pt x="3407" y="3848"/>
                    </a:lnTo>
                    <a:lnTo>
                      <a:pt x="3428" y="3840"/>
                    </a:lnTo>
                    <a:lnTo>
                      <a:pt x="3448" y="3831"/>
                    </a:lnTo>
                    <a:lnTo>
                      <a:pt x="3468" y="3826"/>
                    </a:lnTo>
                    <a:lnTo>
                      <a:pt x="3486" y="3820"/>
                    </a:lnTo>
                    <a:lnTo>
                      <a:pt x="3503" y="3817"/>
                    </a:lnTo>
                    <a:lnTo>
                      <a:pt x="3518" y="3813"/>
                    </a:lnTo>
                    <a:lnTo>
                      <a:pt x="3531" y="3812"/>
                    </a:lnTo>
                    <a:lnTo>
                      <a:pt x="3541" y="3811"/>
                    </a:lnTo>
                    <a:lnTo>
                      <a:pt x="3551" y="3796"/>
                    </a:lnTo>
                    <a:lnTo>
                      <a:pt x="3558" y="3783"/>
                    </a:lnTo>
                    <a:lnTo>
                      <a:pt x="3563" y="3773"/>
                    </a:lnTo>
                    <a:lnTo>
                      <a:pt x="3565" y="3765"/>
                    </a:lnTo>
                    <a:lnTo>
                      <a:pt x="3568" y="3753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5" y="3743"/>
                    </a:lnTo>
                    <a:lnTo>
                      <a:pt x="3519" y="3761"/>
                    </a:lnTo>
                    <a:lnTo>
                      <a:pt x="3491" y="3784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4" y="3865"/>
                    </a:lnTo>
                    <a:lnTo>
                      <a:pt x="3343" y="3892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1" y="3949"/>
                    </a:lnTo>
                    <a:lnTo>
                      <a:pt x="3268" y="3951"/>
                    </a:lnTo>
                    <a:lnTo>
                      <a:pt x="3274" y="3954"/>
                    </a:lnTo>
                    <a:lnTo>
                      <a:pt x="3278" y="3958"/>
                    </a:lnTo>
                    <a:close/>
                    <a:moveTo>
                      <a:pt x="1935" y="4004"/>
                    </a:moveTo>
                    <a:lnTo>
                      <a:pt x="1920" y="3987"/>
                    </a:lnTo>
                    <a:lnTo>
                      <a:pt x="1906" y="3970"/>
                    </a:lnTo>
                    <a:lnTo>
                      <a:pt x="1892" y="3956"/>
                    </a:lnTo>
                    <a:lnTo>
                      <a:pt x="1877" y="3942"/>
                    </a:lnTo>
                    <a:lnTo>
                      <a:pt x="1873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2" y="3947"/>
                    </a:lnTo>
                    <a:lnTo>
                      <a:pt x="1874" y="3961"/>
                    </a:lnTo>
                    <a:lnTo>
                      <a:pt x="1896" y="3975"/>
                    </a:lnTo>
                    <a:lnTo>
                      <a:pt x="1915" y="3989"/>
                    </a:lnTo>
                    <a:lnTo>
                      <a:pt x="1935" y="4004"/>
                    </a:lnTo>
                    <a:close/>
                    <a:moveTo>
                      <a:pt x="3652" y="4065"/>
                    </a:moveTo>
                    <a:lnTo>
                      <a:pt x="3664" y="4054"/>
                    </a:lnTo>
                    <a:lnTo>
                      <a:pt x="3675" y="4044"/>
                    </a:lnTo>
                    <a:lnTo>
                      <a:pt x="3687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5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0" y="3949"/>
                    </a:lnTo>
                    <a:lnTo>
                      <a:pt x="3652" y="3950"/>
                    </a:lnTo>
                    <a:lnTo>
                      <a:pt x="3643" y="3951"/>
                    </a:lnTo>
                    <a:lnTo>
                      <a:pt x="3633" y="3954"/>
                    </a:lnTo>
                    <a:lnTo>
                      <a:pt x="3635" y="3968"/>
                    </a:lnTo>
                    <a:lnTo>
                      <a:pt x="3636" y="3983"/>
                    </a:lnTo>
                    <a:lnTo>
                      <a:pt x="3635" y="3998"/>
                    </a:lnTo>
                    <a:lnTo>
                      <a:pt x="3635" y="4012"/>
                    </a:lnTo>
                    <a:lnTo>
                      <a:pt x="3627" y="4020"/>
                    </a:lnTo>
                    <a:lnTo>
                      <a:pt x="3619" y="4027"/>
                    </a:lnTo>
                    <a:lnTo>
                      <a:pt x="3626" y="4042"/>
                    </a:lnTo>
                    <a:lnTo>
                      <a:pt x="3632" y="4061"/>
                    </a:lnTo>
                    <a:lnTo>
                      <a:pt x="3639" y="4061"/>
                    </a:lnTo>
                    <a:lnTo>
                      <a:pt x="3644" y="4061"/>
                    </a:lnTo>
                    <a:lnTo>
                      <a:pt x="3648" y="4062"/>
                    </a:lnTo>
                    <a:lnTo>
                      <a:pt x="3652" y="4065"/>
                    </a:lnTo>
                    <a:close/>
                    <a:moveTo>
                      <a:pt x="1800" y="4157"/>
                    </a:moveTo>
                    <a:lnTo>
                      <a:pt x="1787" y="4139"/>
                    </a:lnTo>
                    <a:lnTo>
                      <a:pt x="1773" y="4122"/>
                    </a:lnTo>
                    <a:lnTo>
                      <a:pt x="1759" y="4105"/>
                    </a:lnTo>
                    <a:lnTo>
                      <a:pt x="1744" y="4090"/>
                    </a:lnTo>
                    <a:lnTo>
                      <a:pt x="1741" y="4098"/>
                    </a:lnTo>
                    <a:lnTo>
                      <a:pt x="1736" y="4108"/>
                    </a:lnTo>
                    <a:lnTo>
                      <a:pt x="1732" y="4119"/>
                    </a:lnTo>
                    <a:lnTo>
                      <a:pt x="1728" y="4129"/>
                    </a:lnTo>
                    <a:lnTo>
                      <a:pt x="1719" y="4130"/>
                    </a:lnTo>
                    <a:lnTo>
                      <a:pt x="1710" y="4130"/>
                    </a:lnTo>
                    <a:lnTo>
                      <a:pt x="1698" y="4132"/>
                    </a:lnTo>
                    <a:lnTo>
                      <a:pt x="1687" y="4135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7" y="4138"/>
                    </a:lnTo>
                    <a:lnTo>
                      <a:pt x="1760" y="4146"/>
                    </a:lnTo>
                    <a:lnTo>
                      <a:pt x="1763" y="4153"/>
                    </a:lnTo>
                    <a:lnTo>
                      <a:pt x="1765" y="4160"/>
                    </a:lnTo>
                    <a:lnTo>
                      <a:pt x="1766" y="4167"/>
                    </a:lnTo>
                    <a:lnTo>
                      <a:pt x="1776" y="4163"/>
                    </a:lnTo>
                    <a:lnTo>
                      <a:pt x="1785" y="4160"/>
                    </a:lnTo>
                    <a:lnTo>
                      <a:pt x="1794" y="4158"/>
                    </a:lnTo>
                    <a:lnTo>
                      <a:pt x="1800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1" y="4182"/>
                    </a:lnTo>
                    <a:lnTo>
                      <a:pt x="2560" y="4177"/>
                    </a:lnTo>
                    <a:lnTo>
                      <a:pt x="2559" y="4173"/>
                    </a:lnTo>
                    <a:lnTo>
                      <a:pt x="2555" y="4169"/>
                    </a:lnTo>
                    <a:lnTo>
                      <a:pt x="2553" y="4166"/>
                    </a:lnTo>
                    <a:lnTo>
                      <a:pt x="2550" y="4163"/>
                    </a:lnTo>
                    <a:lnTo>
                      <a:pt x="2546" y="4161"/>
                    </a:lnTo>
                    <a:lnTo>
                      <a:pt x="2542" y="4160"/>
                    </a:lnTo>
                    <a:lnTo>
                      <a:pt x="2537" y="4161"/>
                    </a:lnTo>
                    <a:lnTo>
                      <a:pt x="2533" y="4162"/>
                    </a:lnTo>
                    <a:lnTo>
                      <a:pt x="2528" y="4165"/>
                    </a:lnTo>
                    <a:lnTo>
                      <a:pt x="2523" y="4168"/>
                    </a:lnTo>
                    <a:lnTo>
                      <a:pt x="2518" y="4174"/>
                    </a:lnTo>
                    <a:lnTo>
                      <a:pt x="2513" y="4181"/>
                    </a:lnTo>
                    <a:lnTo>
                      <a:pt x="2507" y="4189"/>
                    </a:lnTo>
                    <a:lnTo>
                      <a:pt x="2513" y="4194"/>
                    </a:lnTo>
                    <a:lnTo>
                      <a:pt x="2519" y="4199"/>
                    </a:lnTo>
                    <a:lnTo>
                      <a:pt x="2523" y="4202"/>
                    </a:lnTo>
                    <a:lnTo>
                      <a:pt x="2528" y="4204"/>
                    </a:lnTo>
                    <a:lnTo>
                      <a:pt x="2531" y="4206"/>
                    </a:lnTo>
                    <a:lnTo>
                      <a:pt x="2536" y="4206"/>
                    </a:lnTo>
                    <a:lnTo>
                      <a:pt x="2538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4"/>
                    </a:moveTo>
                    <a:lnTo>
                      <a:pt x="2868" y="4209"/>
                    </a:lnTo>
                    <a:lnTo>
                      <a:pt x="2884" y="4194"/>
                    </a:lnTo>
                    <a:lnTo>
                      <a:pt x="2900" y="4181"/>
                    </a:lnTo>
                    <a:lnTo>
                      <a:pt x="2918" y="4168"/>
                    </a:lnTo>
                    <a:lnTo>
                      <a:pt x="2938" y="4155"/>
                    </a:lnTo>
                    <a:lnTo>
                      <a:pt x="2957" y="4144"/>
                    </a:lnTo>
                    <a:lnTo>
                      <a:pt x="2978" y="4132"/>
                    </a:lnTo>
                    <a:lnTo>
                      <a:pt x="2998" y="4122"/>
                    </a:lnTo>
                    <a:lnTo>
                      <a:pt x="3039" y="4101"/>
                    </a:lnTo>
                    <a:lnTo>
                      <a:pt x="3075" y="4083"/>
                    </a:lnTo>
                    <a:lnTo>
                      <a:pt x="3091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4" y="4050"/>
                    </a:lnTo>
                    <a:lnTo>
                      <a:pt x="3097" y="4053"/>
                    </a:lnTo>
                    <a:lnTo>
                      <a:pt x="3079" y="4059"/>
                    </a:lnTo>
                    <a:lnTo>
                      <a:pt x="3057" y="4067"/>
                    </a:lnTo>
                    <a:lnTo>
                      <a:pt x="3035" y="4076"/>
                    </a:lnTo>
                    <a:lnTo>
                      <a:pt x="3011" y="4086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39"/>
                    </a:lnTo>
                    <a:lnTo>
                      <a:pt x="2862" y="4169"/>
                    </a:lnTo>
                    <a:lnTo>
                      <a:pt x="2839" y="4184"/>
                    </a:lnTo>
                    <a:lnTo>
                      <a:pt x="2817" y="4199"/>
                    </a:lnTo>
                    <a:lnTo>
                      <a:pt x="2798" y="4213"/>
                    </a:lnTo>
                    <a:lnTo>
                      <a:pt x="2780" y="4227"/>
                    </a:lnTo>
                    <a:lnTo>
                      <a:pt x="2799" y="4225"/>
                    </a:lnTo>
                    <a:lnTo>
                      <a:pt x="2817" y="4225"/>
                    </a:lnTo>
                    <a:lnTo>
                      <a:pt x="2837" y="4224"/>
                    </a:lnTo>
                    <a:lnTo>
                      <a:pt x="2855" y="4224"/>
                    </a:lnTo>
                    <a:close/>
                    <a:moveTo>
                      <a:pt x="3428" y="4240"/>
                    </a:moveTo>
                    <a:lnTo>
                      <a:pt x="3437" y="4233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2" y="4219"/>
                    </a:lnTo>
                    <a:lnTo>
                      <a:pt x="3459" y="4206"/>
                    </a:lnTo>
                    <a:lnTo>
                      <a:pt x="3465" y="4186"/>
                    </a:lnTo>
                    <a:lnTo>
                      <a:pt x="3454" y="4188"/>
                    </a:lnTo>
                    <a:lnTo>
                      <a:pt x="3442" y="4190"/>
                    </a:lnTo>
                    <a:lnTo>
                      <a:pt x="3430" y="4193"/>
                    </a:lnTo>
                    <a:lnTo>
                      <a:pt x="3415" y="4197"/>
                    </a:lnTo>
                    <a:lnTo>
                      <a:pt x="3417" y="4224"/>
                    </a:lnTo>
                    <a:lnTo>
                      <a:pt x="3418" y="4238"/>
                    </a:lnTo>
                    <a:lnTo>
                      <a:pt x="3420" y="4242"/>
                    </a:lnTo>
                    <a:lnTo>
                      <a:pt x="3422" y="4243"/>
                    </a:lnTo>
                    <a:lnTo>
                      <a:pt x="3424" y="4242"/>
                    </a:lnTo>
                    <a:lnTo>
                      <a:pt x="3428" y="4240"/>
                    </a:lnTo>
                    <a:close/>
                    <a:moveTo>
                      <a:pt x="3017" y="4274"/>
                    </a:moveTo>
                    <a:lnTo>
                      <a:pt x="3028" y="4263"/>
                    </a:lnTo>
                    <a:lnTo>
                      <a:pt x="3040" y="4254"/>
                    </a:lnTo>
                    <a:lnTo>
                      <a:pt x="3050" y="4246"/>
                    </a:lnTo>
                    <a:lnTo>
                      <a:pt x="3059" y="4239"/>
                    </a:lnTo>
                    <a:lnTo>
                      <a:pt x="3049" y="4239"/>
                    </a:lnTo>
                    <a:lnTo>
                      <a:pt x="3041" y="4240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2"/>
                    </a:lnTo>
                    <a:lnTo>
                      <a:pt x="2982" y="4270"/>
                    </a:lnTo>
                    <a:lnTo>
                      <a:pt x="2993" y="4270"/>
                    </a:lnTo>
                    <a:lnTo>
                      <a:pt x="3002" y="4270"/>
                    </a:lnTo>
                    <a:lnTo>
                      <a:pt x="3010" y="4271"/>
                    </a:lnTo>
                    <a:lnTo>
                      <a:pt x="3017" y="4274"/>
                    </a:lnTo>
                    <a:close/>
                    <a:moveTo>
                      <a:pt x="2518" y="4285"/>
                    </a:moveTo>
                    <a:lnTo>
                      <a:pt x="2531" y="4282"/>
                    </a:lnTo>
                    <a:lnTo>
                      <a:pt x="2544" y="4278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1"/>
                    </a:lnTo>
                    <a:lnTo>
                      <a:pt x="2565" y="4268"/>
                    </a:lnTo>
                    <a:lnTo>
                      <a:pt x="2562" y="4263"/>
                    </a:lnTo>
                    <a:lnTo>
                      <a:pt x="2559" y="4260"/>
                    </a:lnTo>
                    <a:lnTo>
                      <a:pt x="2546" y="4264"/>
                    </a:lnTo>
                    <a:lnTo>
                      <a:pt x="2533" y="4269"/>
                    </a:lnTo>
                    <a:lnTo>
                      <a:pt x="2518" y="4274"/>
                    </a:lnTo>
                    <a:lnTo>
                      <a:pt x="2503" y="4281"/>
                    </a:lnTo>
                    <a:lnTo>
                      <a:pt x="2506" y="4281"/>
                    </a:lnTo>
                    <a:lnTo>
                      <a:pt x="2510" y="4282"/>
                    </a:lnTo>
                    <a:lnTo>
                      <a:pt x="2514" y="4283"/>
                    </a:lnTo>
                    <a:lnTo>
                      <a:pt x="2518" y="4285"/>
                    </a:lnTo>
                    <a:close/>
                    <a:moveTo>
                      <a:pt x="1982" y="4322"/>
                    </a:moveTo>
                    <a:lnTo>
                      <a:pt x="2000" y="4304"/>
                    </a:lnTo>
                    <a:lnTo>
                      <a:pt x="2014" y="4289"/>
                    </a:lnTo>
                    <a:lnTo>
                      <a:pt x="2023" y="4277"/>
                    </a:lnTo>
                    <a:lnTo>
                      <a:pt x="2029" y="4269"/>
                    </a:lnTo>
                    <a:lnTo>
                      <a:pt x="2032" y="4263"/>
                    </a:lnTo>
                    <a:lnTo>
                      <a:pt x="2032" y="4259"/>
                    </a:lnTo>
                    <a:lnTo>
                      <a:pt x="2032" y="4255"/>
                    </a:lnTo>
                    <a:lnTo>
                      <a:pt x="2030" y="4253"/>
                    </a:lnTo>
                    <a:lnTo>
                      <a:pt x="2018" y="4262"/>
                    </a:lnTo>
                    <a:lnTo>
                      <a:pt x="2007" y="4271"/>
                    </a:lnTo>
                    <a:lnTo>
                      <a:pt x="1994" y="4282"/>
                    </a:lnTo>
                    <a:lnTo>
                      <a:pt x="1983" y="4293"/>
                    </a:lnTo>
                    <a:lnTo>
                      <a:pt x="1984" y="4278"/>
                    </a:lnTo>
                    <a:lnTo>
                      <a:pt x="1985" y="4264"/>
                    </a:lnTo>
                    <a:lnTo>
                      <a:pt x="1985" y="4250"/>
                    </a:lnTo>
                    <a:lnTo>
                      <a:pt x="1986" y="4235"/>
                    </a:lnTo>
                    <a:lnTo>
                      <a:pt x="1975" y="4224"/>
                    </a:lnTo>
                    <a:lnTo>
                      <a:pt x="1962" y="4214"/>
                    </a:lnTo>
                    <a:lnTo>
                      <a:pt x="1947" y="4205"/>
                    </a:lnTo>
                    <a:lnTo>
                      <a:pt x="1934" y="4198"/>
                    </a:lnTo>
                    <a:lnTo>
                      <a:pt x="1936" y="4223"/>
                    </a:lnTo>
                    <a:lnTo>
                      <a:pt x="1937" y="4251"/>
                    </a:lnTo>
                    <a:lnTo>
                      <a:pt x="1938" y="4279"/>
                    </a:lnTo>
                    <a:lnTo>
                      <a:pt x="1937" y="4309"/>
                    </a:lnTo>
                    <a:lnTo>
                      <a:pt x="1948" y="4312"/>
                    </a:lnTo>
                    <a:lnTo>
                      <a:pt x="1959" y="4315"/>
                    </a:lnTo>
                    <a:lnTo>
                      <a:pt x="1970" y="4318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3" y="4290"/>
                    </a:lnTo>
                    <a:lnTo>
                      <a:pt x="1821" y="4286"/>
                    </a:lnTo>
                    <a:lnTo>
                      <a:pt x="1819" y="4284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2" y="4283"/>
                    </a:lnTo>
                    <a:lnTo>
                      <a:pt x="1796" y="4285"/>
                    </a:lnTo>
                    <a:lnTo>
                      <a:pt x="1789" y="4287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5"/>
                    </a:lnTo>
                    <a:lnTo>
                      <a:pt x="1813" y="4329"/>
                    </a:lnTo>
                    <a:lnTo>
                      <a:pt x="1823" y="4332"/>
                    </a:lnTo>
                    <a:lnTo>
                      <a:pt x="1831" y="4336"/>
                    </a:lnTo>
                    <a:lnTo>
                      <a:pt x="1835" y="4332"/>
                    </a:lnTo>
                    <a:lnTo>
                      <a:pt x="1838" y="4328"/>
                    </a:lnTo>
                    <a:lnTo>
                      <a:pt x="1841" y="4324"/>
                    </a:lnTo>
                    <a:lnTo>
                      <a:pt x="1842" y="4321"/>
                    </a:lnTo>
                    <a:close/>
                    <a:moveTo>
                      <a:pt x="2500" y="4324"/>
                    </a:moveTo>
                    <a:lnTo>
                      <a:pt x="2562" y="4307"/>
                    </a:lnTo>
                    <a:lnTo>
                      <a:pt x="2622" y="4290"/>
                    </a:lnTo>
                    <a:lnTo>
                      <a:pt x="2681" y="4275"/>
                    </a:lnTo>
                    <a:lnTo>
                      <a:pt x="2737" y="4262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6" y="4250"/>
                    </a:lnTo>
                    <a:lnTo>
                      <a:pt x="2841" y="4247"/>
                    </a:lnTo>
                    <a:lnTo>
                      <a:pt x="2865" y="4246"/>
                    </a:lnTo>
                    <a:lnTo>
                      <a:pt x="2889" y="4246"/>
                    </a:lnTo>
                    <a:lnTo>
                      <a:pt x="2911" y="4248"/>
                    </a:lnTo>
                    <a:lnTo>
                      <a:pt x="2933" y="4252"/>
                    </a:lnTo>
                    <a:lnTo>
                      <a:pt x="2966" y="4222"/>
                    </a:lnTo>
                    <a:lnTo>
                      <a:pt x="3002" y="4192"/>
                    </a:lnTo>
                    <a:lnTo>
                      <a:pt x="3021" y="4177"/>
                    </a:lnTo>
                    <a:lnTo>
                      <a:pt x="3040" y="4163"/>
                    </a:lnTo>
                    <a:lnTo>
                      <a:pt x="3058" y="4151"/>
                    </a:lnTo>
                    <a:lnTo>
                      <a:pt x="3076" y="4138"/>
                    </a:lnTo>
                    <a:lnTo>
                      <a:pt x="3095" y="4128"/>
                    </a:lnTo>
                    <a:lnTo>
                      <a:pt x="3113" y="4117"/>
                    </a:lnTo>
                    <a:lnTo>
                      <a:pt x="3130" y="4109"/>
                    </a:lnTo>
                    <a:lnTo>
                      <a:pt x="3146" y="4103"/>
                    </a:lnTo>
                    <a:lnTo>
                      <a:pt x="3161" y="4098"/>
                    </a:lnTo>
                    <a:lnTo>
                      <a:pt x="3176" y="4094"/>
                    </a:lnTo>
                    <a:lnTo>
                      <a:pt x="3190" y="4093"/>
                    </a:lnTo>
                    <a:lnTo>
                      <a:pt x="3201" y="4096"/>
                    </a:lnTo>
                    <a:lnTo>
                      <a:pt x="3200" y="4113"/>
                    </a:lnTo>
                    <a:lnTo>
                      <a:pt x="3199" y="4131"/>
                    </a:lnTo>
                    <a:lnTo>
                      <a:pt x="3198" y="4150"/>
                    </a:lnTo>
                    <a:lnTo>
                      <a:pt x="3197" y="4168"/>
                    </a:lnTo>
                    <a:lnTo>
                      <a:pt x="3204" y="4168"/>
                    </a:lnTo>
                    <a:lnTo>
                      <a:pt x="3210" y="4170"/>
                    </a:lnTo>
                    <a:lnTo>
                      <a:pt x="3213" y="4174"/>
                    </a:lnTo>
                    <a:lnTo>
                      <a:pt x="3216" y="4177"/>
                    </a:lnTo>
                    <a:lnTo>
                      <a:pt x="3226" y="4166"/>
                    </a:lnTo>
                    <a:lnTo>
                      <a:pt x="3235" y="4157"/>
                    </a:lnTo>
                    <a:lnTo>
                      <a:pt x="3244" y="4146"/>
                    </a:lnTo>
                    <a:lnTo>
                      <a:pt x="3253" y="4138"/>
                    </a:lnTo>
                    <a:lnTo>
                      <a:pt x="3273" y="4123"/>
                    </a:lnTo>
                    <a:lnTo>
                      <a:pt x="3291" y="4112"/>
                    </a:lnTo>
                    <a:lnTo>
                      <a:pt x="3330" y="4092"/>
                    </a:lnTo>
                    <a:lnTo>
                      <a:pt x="3364" y="4077"/>
                    </a:lnTo>
                    <a:lnTo>
                      <a:pt x="3381" y="4069"/>
                    </a:lnTo>
                    <a:lnTo>
                      <a:pt x="3394" y="4061"/>
                    </a:lnTo>
                    <a:lnTo>
                      <a:pt x="3400" y="4057"/>
                    </a:lnTo>
                    <a:lnTo>
                      <a:pt x="3406" y="4052"/>
                    </a:lnTo>
                    <a:lnTo>
                      <a:pt x="3410" y="4046"/>
                    </a:lnTo>
                    <a:lnTo>
                      <a:pt x="3415" y="4041"/>
                    </a:lnTo>
                    <a:lnTo>
                      <a:pt x="3418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5" y="4012"/>
                    </a:lnTo>
                    <a:lnTo>
                      <a:pt x="3426" y="4003"/>
                    </a:lnTo>
                    <a:lnTo>
                      <a:pt x="3426" y="3992"/>
                    </a:lnTo>
                    <a:lnTo>
                      <a:pt x="3425" y="3981"/>
                    </a:lnTo>
                    <a:lnTo>
                      <a:pt x="3423" y="3969"/>
                    </a:lnTo>
                    <a:lnTo>
                      <a:pt x="3434" y="3958"/>
                    </a:lnTo>
                    <a:lnTo>
                      <a:pt x="3446" y="3947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6" y="3936"/>
                    </a:lnTo>
                    <a:lnTo>
                      <a:pt x="3481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4" y="3934"/>
                    </a:lnTo>
                    <a:lnTo>
                      <a:pt x="3538" y="3910"/>
                    </a:lnTo>
                    <a:lnTo>
                      <a:pt x="3561" y="3884"/>
                    </a:lnTo>
                    <a:lnTo>
                      <a:pt x="3582" y="3859"/>
                    </a:lnTo>
                    <a:lnTo>
                      <a:pt x="3623" y="3810"/>
                    </a:lnTo>
                    <a:lnTo>
                      <a:pt x="3659" y="3761"/>
                    </a:lnTo>
                    <a:lnTo>
                      <a:pt x="3677" y="3738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0"/>
                    </a:lnTo>
                    <a:lnTo>
                      <a:pt x="3764" y="3644"/>
                    </a:lnTo>
                    <a:lnTo>
                      <a:pt x="3773" y="3637"/>
                    </a:lnTo>
                    <a:lnTo>
                      <a:pt x="3782" y="3632"/>
                    </a:lnTo>
                    <a:lnTo>
                      <a:pt x="3791" y="3626"/>
                    </a:lnTo>
                    <a:lnTo>
                      <a:pt x="3802" y="3620"/>
                    </a:lnTo>
                    <a:lnTo>
                      <a:pt x="3803" y="3601"/>
                    </a:lnTo>
                    <a:lnTo>
                      <a:pt x="3805" y="3582"/>
                    </a:lnTo>
                    <a:lnTo>
                      <a:pt x="3807" y="3565"/>
                    </a:lnTo>
                    <a:lnTo>
                      <a:pt x="3810" y="3549"/>
                    </a:lnTo>
                    <a:lnTo>
                      <a:pt x="3814" y="3534"/>
                    </a:lnTo>
                    <a:lnTo>
                      <a:pt x="3819" y="3521"/>
                    </a:lnTo>
                    <a:lnTo>
                      <a:pt x="3823" y="3509"/>
                    </a:lnTo>
                    <a:lnTo>
                      <a:pt x="3830" y="3498"/>
                    </a:lnTo>
                    <a:lnTo>
                      <a:pt x="3836" y="3489"/>
                    </a:lnTo>
                    <a:lnTo>
                      <a:pt x="3844" y="3481"/>
                    </a:lnTo>
                    <a:lnTo>
                      <a:pt x="3853" y="3475"/>
                    </a:lnTo>
                    <a:lnTo>
                      <a:pt x="3862" y="3471"/>
                    </a:lnTo>
                    <a:lnTo>
                      <a:pt x="3873" y="3468"/>
                    </a:lnTo>
                    <a:lnTo>
                      <a:pt x="3883" y="3468"/>
                    </a:lnTo>
                    <a:lnTo>
                      <a:pt x="3896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7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8" y="3427"/>
                    </a:lnTo>
                    <a:lnTo>
                      <a:pt x="3943" y="3413"/>
                    </a:lnTo>
                    <a:lnTo>
                      <a:pt x="3945" y="3390"/>
                    </a:lnTo>
                    <a:lnTo>
                      <a:pt x="3944" y="3380"/>
                    </a:lnTo>
                    <a:lnTo>
                      <a:pt x="3960" y="3370"/>
                    </a:lnTo>
                    <a:lnTo>
                      <a:pt x="3973" y="3358"/>
                    </a:lnTo>
                    <a:lnTo>
                      <a:pt x="3984" y="3348"/>
                    </a:lnTo>
                    <a:lnTo>
                      <a:pt x="3993" y="3338"/>
                    </a:lnTo>
                    <a:lnTo>
                      <a:pt x="4001" y="3326"/>
                    </a:lnTo>
                    <a:lnTo>
                      <a:pt x="4008" y="3316"/>
                    </a:lnTo>
                    <a:lnTo>
                      <a:pt x="4013" y="3305"/>
                    </a:lnTo>
                    <a:lnTo>
                      <a:pt x="4017" y="3294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5"/>
                    </a:lnTo>
                    <a:lnTo>
                      <a:pt x="4064" y="3242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6"/>
                    </a:lnTo>
                    <a:lnTo>
                      <a:pt x="4099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5"/>
                    </a:lnTo>
                    <a:lnTo>
                      <a:pt x="4134" y="3192"/>
                    </a:lnTo>
                    <a:lnTo>
                      <a:pt x="4126" y="3188"/>
                    </a:lnTo>
                    <a:lnTo>
                      <a:pt x="4116" y="3185"/>
                    </a:lnTo>
                    <a:lnTo>
                      <a:pt x="4106" y="3182"/>
                    </a:lnTo>
                    <a:lnTo>
                      <a:pt x="4095" y="3182"/>
                    </a:lnTo>
                    <a:lnTo>
                      <a:pt x="4094" y="3171"/>
                    </a:lnTo>
                    <a:lnTo>
                      <a:pt x="4095" y="3158"/>
                    </a:lnTo>
                    <a:lnTo>
                      <a:pt x="4098" y="3147"/>
                    </a:lnTo>
                    <a:lnTo>
                      <a:pt x="4101" y="3133"/>
                    </a:lnTo>
                    <a:lnTo>
                      <a:pt x="4107" y="3120"/>
                    </a:lnTo>
                    <a:lnTo>
                      <a:pt x="4113" y="3107"/>
                    </a:lnTo>
                    <a:lnTo>
                      <a:pt x="4119" y="3093"/>
                    </a:lnTo>
                    <a:lnTo>
                      <a:pt x="4128" y="3079"/>
                    </a:lnTo>
                    <a:lnTo>
                      <a:pt x="4146" y="3050"/>
                    </a:lnTo>
                    <a:lnTo>
                      <a:pt x="4167" y="3019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3" y="2926"/>
                    </a:lnTo>
                    <a:lnTo>
                      <a:pt x="4255" y="2894"/>
                    </a:lnTo>
                    <a:lnTo>
                      <a:pt x="4274" y="2863"/>
                    </a:lnTo>
                    <a:lnTo>
                      <a:pt x="4293" y="2831"/>
                    </a:lnTo>
                    <a:lnTo>
                      <a:pt x="4300" y="2816"/>
                    </a:lnTo>
                    <a:lnTo>
                      <a:pt x="4307" y="2800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19" y="2755"/>
                    </a:lnTo>
                    <a:lnTo>
                      <a:pt x="4321" y="2740"/>
                    </a:lnTo>
                    <a:lnTo>
                      <a:pt x="4321" y="2726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1"/>
                    </a:lnTo>
                    <a:lnTo>
                      <a:pt x="4369" y="2698"/>
                    </a:lnTo>
                    <a:lnTo>
                      <a:pt x="4374" y="2693"/>
                    </a:lnTo>
                    <a:lnTo>
                      <a:pt x="4381" y="2686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3" y="2818"/>
                    </a:lnTo>
                    <a:lnTo>
                      <a:pt x="4317" y="2863"/>
                    </a:lnTo>
                    <a:lnTo>
                      <a:pt x="4300" y="2907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7" y="3044"/>
                    </a:lnTo>
                    <a:lnTo>
                      <a:pt x="4294" y="2964"/>
                    </a:lnTo>
                    <a:lnTo>
                      <a:pt x="4339" y="2888"/>
                    </a:lnTo>
                    <a:lnTo>
                      <a:pt x="4382" y="2816"/>
                    </a:lnTo>
                    <a:lnTo>
                      <a:pt x="4425" y="2745"/>
                    </a:lnTo>
                    <a:lnTo>
                      <a:pt x="4464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0"/>
                    </a:lnTo>
                    <a:lnTo>
                      <a:pt x="4584" y="2436"/>
                    </a:lnTo>
                    <a:lnTo>
                      <a:pt x="4599" y="2401"/>
                    </a:lnTo>
                    <a:lnTo>
                      <a:pt x="4613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1"/>
                    </a:lnTo>
                    <a:lnTo>
                      <a:pt x="4661" y="2226"/>
                    </a:lnTo>
                    <a:lnTo>
                      <a:pt x="4671" y="2189"/>
                    </a:lnTo>
                    <a:lnTo>
                      <a:pt x="4681" y="2151"/>
                    </a:lnTo>
                    <a:lnTo>
                      <a:pt x="4690" y="2113"/>
                    </a:lnTo>
                    <a:lnTo>
                      <a:pt x="4697" y="2075"/>
                    </a:lnTo>
                    <a:lnTo>
                      <a:pt x="4704" y="2035"/>
                    </a:lnTo>
                    <a:lnTo>
                      <a:pt x="4709" y="1995"/>
                    </a:lnTo>
                    <a:lnTo>
                      <a:pt x="4714" y="1955"/>
                    </a:lnTo>
                    <a:lnTo>
                      <a:pt x="4718" y="1912"/>
                    </a:lnTo>
                    <a:lnTo>
                      <a:pt x="4721" y="1868"/>
                    </a:lnTo>
                    <a:lnTo>
                      <a:pt x="4713" y="1868"/>
                    </a:lnTo>
                    <a:lnTo>
                      <a:pt x="4702" y="1870"/>
                    </a:lnTo>
                    <a:lnTo>
                      <a:pt x="4692" y="1870"/>
                    </a:lnTo>
                    <a:lnTo>
                      <a:pt x="4681" y="1870"/>
                    </a:lnTo>
                    <a:lnTo>
                      <a:pt x="4684" y="1845"/>
                    </a:lnTo>
                    <a:lnTo>
                      <a:pt x="4688" y="1823"/>
                    </a:lnTo>
                    <a:lnTo>
                      <a:pt x="4691" y="1798"/>
                    </a:lnTo>
                    <a:lnTo>
                      <a:pt x="4693" y="1775"/>
                    </a:lnTo>
                    <a:lnTo>
                      <a:pt x="4697" y="1752"/>
                    </a:lnTo>
                    <a:lnTo>
                      <a:pt x="4700" y="1729"/>
                    </a:lnTo>
                    <a:lnTo>
                      <a:pt x="4704" y="1707"/>
                    </a:lnTo>
                    <a:lnTo>
                      <a:pt x="4706" y="1685"/>
                    </a:lnTo>
                    <a:lnTo>
                      <a:pt x="4700" y="1677"/>
                    </a:lnTo>
                    <a:lnTo>
                      <a:pt x="4694" y="1667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3" y="1633"/>
                    </a:lnTo>
                    <a:lnTo>
                      <a:pt x="4681" y="1619"/>
                    </a:lnTo>
                    <a:lnTo>
                      <a:pt x="4679" y="1605"/>
                    </a:lnTo>
                    <a:lnTo>
                      <a:pt x="4678" y="1593"/>
                    </a:lnTo>
                    <a:lnTo>
                      <a:pt x="4677" y="1565"/>
                    </a:lnTo>
                    <a:lnTo>
                      <a:pt x="4677" y="1541"/>
                    </a:lnTo>
                    <a:lnTo>
                      <a:pt x="4677" y="1520"/>
                    </a:lnTo>
                    <a:lnTo>
                      <a:pt x="4676" y="1507"/>
                    </a:lnTo>
                    <a:lnTo>
                      <a:pt x="4673" y="1503"/>
                    </a:lnTo>
                    <a:lnTo>
                      <a:pt x="4668" y="1500"/>
                    </a:lnTo>
                    <a:lnTo>
                      <a:pt x="4663" y="1497"/>
                    </a:lnTo>
                    <a:lnTo>
                      <a:pt x="4657" y="1497"/>
                    </a:lnTo>
                    <a:lnTo>
                      <a:pt x="4654" y="1473"/>
                    </a:lnTo>
                    <a:lnTo>
                      <a:pt x="4650" y="1449"/>
                    </a:lnTo>
                    <a:lnTo>
                      <a:pt x="4645" y="1425"/>
                    </a:lnTo>
                    <a:lnTo>
                      <a:pt x="4639" y="1401"/>
                    </a:lnTo>
                    <a:lnTo>
                      <a:pt x="4632" y="1377"/>
                    </a:lnTo>
                    <a:lnTo>
                      <a:pt x="4626" y="1352"/>
                    </a:lnTo>
                    <a:lnTo>
                      <a:pt x="4618" y="1327"/>
                    </a:lnTo>
                    <a:lnTo>
                      <a:pt x="4608" y="1305"/>
                    </a:lnTo>
                    <a:lnTo>
                      <a:pt x="4599" y="1280"/>
                    </a:lnTo>
                    <a:lnTo>
                      <a:pt x="4589" y="1256"/>
                    </a:lnTo>
                    <a:lnTo>
                      <a:pt x="4577" y="1232"/>
                    </a:lnTo>
                    <a:lnTo>
                      <a:pt x="4566" y="1209"/>
                    </a:lnTo>
                    <a:lnTo>
                      <a:pt x="4553" y="1186"/>
                    </a:lnTo>
                    <a:lnTo>
                      <a:pt x="4541" y="1163"/>
                    </a:lnTo>
                    <a:lnTo>
                      <a:pt x="4528" y="1140"/>
                    </a:lnTo>
                    <a:lnTo>
                      <a:pt x="4513" y="1117"/>
                    </a:lnTo>
                    <a:lnTo>
                      <a:pt x="4484" y="1074"/>
                    </a:lnTo>
                    <a:lnTo>
                      <a:pt x="4453" y="1030"/>
                    </a:lnTo>
                    <a:lnTo>
                      <a:pt x="4421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7"/>
                    </a:lnTo>
                    <a:lnTo>
                      <a:pt x="4285" y="844"/>
                    </a:lnTo>
                    <a:lnTo>
                      <a:pt x="4250" y="813"/>
                    </a:lnTo>
                    <a:lnTo>
                      <a:pt x="4251" y="803"/>
                    </a:lnTo>
                    <a:lnTo>
                      <a:pt x="4251" y="791"/>
                    </a:lnTo>
                    <a:lnTo>
                      <a:pt x="4253" y="781"/>
                    </a:lnTo>
                    <a:lnTo>
                      <a:pt x="4253" y="769"/>
                    </a:lnTo>
                    <a:lnTo>
                      <a:pt x="4241" y="770"/>
                    </a:lnTo>
                    <a:lnTo>
                      <a:pt x="4212" y="770"/>
                    </a:lnTo>
                    <a:lnTo>
                      <a:pt x="4172" y="770"/>
                    </a:lnTo>
                    <a:lnTo>
                      <a:pt x="4123" y="769"/>
                    </a:lnTo>
                    <a:lnTo>
                      <a:pt x="4070" y="770"/>
                    </a:lnTo>
                    <a:lnTo>
                      <a:pt x="4019" y="772"/>
                    </a:lnTo>
                    <a:lnTo>
                      <a:pt x="3993" y="774"/>
                    </a:lnTo>
                    <a:lnTo>
                      <a:pt x="3971" y="775"/>
                    </a:lnTo>
                    <a:lnTo>
                      <a:pt x="3951" y="778"/>
                    </a:lnTo>
                    <a:lnTo>
                      <a:pt x="3932" y="782"/>
                    </a:lnTo>
                    <a:lnTo>
                      <a:pt x="3932" y="785"/>
                    </a:lnTo>
                    <a:lnTo>
                      <a:pt x="3931" y="789"/>
                    </a:lnTo>
                    <a:lnTo>
                      <a:pt x="3930" y="793"/>
                    </a:lnTo>
                    <a:lnTo>
                      <a:pt x="3927" y="797"/>
                    </a:lnTo>
                    <a:lnTo>
                      <a:pt x="3944" y="805"/>
                    </a:lnTo>
                    <a:lnTo>
                      <a:pt x="3960" y="814"/>
                    </a:lnTo>
                    <a:lnTo>
                      <a:pt x="3975" y="823"/>
                    </a:lnTo>
                    <a:lnTo>
                      <a:pt x="3990" y="834"/>
                    </a:lnTo>
                    <a:lnTo>
                      <a:pt x="3975" y="835"/>
                    </a:lnTo>
                    <a:lnTo>
                      <a:pt x="3960" y="838"/>
                    </a:lnTo>
                    <a:lnTo>
                      <a:pt x="3944" y="842"/>
                    </a:lnTo>
                    <a:lnTo>
                      <a:pt x="3929" y="845"/>
                    </a:lnTo>
                    <a:lnTo>
                      <a:pt x="3929" y="848"/>
                    </a:lnTo>
                    <a:lnTo>
                      <a:pt x="3928" y="852"/>
                    </a:lnTo>
                    <a:lnTo>
                      <a:pt x="3927" y="857"/>
                    </a:lnTo>
                    <a:lnTo>
                      <a:pt x="3923" y="860"/>
                    </a:lnTo>
                    <a:lnTo>
                      <a:pt x="3931" y="866"/>
                    </a:lnTo>
                    <a:lnTo>
                      <a:pt x="3940" y="870"/>
                    </a:lnTo>
                    <a:lnTo>
                      <a:pt x="3952" y="875"/>
                    </a:lnTo>
                    <a:lnTo>
                      <a:pt x="3966" y="877"/>
                    </a:lnTo>
                    <a:lnTo>
                      <a:pt x="3981" y="881"/>
                    </a:lnTo>
                    <a:lnTo>
                      <a:pt x="3996" y="882"/>
                    </a:lnTo>
                    <a:lnTo>
                      <a:pt x="4012" y="884"/>
                    </a:lnTo>
                    <a:lnTo>
                      <a:pt x="4028" y="884"/>
                    </a:lnTo>
                    <a:lnTo>
                      <a:pt x="4059" y="885"/>
                    </a:lnTo>
                    <a:lnTo>
                      <a:pt x="4087" y="885"/>
                    </a:lnTo>
                    <a:lnTo>
                      <a:pt x="4109" y="885"/>
                    </a:lnTo>
                    <a:lnTo>
                      <a:pt x="4122" y="884"/>
                    </a:lnTo>
                    <a:lnTo>
                      <a:pt x="4115" y="877"/>
                    </a:lnTo>
                    <a:lnTo>
                      <a:pt x="4107" y="870"/>
                    </a:lnTo>
                    <a:lnTo>
                      <a:pt x="4099" y="863"/>
                    </a:lnTo>
                    <a:lnTo>
                      <a:pt x="4089" y="855"/>
                    </a:lnTo>
                    <a:lnTo>
                      <a:pt x="4095" y="844"/>
                    </a:lnTo>
                    <a:lnTo>
                      <a:pt x="4100" y="836"/>
                    </a:lnTo>
                    <a:lnTo>
                      <a:pt x="4125" y="837"/>
                    </a:lnTo>
                    <a:lnTo>
                      <a:pt x="4152" y="838"/>
                    </a:lnTo>
                    <a:lnTo>
                      <a:pt x="4178" y="840"/>
                    </a:lnTo>
                    <a:lnTo>
                      <a:pt x="4203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5"/>
                    </a:lnTo>
                    <a:lnTo>
                      <a:pt x="4222" y="873"/>
                    </a:lnTo>
                    <a:lnTo>
                      <a:pt x="4202" y="876"/>
                    </a:lnTo>
                    <a:lnTo>
                      <a:pt x="4181" y="881"/>
                    </a:lnTo>
                    <a:lnTo>
                      <a:pt x="4159" y="884"/>
                    </a:lnTo>
                    <a:lnTo>
                      <a:pt x="4137" y="889"/>
                    </a:lnTo>
                    <a:lnTo>
                      <a:pt x="4147" y="896"/>
                    </a:lnTo>
                    <a:lnTo>
                      <a:pt x="4157" y="902"/>
                    </a:lnTo>
                    <a:lnTo>
                      <a:pt x="4167" y="909"/>
                    </a:lnTo>
                    <a:lnTo>
                      <a:pt x="4175" y="917"/>
                    </a:lnTo>
                    <a:lnTo>
                      <a:pt x="4173" y="932"/>
                    </a:lnTo>
                    <a:lnTo>
                      <a:pt x="4173" y="951"/>
                    </a:lnTo>
                    <a:lnTo>
                      <a:pt x="4149" y="947"/>
                    </a:lnTo>
                    <a:lnTo>
                      <a:pt x="4124" y="945"/>
                    </a:lnTo>
                    <a:lnTo>
                      <a:pt x="4100" y="942"/>
                    </a:lnTo>
                    <a:lnTo>
                      <a:pt x="4076" y="938"/>
                    </a:lnTo>
                    <a:lnTo>
                      <a:pt x="4051" y="936"/>
                    </a:lnTo>
                    <a:lnTo>
                      <a:pt x="4025" y="932"/>
                    </a:lnTo>
                    <a:lnTo>
                      <a:pt x="4000" y="930"/>
                    </a:lnTo>
                    <a:lnTo>
                      <a:pt x="3975" y="927"/>
                    </a:lnTo>
                    <a:lnTo>
                      <a:pt x="3954" y="927"/>
                    </a:lnTo>
                    <a:lnTo>
                      <a:pt x="3932" y="928"/>
                    </a:lnTo>
                    <a:lnTo>
                      <a:pt x="3911" y="930"/>
                    </a:lnTo>
                    <a:lnTo>
                      <a:pt x="3889" y="931"/>
                    </a:lnTo>
                    <a:lnTo>
                      <a:pt x="3867" y="933"/>
                    </a:lnTo>
                    <a:lnTo>
                      <a:pt x="3844" y="936"/>
                    </a:lnTo>
                    <a:lnTo>
                      <a:pt x="3822" y="938"/>
                    </a:lnTo>
                    <a:lnTo>
                      <a:pt x="3799" y="940"/>
                    </a:lnTo>
                    <a:lnTo>
                      <a:pt x="3792" y="925"/>
                    </a:lnTo>
                    <a:lnTo>
                      <a:pt x="3786" y="912"/>
                    </a:lnTo>
                    <a:lnTo>
                      <a:pt x="3753" y="923"/>
                    </a:lnTo>
                    <a:lnTo>
                      <a:pt x="3710" y="938"/>
                    </a:lnTo>
                    <a:lnTo>
                      <a:pt x="3659" y="958"/>
                    </a:lnTo>
                    <a:lnTo>
                      <a:pt x="3601" y="981"/>
                    </a:lnTo>
                    <a:lnTo>
                      <a:pt x="3538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1"/>
                    </a:lnTo>
                    <a:lnTo>
                      <a:pt x="3261" y="1137"/>
                    </a:lnTo>
                    <a:lnTo>
                      <a:pt x="3193" y="1172"/>
                    </a:lnTo>
                    <a:lnTo>
                      <a:pt x="3160" y="1191"/>
                    </a:lnTo>
                    <a:lnTo>
                      <a:pt x="3129" y="1210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5"/>
                    </a:lnTo>
                    <a:lnTo>
                      <a:pt x="3017" y="1285"/>
                    </a:lnTo>
                    <a:lnTo>
                      <a:pt x="2993" y="1303"/>
                    </a:lnTo>
                    <a:lnTo>
                      <a:pt x="2972" y="1322"/>
                    </a:lnTo>
                    <a:lnTo>
                      <a:pt x="2952" y="1340"/>
                    </a:lnTo>
                    <a:lnTo>
                      <a:pt x="2936" y="1357"/>
                    </a:lnTo>
                    <a:lnTo>
                      <a:pt x="2923" y="1375"/>
                    </a:lnTo>
                    <a:lnTo>
                      <a:pt x="2911" y="1392"/>
                    </a:lnTo>
                    <a:lnTo>
                      <a:pt x="2889" y="1392"/>
                    </a:lnTo>
                    <a:lnTo>
                      <a:pt x="2865" y="1389"/>
                    </a:lnTo>
                    <a:lnTo>
                      <a:pt x="2840" y="1386"/>
                    </a:lnTo>
                    <a:lnTo>
                      <a:pt x="2812" y="1380"/>
                    </a:lnTo>
                    <a:lnTo>
                      <a:pt x="2783" y="1373"/>
                    </a:lnTo>
                    <a:lnTo>
                      <a:pt x="2752" y="1364"/>
                    </a:lnTo>
                    <a:lnTo>
                      <a:pt x="2720" y="1355"/>
                    </a:lnTo>
                    <a:lnTo>
                      <a:pt x="2686" y="1344"/>
                    </a:lnTo>
                    <a:lnTo>
                      <a:pt x="2653" y="1331"/>
                    </a:lnTo>
                    <a:lnTo>
                      <a:pt x="2617" y="1318"/>
                    </a:lnTo>
                    <a:lnTo>
                      <a:pt x="2583" y="1303"/>
                    </a:lnTo>
                    <a:lnTo>
                      <a:pt x="2547" y="1288"/>
                    </a:lnTo>
                    <a:lnTo>
                      <a:pt x="2511" y="1272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4" y="1220"/>
                    </a:lnTo>
                    <a:lnTo>
                      <a:pt x="2370" y="1201"/>
                    </a:lnTo>
                    <a:lnTo>
                      <a:pt x="2335" y="1183"/>
                    </a:lnTo>
                    <a:lnTo>
                      <a:pt x="2303" y="1163"/>
                    </a:lnTo>
                    <a:lnTo>
                      <a:pt x="2271" y="1144"/>
                    </a:lnTo>
                    <a:lnTo>
                      <a:pt x="2240" y="1124"/>
                    </a:lnTo>
                    <a:lnTo>
                      <a:pt x="2211" y="1105"/>
                    </a:lnTo>
                    <a:lnTo>
                      <a:pt x="2184" y="1085"/>
                    </a:lnTo>
                    <a:lnTo>
                      <a:pt x="2157" y="1067"/>
                    </a:lnTo>
                    <a:lnTo>
                      <a:pt x="2133" y="1047"/>
                    </a:lnTo>
                    <a:lnTo>
                      <a:pt x="2113" y="1029"/>
                    </a:lnTo>
                    <a:lnTo>
                      <a:pt x="2093" y="1010"/>
                    </a:lnTo>
                    <a:lnTo>
                      <a:pt x="2076" y="992"/>
                    </a:lnTo>
                    <a:lnTo>
                      <a:pt x="2062" y="975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8" y="936"/>
                    </a:lnTo>
                    <a:lnTo>
                      <a:pt x="2013" y="943"/>
                    </a:lnTo>
                    <a:lnTo>
                      <a:pt x="2002" y="935"/>
                    </a:lnTo>
                    <a:lnTo>
                      <a:pt x="1991" y="924"/>
                    </a:lnTo>
                    <a:lnTo>
                      <a:pt x="1981" y="913"/>
                    </a:lnTo>
                    <a:lnTo>
                      <a:pt x="1971" y="900"/>
                    </a:lnTo>
                    <a:lnTo>
                      <a:pt x="1962" y="888"/>
                    </a:lnTo>
                    <a:lnTo>
                      <a:pt x="1955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29" y="865"/>
                    </a:lnTo>
                    <a:lnTo>
                      <a:pt x="1919" y="869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59" y="824"/>
                    </a:lnTo>
                    <a:lnTo>
                      <a:pt x="1847" y="812"/>
                    </a:lnTo>
                    <a:lnTo>
                      <a:pt x="1837" y="799"/>
                    </a:lnTo>
                    <a:lnTo>
                      <a:pt x="1829" y="785"/>
                    </a:lnTo>
                    <a:lnTo>
                      <a:pt x="1823" y="773"/>
                    </a:lnTo>
                    <a:lnTo>
                      <a:pt x="1853" y="777"/>
                    </a:lnTo>
                    <a:lnTo>
                      <a:pt x="1881" y="782"/>
                    </a:lnTo>
                    <a:lnTo>
                      <a:pt x="1906" y="788"/>
                    </a:lnTo>
                    <a:lnTo>
                      <a:pt x="1928" y="793"/>
                    </a:lnTo>
                    <a:lnTo>
                      <a:pt x="1938" y="797"/>
                    </a:lnTo>
                    <a:lnTo>
                      <a:pt x="1947" y="801"/>
                    </a:lnTo>
                    <a:lnTo>
                      <a:pt x="1955" y="806"/>
                    </a:lnTo>
                    <a:lnTo>
                      <a:pt x="1963" y="811"/>
                    </a:lnTo>
                    <a:lnTo>
                      <a:pt x="1970" y="816"/>
                    </a:lnTo>
                    <a:lnTo>
                      <a:pt x="1976" y="822"/>
                    </a:lnTo>
                    <a:lnTo>
                      <a:pt x="1981" y="829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4" y="836"/>
                    </a:lnTo>
                    <a:lnTo>
                      <a:pt x="1999" y="834"/>
                    </a:lnTo>
                    <a:lnTo>
                      <a:pt x="2001" y="831"/>
                    </a:lnTo>
                    <a:lnTo>
                      <a:pt x="2004" y="828"/>
                    </a:lnTo>
                    <a:lnTo>
                      <a:pt x="2005" y="824"/>
                    </a:lnTo>
                    <a:lnTo>
                      <a:pt x="2006" y="821"/>
                    </a:lnTo>
                    <a:lnTo>
                      <a:pt x="2006" y="817"/>
                    </a:lnTo>
                    <a:lnTo>
                      <a:pt x="2006" y="800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1" y="800"/>
                    </a:lnTo>
                    <a:lnTo>
                      <a:pt x="2045" y="813"/>
                    </a:lnTo>
                    <a:lnTo>
                      <a:pt x="2060" y="828"/>
                    </a:lnTo>
                    <a:lnTo>
                      <a:pt x="2093" y="863"/>
                    </a:lnTo>
                    <a:lnTo>
                      <a:pt x="2129" y="902"/>
                    </a:lnTo>
                    <a:lnTo>
                      <a:pt x="2147" y="922"/>
                    </a:lnTo>
                    <a:lnTo>
                      <a:pt x="2165" y="942"/>
                    </a:lnTo>
                    <a:lnTo>
                      <a:pt x="2185" y="960"/>
                    </a:lnTo>
                    <a:lnTo>
                      <a:pt x="2204" y="977"/>
                    </a:lnTo>
                    <a:lnTo>
                      <a:pt x="2224" y="992"/>
                    </a:lnTo>
                    <a:lnTo>
                      <a:pt x="2243" y="1006"/>
                    </a:lnTo>
                    <a:lnTo>
                      <a:pt x="2254" y="1012"/>
                    </a:lnTo>
                    <a:lnTo>
                      <a:pt x="2264" y="1016"/>
                    </a:lnTo>
                    <a:lnTo>
                      <a:pt x="2273" y="1021"/>
                    </a:lnTo>
                    <a:lnTo>
                      <a:pt x="2283" y="1024"/>
                    </a:lnTo>
                    <a:lnTo>
                      <a:pt x="2279" y="1032"/>
                    </a:lnTo>
                    <a:lnTo>
                      <a:pt x="2272" y="1044"/>
                    </a:lnTo>
                    <a:lnTo>
                      <a:pt x="2288" y="1053"/>
                    </a:lnTo>
                    <a:lnTo>
                      <a:pt x="2306" y="1062"/>
                    </a:lnTo>
                    <a:lnTo>
                      <a:pt x="2327" y="1070"/>
                    </a:lnTo>
                    <a:lnTo>
                      <a:pt x="2349" y="1078"/>
                    </a:lnTo>
                    <a:lnTo>
                      <a:pt x="2372" y="1086"/>
                    </a:lnTo>
                    <a:lnTo>
                      <a:pt x="2396" y="1092"/>
                    </a:lnTo>
                    <a:lnTo>
                      <a:pt x="2420" y="1098"/>
                    </a:lnTo>
                    <a:lnTo>
                      <a:pt x="2445" y="1103"/>
                    </a:lnTo>
                    <a:lnTo>
                      <a:pt x="2469" y="1107"/>
                    </a:lnTo>
                    <a:lnTo>
                      <a:pt x="2495" y="1110"/>
                    </a:lnTo>
                    <a:lnTo>
                      <a:pt x="2518" y="1113"/>
                    </a:lnTo>
                    <a:lnTo>
                      <a:pt x="2541" y="1115"/>
                    </a:lnTo>
                    <a:lnTo>
                      <a:pt x="2562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7" y="1053"/>
                    </a:lnTo>
                    <a:lnTo>
                      <a:pt x="2520" y="1023"/>
                    </a:lnTo>
                    <a:lnTo>
                      <a:pt x="2481" y="993"/>
                    </a:lnTo>
                    <a:lnTo>
                      <a:pt x="2440" y="963"/>
                    </a:lnTo>
                    <a:lnTo>
                      <a:pt x="2398" y="936"/>
                    </a:lnTo>
                    <a:lnTo>
                      <a:pt x="2378" y="923"/>
                    </a:lnTo>
                    <a:lnTo>
                      <a:pt x="2358" y="912"/>
                    </a:lnTo>
                    <a:lnTo>
                      <a:pt x="2339" y="901"/>
                    </a:lnTo>
                    <a:lnTo>
                      <a:pt x="2320" y="892"/>
                    </a:lnTo>
                    <a:lnTo>
                      <a:pt x="2320" y="886"/>
                    </a:lnTo>
                    <a:lnTo>
                      <a:pt x="2320" y="881"/>
                    </a:lnTo>
                    <a:lnTo>
                      <a:pt x="2319" y="877"/>
                    </a:lnTo>
                    <a:lnTo>
                      <a:pt x="2317" y="873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8"/>
                    </a:lnTo>
                    <a:lnTo>
                      <a:pt x="2288" y="882"/>
                    </a:lnTo>
                    <a:lnTo>
                      <a:pt x="2295" y="886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7"/>
                    </a:lnTo>
                    <a:lnTo>
                      <a:pt x="2281" y="913"/>
                    </a:lnTo>
                    <a:lnTo>
                      <a:pt x="2274" y="908"/>
                    </a:lnTo>
                    <a:lnTo>
                      <a:pt x="2270" y="905"/>
                    </a:lnTo>
                    <a:lnTo>
                      <a:pt x="2265" y="900"/>
                    </a:lnTo>
                    <a:lnTo>
                      <a:pt x="2257" y="885"/>
                    </a:lnTo>
                    <a:lnTo>
                      <a:pt x="2247" y="860"/>
                    </a:lnTo>
                    <a:lnTo>
                      <a:pt x="2263" y="843"/>
                    </a:lnTo>
                    <a:lnTo>
                      <a:pt x="2270" y="832"/>
                    </a:lnTo>
                    <a:lnTo>
                      <a:pt x="2271" y="829"/>
                    </a:lnTo>
                    <a:lnTo>
                      <a:pt x="2272" y="824"/>
                    </a:lnTo>
                    <a:lnTo>
                      <a:pt x="2271" y="821"/>
                    </a:lnTo>
                    <a:lnTo>
                      <a:pt x="2270" y="816"/>
                    </a:lnTo>
                    <a:lnTo>
                      <a:pt x="2242" y="813"/>
                    </a:lnTo>
                    <a:lnTo>
                      <a:pt x="2220" y="807"/>
                    </a:lnTo>
                    <a:lnTo>
                      <a:pt x="2211" y="805"/>
                    </a:lnTo>
                    <a:lnTo>
                      <a:pt x="2204" y="801"/>
                    </a:lnTo>
                    <a:lnTo>
                      <a:pt x="2197" y="798"/>
                    </a:lnTo>
                    <a:lnTo>
                      <a:pt x="2192" y="795"/>
                    </a:lnTo>
                    <a:lnTo>
                      <a:pt x="2187" y="791"/>
                    </a:lnTo>
                    <a:lnTo>
                      <a:pt x="2184" y="786"/>
                    </a:lnTo>
                    <a:lnTo>
                      <a:pt x="2181" y="782"/>
                    </a:lnTo>
                    <a:lnTo>
                      <a:pt x="2179" y="777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6" y="734"/>
                    </a:lnTo>
                    <a:lnTo>
                      <a:pt x="2174" y="707"/>
                    </a:lnTo>
                    <a:lnTo>
                      <a:pt x="2173" y="700"/>
                    </a:lnTo>
                    <a:lnTo>
                      <a:pt x="2171" y="693"/>
                    </a:lnTo>
                    <a:lnTo>
                      <a:pt x="2169" y="687"/>
                    </a:lnTo>
                    <a:lnTo>
                      <a:pt x="2165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0" y="657"/>
                    </a:lnTo>
                    <a:lnTo>
                      <a:pt x="2144" y="649"/>
                    </a:lnTo>
                    <a:lnTo>
                      <a:pt x="2140" y="656"/>
                    </a:lnTo>
                    <a:lnTo>
                      <a:pt x="2137" y="662"/>
                    </a:lnTo>
                    <a:lnTo>
                      <a:pt x="2133" y="673"/>
                    </a:lnTo>
                    <a:lnTo>
                      <a:pt x="2132" y="683"/>
                    </a:lnTo>
                    <a:lnTo>
                      <a:pt x="2130" y="708"/>
                    </a:lnTo>
                    <a:lnTo>
                      <a:pt x="2127" y="737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8" y="809"/>
                    </a:lnTo>
                    <a:lnTo>
                      <a:pt x="2115" y="822"/>
                    </a:lnTo>
                    <a:lnTo>
                      <a:pt x="2109" y="834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6" y="826"/>
                    </a:lnTo>
                    <a:lnTo>
                      <a:pt x="2080" y="816"/>
                    </a:lnTo>
                    <a:lnTo>
                      <a:pt x="2075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5" y="781"/>
                    </a:lnTo>
                    <a:lnTo>
                      <a:pt x="2063" y="773"/>
                    </a:lnTo>
                    <a:lnTo>
                      <a:pt x="2062" y="737"/>
                    </a:lnTo>
                    <a:lnTo>
                      <a:pt x="2061" y="699"/>
                    </a:lnTo>
                    <a:lnTo>
                      <a:pt x="2057" y="697"/>
                    </a:lnTo>
                    <a:lnTo>
                      <a:pt x="2054" y="696"/>
                    </a:lnTo>
                    <a:lnTo>
                      <a:pt x="2051" y="695"/>
                    </a:lnTo>
                    <a:lnTo>
                      <a:pt x="2047" y="695"/>
                    </a:lnTo>
                    <a:lnTo>
                      <a:pt x="2041" y="707"/>
                    </a:lnTo>
                    <a:lnTo>
                      <a:pt x="2034" y="720"/>
                    </a:lnTo>
                    <a:lnTo>
                      <a:pt x="2026" y="735"/>
                    </a:lnTo>
                    <a:lnTo>
                      <a:pt x="2018" y="749"/>
                    </a:lnTo>
                    <a:lnTo>
                      <a:pt x="2005" y="742"/>
                    </a:lnTo>
                    <a:lnTo>
                      <a:pt x="1990" y="735"/>
                    </a:lnTo>
                    <a:lnTo>
                      <a:pt x="1975" y="728"/>
                    </a:lnTo>
                    <a:lnTo>
                      <a:pt x="1960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7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5"/>
                    </a:lnTo>
                    <a:lnTo>
                      <a:pt x="1983" y="687"/>
                    </a:lnTo>
                    <a:lnTo>
                      <a:pt x="1992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2"/>
                    </a:lnTo>
                    <a:lnTo>
                      <a:pt x="1994" y="652"/>
                    </a:lnTo>
                    <a:lnTo>
                      <a:pt x="2005" y="641"/>
                    </a:lnTo>
                    <a:lnTo>
                      <a:pt x="2013" y="631"/>
                    </a:lnTo>
                    <a:lnTo>
                      <a:pt x="2021" y="623"/>
                    </a:lnTo>
                    <a:lnTo>
                      <a:pt x="2038" y="630"/>
                    </a:lnTo>
                    <a:lnTo>
                      <a:pt x="2054" y="639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599"/>
                    </a:lnTo>
                    <a:lnTo>
                      <a:pt x="2085" y="596"/>
                    </a:lnTo>
                    <a:lnTo>
                      <a:pt x="2083" y="592"/>
                    </a:lnTo>
                    <a:lnTo>
                      <a:pt x="2080" y="590"/>
                    </a:lnTo>
                    <a:lnTo>
                      <a:pt x="2076" y="590"/>
                    </a:lnTo>
                    <a:lnTo>
                      <a:pt x="2071" y="590"/>
                    </a:lnTo>
                    <a:lnTo>
                      <a:pt x="2064" y="591"/>
                    </a:lnTo>
                    <a:lnTo>
                      <a:pt x="2056" y="594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6"/>
                    </a:lnTo>
                    <a:lnTo>
                      <a:pt x="2030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6"/>
                    </a:lnTo>
                    <a:lnTo>
                      <a:pt x="2007" y="542"/>
                    </a:lnTo>
                    <a:lnTo>
                      <a:pt x="2001" y="537"/>
                    </a:lnTo>
                    <a:lnTo>
                      <a:pt x="1987" y="530"/>
                    </a:lnTo>
                    <a:lnTo>
                      <a:pt x="1970" y="525"/>
                    </a:lnTo>
                    <a:lnTo>
                      <a:pt x="1951" y="520"/>
                    </a:lnTo>
                    <a:lnTo>
                      <a:pt x="1927" y="514"/>
                    </a:lnTo>
                    <a:lnTo>
                      <a:pt x="1916" y="523"/>
                    </a:lnTo>
                    <a:lnTo>
                      <a:pt x="1908" y="534"/>
                    </a:lnTo>
                    <a:lnTo>
                      <a:pt x="1905" y="541"/>
                    </a:lnTo>
                    <a:lnTo>
                      <a:pt x="1901" y="551"/>
                    </a:lnTo>
                    <a:lnTo>
                      <a:pt x="1899" y="565"/>
                    </a:lnTo>
                    <a:lnTo>
                      <a:pt x="1898" y="582"/>
                    </a:lnTo>
                    <a:lnTo>
                      <a:pt x="1890" y="580"/>
                    </a:lnTo>
                    <a:lnTo>
                      <a:pt x="1875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6" y="546"/>
                    </a:lnTo>
                    <a:lnTo>
                      <a:pt x="1820" y="541"/>
                    </a:lnTo>
                    <a:lnTo>
                      <a:pt x="1814" y="535"/>
                    </a:lnTo>
                    <a:lnTo>
                      <a:pt x="1811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4"/>
                    </a:lnTo>
                    <a:lnTo>
                      <a:pt x="1811" y="511"/>
                    </a:lnTo>
                    <a:lnTo>
                      <a:pt x="1813" y="506"/>
                    </a:lnTo>
                    <a:lnTo>
                      <a:pt x="1808" y="500"/>
                    </a:lnTo>
                    <a:lnTo>
                      <a:pt x="1805" y="495"/>
                    </a:lnTo>
                    <a:lnTo>
                      <a:pt x="1800" y="490"/>
                    </a:lnTo>
                    <a:lnTo>
                      <a:pt x="1795" y="487"/>
                    </a:lnTo>
                    <a:lnTo>
                      <a:pt x="1783" y="483"/>
                    </a:lnTo>
                    <a:lnTo>
                      <a:pt x="1771" y="480"/>
                    </a:lnTo>
                    <a:lnTo>
                      <a:pt x="1757" y="477"/>
                    </a:lnTo>
                    <a:lnTo>
                      <a:pt x="1744" y="474"/>
                    </a:lnTo>
                    <a:lnTo>
                      <a:pt x="1737" y="472"/>
                    </a:lnTo>
                    <a:lnTo>
                      <a:pt x="1732" y="469"/>
                    </a:lnTo>
                    <a:lnTo>
                      <a:pt x="1726" y="465"/>
                    </a:lnTo>
                    <a:lnTo>
                      <a:pt x="1720" y="460"/>
                    </a:lnTo>
                    <a:lnTo>
                      <a:pt x="1717" y="463"/>
                    </a:lnTo>
                    <a:lnTo>
                      <a:pt x="1712" y="465"/>
                    </a:lnTo>
                    <a:lnTo>
                      <a:pt x="1707" y="467"/>
                    </a:lnTo>
                    <a:lnTo>
                      <a:pt x="1702" y="468"/>
                    </a:lnTo>
                    <a:lnTo>
                      <a:pt x="1687" y="469"/>
                    </a:lnTo>
                    <a:lnTo>
                      <a:pt x="1670" y="471"/>
                    </a:lnTo>
                    <a:lnTo>
                      <a:pt x="1627" y="469"/>
                    </a:lnTo>
                    <a:lnTo>
                      <a:pt x="1577" y="468"/>
                    </a:lnTo>
                    <a:lnTo>
                      <a:pt x="1549" y="468"/>
                    </a:lnTo>
                    <a:lnTo>
                      <a:pt x="1520" y="469"/>
                    </a:lnTo>
                    <a:lnTo>
                      <a:pt x="1492" y="472"/>
                    </a:lnTo>
                    <a:lnTo>
                      <a:pt x="1463" y="474"/>
                    </a:lnTo>
                    <a:lnTo>
                      <a:pt x="1433" y="480"/>
                    </a:lnTo>
                    <a:lnTo>
                      <a:pt x="1405" y="487"/>
                    </a:lnTo>
                    <a:lnTo>
                      <a:pt x="1390" y="491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8" y="507"/>
                    </a:lnTo>
                    <a:lnTo>
                      <a:pt x="1347" y="523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6" y="543"/>
                    </a:lnTo>
                    <a:lnTo>
                      <a:pt x="1466" y="545"/>
                    </a:lnTo>
                    <a:lnTo>
                      <a:pt x="1505" y="550"/>
                    </a:lnTo>
                    <a:lnTo>
                      <a:pt x="1545" y="554"/>
                    </a:lnTo>
                    <a:lnTo>
                      <a:pt x="1584" y="560"/>
                    </a:lnTo>
                    <a:lnTo>
                      <a:pt x="1621" y="566"/>
                    </a:lnTo>
                    <a:lnTo>
                      <a:pt x="1658" y="573"/>
                    </a:lnTo>
                    <a:lnTo>
                      <a:pt x="1732" y="587"/>
                    </a:lnTo>
                    <a:lnTo>
                      <a:pt x="1803" y="598"/>
                    </a:lnTo>
                    <a:lnTo>
                      <a:pt x="1837" y="604"/>
                    </a:lnTo>
                    <a:lnTo>
                      <a:pt x="1872" y="608"/>
                    </a:lnTo>
                    <a:lnTo>
                      <a:pt x="1904" y="613"/>
                    </a:lnTo>
                    <a:lnTo>
                      <a:pt x="1936" y="615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8"/>
                    </a:lnTo>
                    <a:lnTo>
                      <a:pt x="1925" y="644"/>
                    </a:lnTo>
                    <a:lnTo>
                      <a:pt x="1921" y="649"/>
                    </a:lnTo>
                    <a:lnTo>
                      <a:pt x="1915" y="654"/>
                    </a:lnTo>
                    <a:lnTo>
                      <a:pt x="1908" y="660"/>
                    </a:lnTo>
                    <a:lnTo>
                      <a:pt x="1900" y="666"/>
                    </a:lnTo>
                    <a:lnTo>
                      <a:pt x="1892" y="670"/>
                    </a:lnTo>
                    <a:lnTo>
                      <a:pt x="1882" y="675"/>
                    </a:lnTo>
                    <a:lnTo>
                      <a:pt x="1872" y="680"/>
                    </a:lnTo>
                    <a:lnTo>
                      <a:pt x="1860" y="684"/>
                    </a:lnTo>
                    <a:lnTo>
                      <a:pt x="1846" y="689"/>
                    </a:lnTo>
                    <a:lnTo>
                      <a:pt x="1833" y="692"/>
                    </a:lnTo>
                    <a:lnTo>
                      <a:pt x="1818" y="696"/>
                    </a:lnTo>
                    <a:lnTo>
                      <a:pt x="1811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3" y="650"/>
                    </a:lnTo>
                    <a:lnTo>
                      <a:pt x="1735" y="637"/>
                    </a:lnTo>
                    <a:lnTo>
                      <a:pt x="1711" y="626"/>
                    </a:lnTo>
                    <a:lnTo>
                      <a:pt x="1696" y="637"/>
                    </a:lnTo>
                    <a:lnTo>
                      <a:pt x="1680" y="647"/>
                    </a:lnTo>
                    <a:lnTo>
                      <a:pt x="1663" y="659"/>
                    </a:lnTo>
                    <a:lnTo>
                      <a:pt x="1644" y="670"/>
                    </a:lnTo>
                    <a:lnTo>
                      <a:pt x="1641" y="657"/>
                    </a:lnTo>
                    <a:lnTo>
                      <a:pt x="1637" y="645"/>
                    </a:lnTo>
                    <a:lnTo>
                      <a:pt x="1635" y="634"/>
                    </a:lnTo>
                    <a:lnTo>
                      <a:pt x="1632" y="622"/>
                    </a:lnTo>
                    <a:lnTo>
                      <a:pt x="1628" y="619"/>
                    </a:lnTo>
                    <a:lnTo>
                      <a:pt x="1624" y="616"/>
                    </a:lnTo>
                    <a:lnTo>
                      <a:pt x="1619" y="614"/>
                    </a:lnTo>
                    <a:lnTo>
                      <a:pt x="1615" y="612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1"/>
                    </a:lnTo>
                    <a:lnTo>
                      <a:pt x="1512" y="615"/>
                    </a:lnTo>
                    <a:lnTo>
                      <a:pt x="1510" y="607"/>
                    </a:lnTo>
                    <a:lnTo>
                      <a:pt x="1507" y="599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2" y="580"/>
                    </a:lnTo>
                    <a:lnTo>
                      <a:pt x="1460" y="576"/>
                    </a:lnTo>
                    <a:lnTo>
                      <a:pt x="1446" y="575"/>
                    </a:lnTo>
                    <a:lnTo>
                      <a:pt x="1431" y="574"/>
                    </a:lnTo>
                    <a:lnTo>
                      <a:pt x="1415" y="574"/>
                    </a:lnTo>
                    <a:lnTo>
                      <a:pt x="1398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1" y="585"/>
                    </a:lnTo>
                    <a:lnTo>
                      <a:pt x="1260" y="595"/>
                    </a:lnTo>
                    <a:lnTo>
                      <a:pt x="1219" y="605"/>
                    </a:lnTo>
                    <a:lnTo>
                      <a:pt x="1177" y="616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5"/>
                    </a:lnTo>
                    <a:lnTo>
                      <a:pt x="1006" y="675"/>
                    </a:lnTo>
                    <a:lnTo>
                      <a:pt x="1003" y="665"/>
                    </a:lnTo>
                    <a:lnTo>
                      <a:pt x="999" y="654"/>
                    </a:lnTo>
                    <a:lnTo>
                      <a:pt x="996" y="646"/>
                    </a:lnTo>
                    <a:lnTo>
                      <a:pt x="995" y="668"/>
                    </a:lnTo>
                    <a:lnTo>
                      <a:pt x="994" y="691"/>
                    </a:lnTo>
                    <a:lnTo>
                      <a:pt x="990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6"/>
                    </a:lnTo>
                    <a:lnTo>
                      <a:pt x="881" y="800"/>
                    </a:lnTo>
                    <a:lnTo>
                      <a:pt x="851" y="813"/>
                    </a:lnTo>
                    <a:lnTo>
                      <a:pt x="817" y="826"/>
                    </a:lnTo>
                    <a:lnTo>
                      <a:pt x="820" y="832"/>
                    </a:lnTo>
                    <a:lnTo>
                      <a:pt x="823" y="840"/>
                    </a:lnTo>
                    <a:lnTo>
                      <a:pt x="825" y="850"/>
                    </a:lnTo>
                    <a:lnTo>
                      <a:pt x="825" y="859"/>
                    </a:lnTo>
                    <a:lnTo>
                      <a:pt x="840" y="852"/>
                    </a:lnTo>
                    <a:lnTo>
                      <a:pt x="853" y="845"/>
                    </a:lnTo>
                    <a:lnTo>
                      <a:pt x="865" y="838"/>
                    </a:lnTo>
                    <a:lnTo>
                      <a:pt x="877" y="834"/>
                    </a:lnTo>
                    <a:lnTo>
                      <a:pt x="876" y="848"/>
                    </a:lnTo>
                    <a:lnTo>
                      <a:pt x="874" y="868"/>
                    </a:lnTo>
                    <a:lnTo>
                      <a:pt x="863" y="868"/>
                    </a:lnTo>
                    <a:lnTo>
                      <a:pt x="851" y="869"/>
                    </a:lnTo>
                    <a:lnTo>
                      <a:pt x="839" y="870"/>
                    </a:lnTo>
                    <a:lnTo>
                      <a:pt x="824" y="874"/>
                    </a:lnTo>
                    <a:lnTo>
                      <a:pt x="823" y="898"/>
                    </a:lnTo>
                    <a:lnTo>
                      <a:pt x="819" y="922"/>
                    </a:lnTo>
                    <a:lnTo>
                      <a:pt x="816" y="946"/>
                    </a:lnTo>
                    <a:lnTo>
                      <a:pt x="811" y="970"/>
                    </a:lnTo>
                    <a:lnTo>
                      <a:pt x="800" y="1021"/>
                    </a:lnTo>
                    <a:lnTo>
                      <a:pt x="785" y="1072"/>
                    </a:lnTo>
                    <a:lnTo>
                      <a:pt x="769" y="1125"/>
                    </a:lnTo>
                    <a:lnTo>
                      <a:pt x="750" y="1179"/>
                    </a:lnTo>
                    <a:lnTo>
                      <a:pt x="732" y="1236"/>
                    </a:lnTo>
                    <a:lnTo>
                      <a:pt x="714" y="1292"/>
                    </a:lnTo>
                    <a:lnTo>
                      <a:pt x="695" y="1350"/>
                    </a:lnTo>
                    <a:lnTo>
                      <a:pt x="677" y="1410"/>
                    </a:lnTo>
                    <a:lnTo>
                      <a:pt x="669" y="1441"/>
                    </a:lnTo>
                    <a:lnTo>
                      <a:pt x="661" y="1472"/>
                    </a:lnTo>
                    <a:lnTo>
                      <a:pt x="654" y="1503"/>
                    </a:lnTo>
                    <a:lnTo>
                      <a:pt x="647" y="1535"/>
                    </a:lnTo>
                    <a:lnTo>
                      <a:pt x="640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6"/>
                    </a:lnTo>
                    <a:lnTo>
                      <a:pt x="624" y="1700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3" y="1804"/>
                    </a:lnTo>
                    <a:lnTo>
                      <a:pt x="612" y="1805"/>
                    </a:lnTo>
                    <a:lnTo>
                      <a:pt x="600" y="1808"/>
                    </a:lnTo>
                    <a:lnTo>
                      <a:pt x="587" y="1811"/>
                    </a:lnTo>
                    <a:lnTo>
                      <a:pt x="573" y="1816"/>
                    </a:lnTo>
                    <a:lnTo>
                      <a:pt x="592" y="1823"/>
                    </a:lnTo>
                    <a:lnTo>
                      <a:pt x="607" y="1829"/>
                    </a:lnTo>
                    <a:lnTo>
                      <a:pt x="606" y="1840"/>
                    </a:lnTo>
                    <a:lnTo>
                      <a:pt x="602" y="1851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1" y="1878"/>
                    </a:lnTo>
                    <a:lnTo>
                      <a:pt x="587" y="1875"/>
                    </a:lnTo>
                    <a:lnTo>
                      <a:pt x="584" y="1873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2" y="1836"/>
                    </a:lnTo>
                    <a:lnTo>
                      <a:pt x="557" y="1821"/>
                    </a:lnTo>
                    <a:lnTo>
                      <a:pt x="552" y="1805"/>
                    </a:lnTo>
                    <a:lnTo>
                      <a:pt x="546" y="1788"/>
                    </a:lnTo>
                    <a:lnTo>
                      <a:pt x="537" y="1754"/>
                    </a:lnTo>
                    <a:lnTo>
                      <a:pt x="530" y="1724"/>
                    </a:lnTo>
                    <a:lnTo>
                      <a:pt x="527" y="1701"/>
                    </a:lnTo>
                    <a:lnTo>
                      <a:pt x="524" y="1690"/>
                    </a:lnTo>
                    <a:lnTo>
                      <a:pt x="536" y="1687"/>
                    </a:lnTo>
                    <a:lnTo>
                      <a:pt x="545" y="1681"/>
                    </a:lnTo>
                    <a:lnTo>
                      <a:pt x="553" y="1676"/>
                    </a:lnTo>
                    <a:lnTo>
                      <a:pt x="558" y="1669"/>
                    </a:lnTo>
                    <a:lnTo>
                      <a:pt x="562" y="1661"/>
                    </a:lnTo>
                    <a:lnTo>
                      <a:pt x="565" y="1653"/>
                    </a:lnTo>
                    <a:lnTo>
                      <a:pt x="567" y="1643"/>
                    </a:lnTo>
                    <a:lnTo>
                      <a:pt x="567" y="1635"/>
                    </a:lnTo>
                    <a:lnTo>
                      <a:pt x="567" y="1618"/>
                    </a:lnTo>
                    <a:lnTo>
                      <a:pt x="565" y="1603"/>
                    </a:lnTo>
                    <a:lnTo>
                      <a:pt x="561" y="1593"/>
                    </a:lnTo>
                    <a:lnTo>
                      <a:pt x="560" y="1588"/>
                    </a:lnTo>
                    <a:lnTo>
                      <a:pt x="555" y="1595"/>
                    </a:lnTo>
                    <a:lnTo>
                      <a:pt x="550" y="1602"/>
                    </a:lnTo>
                    <a:lnTo>
                      <a:pt x="542" y="1610"/>
                    </a:lnTo>
                    <a:lnTo>
                      <a:pt x="534" y="1617"/>
                    </a:lnTo>
                    <a:lnTo>
                      <a:pt x="524" y="1608"/>
                    </a:lnTo>
                    <a:lnTo>
                      <a:pt x="516" y="1602"/>
                    </a:lnTo>
                    <a:lnTo>
                      <a:pt x="509" y="1597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0" y="1596"/>
                    </a:lnTo>
                    <a:lnTo>
                      <a:pt x="449" y="1608"/>
                    </a:lnTo>
                    <a:lnTo>
                      <a:pt x="446" y="1620"/>
                    </a:lnTo>
                    <a:lnTo>
                      <a:pt x="443" y="1634"/>
                    </a:lnTo>
                    <a:lnTo>
                      <a:pt x="435" y="1638"/>
                    </a:lnTo>
                    <a:lnTo>
                      <a:pt x="422" y="1644"/>
                    </a:lnTo>
                    <a:lnTo>
                      <a:pt x="427" y="1655"/>
                    </a:lnTo>
                    <a:lnTo>
                      <a:pt x="430" y="1666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1"/>
                    </a:lnTo>
                    <a:lnTo>
                      <a:pt x="443" y="1755"/>
                    </a:lnTo>
                    <a:lnTo>
                      <a:pt x="445" y="1790"/>
                    </a:lnTo>
                    <a:lnTo>
                      <a:pt x="445" y="1827"/>
                    </a:lnTo>
                    <a:lnTo>
                      <a:pt x="445" y="1866"/>
                    </a:lnTo>
                    <a:lnTo>
                      <a:pt x="443" y="1905"/>
                    </a:lnTo>
                    <a:lnTo>
                      <a:pt x="446" y="1906"/>
                    </a:lnTo>
                    <a:lnTo>
                      <a:pt x="450" y="1909"/>
                    </a:lnTo>
                    <a:lnTo>
                      <a:pt x="453" y="1912"/>
                    </a:lnTo>
                    <a:lnTo>
                      <a:pt x="457" y="1918"/>
                    </a:lnTo>
                    <a:lnTo>
                      <a:pt x="465" y="1932"/>
                    </a:lnTo>
                    <a:lnTo>
                      <a:pt x="472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7"/>
                    </a:lnTo>
                    <a:lnTo>
                      <a:pt x="539" y="2161"/>
                    </a:lnTo>
                    <a:lnTo>
                      <a:pt x="548" y="2184"/>
                    </a:lnTo>
                    <a:lnTo>
                      <a:pt x="557" y="2204"/>
                    </a:lnTo>
                    <a:lnTo>
                      <a:pt x="561" y="2213"/>
                    </a:lnTo>
                    <a:lnTo>
                      <a:pt x="566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2" y="2218"/>
                    </a:lnTo>
                    <a:lnTo>
                      <a:pt x="589" y="2206"/>
                    </a:lnTo>
                    <a:lnTo>
                      <a:pt x="593" y="2194"/>
                    </a:lnTo>
                    <a:lnTo>
                      <a:pt x="598" y="2183"/>
                    </a:lnTo>
                    <a:lnTo>
                      <a:pt x="606" y="2234"/>
                    </a:lnTo>
                    <a:lnTo>
                      <a:pt x="613" y="2273"/>
                    </a:lnTo>
                    <a:lnTo>
                      <a:pt x="618" y="2302"/>
                    </a:lnTo>
                    <a:lnTo>
                      <a:pt x="623" y="2322"/>
                    </a:lnTo>
                    <a:lnTo>
                      <a:pt x="627" y="2336"/>
                    </a:lnTo>
                    <a:lnTo>
                      <a:pt x="631" y="2347"/>
                    </a:lnTo>
                    <a:lnTo>
                      <a:pt x="636" y="2357"/>
                    </a:lnTo>
                    <a:lnTo>
                      <a:pt x="643" y="2366"/>
                    </a:lnTo>
                    <a:lnTo>
                      <a:pt x="656" y="2364"/>
                    </a:lnTo>
                    <a:lnTo>
                      <a:pt x="669" y="2361"/>
                    </a:lnTo>
                    <a:lnTo>
                      <a:pt x="682" y="2360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1" y="2404"/>
                    </a:lnTo>
                    <a:lnTo>
                      <a:pt x="705" y="2418"/>
                    </a:lnTo>
                    <a:lnTo>
                      <a:pt x="726" y="2423"/>
                    </a:lnTo>
                    <a:lnTo>
                      <a:pt x="741" y="2429"/>
                    </a:lnTo>
                    <a:lnTo>
                      <a:pt x="750" y="2432"/>
                    </a:lnTo>
                    <a:lnTo>
                      <a:pt x="757" y="2438"/>
                    </a:lnTo>
                    <a:lnTo>
                      <a:pt x="767" y="2454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2" y="2496"/>
                    </a:lnTo>
                    <a:lnTo>
                      <a:pt x="733" y="2503"/>
                    </a:lnTo>
                    <a:lnTo>
                      <a:pt x="714" y="2509"/>
                    </a:lnTo>
                    <a:lnTo>
                      <a:pt x="714" y="2517"/>
                    </a:lnTo>
                    <a:lnTo>
                      <a:pt x="713" y="2525"/>
                    </a:lnTo>
                    <a:lnTo>
                      <a:pt x="710" y="2534"/>
                    </a:lnTo>
                    <a:lnTo>
                      <a:pt x="707" y="2544"/>
                    </a:lnTo>
                    <a:lnTo>
                      <a:pt x="726" y="2547"/>
                    </a:lnTo>
                    <a:lnTo>
                      <a:pt x="745" y="2551"/>
                    </a:lnTo>
                    <a:lnTo>
                      <a:pt x="763" y="2553"/>
                    </a:lnTo>
                    <a:lnTo>
                      <a:pt x="781" y="2556"/>
                    </a:lnTo>
                    <a:lnTo>
                      <a:pt x="786" y="2543"/>
                    </a:lnTo>
                    <a:lnTo>
                      <a:pt x="789" y="2528"/>
                    </a:lnTo>
                    <a:lnTo>
                      <a:pt x="793" y="2515"/>
                    </a:lnTo>
                    <a:lnTo>
                      <a:pt x="794" y="2504"/>
                    </a:lnTo>
                    <a:lnTo>
                      <a:pt x="796" y="2522"/>
                    </a:lnTo>
                    <a:lnTo>
                      <a:pt x="800" y="2540"/>
                    </a:lnTo>
                    <a:lnTo>
                      <a:pt x="806" y="2560"/>
                    </a:lnTo>
                    <a:lnTo>
                      <a:pt x="812" y="2579"/>
                    </a:lnTo>
                    <a:lnTo>
                      <a:pt x="828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6"/>
                    </a:lnTo>
                    <a:lnTo>
                      <a:pt x="889" y="2774"/>
                    </a:lnTo>
                    <a:lnTo>
                      <a:pt x="893" y="2791"/>
                    </a:lnTo>
                    <a:lnTo>
                      <a:pt x="893" y="2806"/>
                    </a:lnTo>
                    <a:lnTo>
                      <a:pt x="885" y="2809"/>
                    </a:lnTo>
                    <a:lnTo>
                      <a:pt x="872" y="2816"/>
                    </a:lnTo>
                    <a:lnTo>
                      <a:pt x="872" y="2824"/>
                    </a:lnTo>
                    <a:lnTo>
                      <a:pt x="871" y="2834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0" y="2863"/>
                    </a:lnTo>
                    <a:lnTo>
                      <a:pt x="892" y="2872"/>
                    </a:lnTo>
                    <a:lnTo>
                      <a:pt x="902" y="2883"/>
                    </a:lnTo>
                    <a:lnTo>
                      <a:pt x="912" y="2893"/>
                    </a:lnTo>
                    <a:lnTo>
                      <a:pt x="917" y="2878"/>
                    </a:lnTo>
                    <a:lnTo>
                      <a:pt x="921" y="2864"/>
                    </a:lnTo>
                    <a:lnTo>
                      <a:pt x="924" y="2852"/>
                    </a:lnTo>
                    <a:lnTo>
                      <a:pt x="926" y="2839"/>
                    </a:lnTo>
                    <a:lnTo>
                      <a:pt x="947" y="2861"/>
                    </a:lnTo>
                    <a:lnTo>
                      <a:pt x="965" y="2876"/>
                    </a:lnTo>
                    <a:lnTo>
                      <a:pt x="967" y="2880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2" y="2910"/>
                    </a:lnTo>
                    <a:lnTo>
                      <a:pt x="971" y="2922"/>
                    </a:lnTo>
                    <a:lnTo>
                      <a:pt x="968" y="2934"/>
                    </a:lnTo>
                    <a:lnTo>
                      <a:pt x="964" y="2950"/>
                    </a:lnTo>
                    <a:lnTo>
                      <a:pt x="960" y="2947"/>
                    </a:lnTo>
                    <a:lnTo>
                      <a:pt x="957" y="2944"/>
                    </a:lnTo>
                    <a:lnTo>
                      <a:pt x="951" y="2941"/>
                    </a:lnTo>
                    <a:lnTo>
                      <a:pt x="944" y="2941"/>
                    </a:lnTo>
                    <a:lnTo>
                      <a:pt x="947" y="2948"/>
                    </a:lnTo>
                    <a:lnTo>
                      <a:pt x="952" y="2960"/>
                    </a:lnTo>
                    <a:lnTo>
                      <a:pt x="963" y="2975"/>
                    </a:lnTo>
                    <a:lnTo>
                      <a:pt x="974" y="2994"/>
                    </a:lnTo>
                    <a:lnTo>
                      <a:pt x="1006" y="3039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0" y="3197"/>
                    </a:lnTo>
                    <a:lnTo>
                      <a:pt x="1151" y="3242"/>
                    </a:lnTo>
                    <a:lnTo>
                      <a:pt x="1170" y="3274"/>
                    </a:lnTo>
                    <a:lnTo>
                      <a:pt x="1166" y="3290"/>
                    </a:lnTo>
                    <a:lnTo>
                      <a:pt x="1161" y="3308"/>
                    </a:lnTo>
                    <a:lnTo>
                      <a:pt x="1157" y="3325"/>
                    </a:lnTo>
                    <a:lnTo>
                      <a:pt x="1152" y="3343"/>
                    </a:lnTo>
                    <a:lnTo>
                      <a:pt x="1188" y="3354"/>
                    </a:lnTo>
                    <a:lnTo>
                      <a:pt x="1222" y="3366"/>
                    </a:lnTo>
                    <a:lnTo>
                      <a:pt x="1238" y="3374"/>
                    </a:lnTo>
                    <a:lnTo>
                      <a:pt x="1253" y="3382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3"/>
                    </a:lnTo>
                    <a:lnTo>
                      <a:pt x="1307" y="3429"/>
                    </a:lnTo>
                    <a:lnTo>
                      <a:pt x="1312" y="3435"/>
                    </a:lnTo>
                    <a:lnTo>
                      <a:pt x="1315" y="3442"/>
                    </a:lnTo>
                    <a:lnTo>
                      <a:pt x="1317" y="3450"/>
                    </a:lnTo>
                    <a:lnTo>
                      <a:pt x="1320" y="3457"/>
                    </a:lnTo>
                    <a:lnTo>
                      <a:pt x="1322" y="3465"/>
                    </a:lnTo>
                    <a:lnTo>
                      <a:pt x="1322" y="3473"/>
                    </a:lnTo>
                    <a:lnTo>
                      <a:pt x="1323" y="3481"/>
                    </a:lnTo>
                    <a:lnTo>
                      <a:pt x="1323" y="3490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29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49" y="3527"/>
                    </a:lnTo>
                    <a:lnTo>
                      <a:pt x="1357" y="3522"/>
                    </a:lnTo>
                    <a:lnTo>
                      <a:pt x="1371" y="3536"/>
                    </a:lnTo>
                    <a:lnTo>
                      <a:pt x="1385" y="3549"/>
                    </a:lnTo>
                    <a:lnTo>
                      <a:pt x="1399" y="3560"/>
                    </a:lnTo>
                    <a:lnTo>
                      <a:pt x="1409" y="3574"/>
                    </a:lnTo>
                    <a:lnTo>
                      <a:pt x="1414" y="3581"/>
                    </a:lnTo>
                    <a:lnTo>
                      <a:pt x="1418" y="3589"/>
                    </a:lnTo>
                    <a:lnTo>
                      <a:pt x="1421" y="3597"/>
                    </a:lnTo>
                    <a:lnTo>
                      <a:pt x="1423" y="3606"/>
                    </a:lnTo>
                    <a:lnTo>
                      <a:pt x="1424" y="3616"/>
                    </a:lnTo>
                    <a:lnTo>
                      <a:pt x="1424" y="3627"/>
                    </a:lnTo>
                    <a:lnTo>
                      <a:pt x="1423" y="3638"/>
                    </a:lnTo>
                    <a:lnTo>
                      <a:pt x="1419" y="3652"/>
                    </a:lnTo>
                    <a:lnTo>
                      <a:pt x="1427" y="3653"/>
                    </a:lnTo>
                    <a:lnTo>
                      <a:pt x="1438" y="3657"/>
                    </a:lnTo>
                    <a:lnTo>
                      <a:pt x="1449" y="3664"/>
                    </a:lnTo>
                    <a:lnTo>
                      <a:pt x="1462" y="3674"/>
                    </a:lnTo>
                    <a:lnTo>
                      <a:pt x="1493" y="3699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8" y="3914"/>
                    </a:lnTo>
                    <a:lnTo>
                      <a:pt x="1773" y="3966"/>
                    </a:lnTo>
                    <a:lnTo>
                      <a:pt x="1828" y="4015"/>
                    </a:lnTo>
                    <a:lnTo>
                      <a:pt x="1857" y="4041"/>
                    </a:lnTo>
                    <a:lnTo>
                      <a:pt x="1885" y="4063"/>
                    </a:lnTo>
                    <a:lnTo>
                      <a:pt x="1913" y="4086"/>
                    </a:lnTo>
                    <a:lnTo>
                      <a:pt x="1942" y="4108"/>
                    </a:lnTo>
                    <a:lnTo>
                      <a:pt x="1970" y="4129"/>
                    </a:lnTo>
                    <a:lnTo>
                      <a:pt x="1998" y="4147"/>
                    </a:lnTo>
                    <a:lnTo>
                      <a:pt x="2025" y="4165"/>
                    </a:lnTo>
                    <a:lnTo>
                      <a:pt x="2053" y="4181"/>
                    </a:lnTo>
                    <a:lnTo>
                      <a:pt x="2079" y="4194"/>
                    </a:lnTo>
                    <a:lnTo>
                      <a:pt x="2106" y="4206"/>
                    </a:lnTo>
                    <a:lnTo>
                      <a:pt x="2132" y="4215"/>
                    </a:lnTo>
                    <a:lnTo>
                      <a:pt x="2156" y="4221"/>
                    </a:lnTo>
                    <a:lnTo>
                      <a:pt x="2154" y="4211"/>
                    </a:lnTo>
                    <a:lnTo>
                      <a:pt x="2149" y="4200"/>
                    </a:lnTo>
                    <a:lnTo>
                      <a:pt x="2145" y="4191"/>
                    </a:lnTo>
                    <a:lnTo>
                      <a:pt x="2139" y="4183"/>
                    </a:lnTo>
                    <a:lnTo>
                      <a:pt x="2179" y="4202"/>
                    </a:lnTo>
                    <a:lnTo>
                      <a:pt x="2224" y="4224"/>
                    </a:lnTo>
                    <a:lnTo>
                      <a:pt x="2272" y="4248"/>
                    </a:lnTo>
                    <a:lnTo>
                      <a:pt x="2320" y="4271"/>
                    </a:lnTo>
                    <a:lnTo>
                      <a:pt x="2344" y="4283"/>
                    </a:lnTo>
                    <a:lnTo>
                      <a:pt x="2368" y="4293"/>
                    </a:lnTo>
                    <a:lnTo>
                      <a:pt x="2393" y="4302"/>
                    </a:lnTo>
                    <a:lnTo>
                      <a:pt x="2415" y="4310"/>
                    </a:lnTo>
                    <a:lnTo>
                      <a:pt x="2438" y="4316"/>
                    </a:lnTo>
                    <a:lnTo>
                      <a:pt x="2460" y="4321"/>
                    </a:lnTo>
                    <a:lnTo>
                      <a:pt x="2481" y="4324"/>
                    </a:lnTo>
                    <a:lnTo>
                      <a:pt x="2500" y="4324"/>
                    </a:lnTo>
                    <a:close/>
                    <a:moveTo>
                      <a:pt x="2872" y="4355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3"/>
                    </a:lnTo>
                    <a:lnTo>
                      <a:pt x="2855" y="4333"/>
                    </a:lnTo>
                    <a:lnTo>
                      <a:pt x="2838" y="4338"/>
                    </a:lnTo>
                    <a:lnTo>
                      <a:pt x="2814" y="4346"/>
                    </a:lnTo>
                    <a:lnTo>
                      <a:pt x="2829" y="4347"/>
                    </a:lnTo>
                    <a:lnTo>
                      <a:pt x="2843" y="4348"/>
                    </a:lnTo>
                    <a:lnTo>
                      <a:pt x="2858" y="4352"/>
                    </a:lnTo>
                    <a:lnTo>
                      <a:pt x="2872" y="4355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3" y="4371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1" y="4321"/>
                    </a:lnTo>
                    <a:lnTo>
                      <a:pt x="3576" y="4307"/>
                    </a:lnTo>
                    <a:lnTo>
                      <a:pt x="3589" y="4294"/>
                    </a:lnTo>
                    <a:lnTo>
                      <a:pt x="3604" y="4283"/>
                    </a:lnTo>
                    <a:lnTo>
                      <a:pt x="3619" y="4273"/>
                    </a:lnTo>
                    <a:lnTo>
                      <a:pt x="3634" y="4263"/>
                    </a:lnTo>
                    <a:lnTo>
                      <a:pt x="3649" y="4254"/>
                    </a:lnTo>
                    <a:lnTo>
                      <a:pt x="3663" y="4247"/>
                    </a:lnTo>
                    <a:lnTo>
                      <a:pt x="3689" y="4236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5"/>
                    </a:lnTo>
                    <a:lnTo>
                      <a:pt x="3721" y="4170"/>
                    </a:lnTo>
                    <a:lnTo>
                      <a:pt x="3694" y="4182"/>
                    </a:lnTo>
                    <a:lnTo>
                      <a:pt x="3664" y="4193"/>
                    </a:lnTo>
                    <a:lnTo>
                      <a:pt x="3634" y="4205"/>
                    </a:lnTo>
                    <a:lnTo>
                      <a:pt x="3604" y="4216"/>
                    </a:lnTo>
                    <a:lnTo>
                      <a:pt x="3599" y="4232"/>
                    </a:lnTo>
                    <a:lnTo>
                      <a:pt x="3593" y="4246"/>
                    </a:lnTo>
                    <a:lnTo>
                      <a:pt x="3586" y="4260"/>
                    </a:lnTo>
                    <a:lnTo>
                      <a:pt x="3578" y="4274"/>
                    </a:lnTo>
                    <a:lnTo>
                      <a:pt x="3566" y="4289"/>
                    </a:lnTo>
                    <a:lnTo>
                      <a:pt x="3554" y="4304"/>
                    </a:lnTo>
                    <a:lnTo>
                      <a:pt x="3537" y="4321"/>
                    </a:lnTo>
                    <a:lnTo>
                      <a:pt x="3517" y="4340"/>
                    </a:lnTo>
                    <a:lnTo>
                      <a:pt x="3514" y="4333"/>
                    </a:lnTo>
                    <a:lnTo>
                      <a:pt x="3511" y="4329"/>
                    </a:lnTo>
                    <a:lnTo>
                      <a:pt x="3509" y="4325"/>
                    </a:lnTo>
                    <a:lnTo>
                      <a:pt x="3507" y="4323"/>
                    </a:lnTo>
                    <a:lnTo>
                      <a:pt x="3503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1" y="4351"/>
                    </a:lnTo>
                    <a:lnTo>
                      <a:pt x="3463" y="4366"/>
                    </a:lnTo>
                    <a:lnTo>
                      <a:pt x="3455" y="4380"/>
                    </a:lnTo>
                    <a:lnTo>
                      <a:pt x="3462" y="4394"/>
                    </a:lnTo>
                    <a:lnTo>
                      <a:pt x="3469" y="4409"/>
                    </a:lnTo>
                    <a:lnTo>
                      <a:pt x="3479" y="4408"/>
                    </a:lnTo>
                    <a:lnTo>
                      <a:pt x="3487" y="4409"/>
                    </a:lnTo>
                    <a:lnTo>
                      <a:pt x="3495" y="4410"/>
                    </a:lnTo>
                    <a:lnTo>
                      <a:pt x="3503" y="4413"/>
                    </a:lnTo>
                    <a:close/>
                    <a:moveTo>
                      <a:pt x="2730" y="4508"/>
                    </a:moveTo>
                    <a:lnTo>
                      <a:pt x="2707" y="4502"/>
                    </a:lnTo>
                    <a:lnTo>
                      <a:pt x="2685" y="4498"/>
                    </a:lnTo>
                    <a:lnTo>
                      <a:pt x="2663" y="4494"/>
                    </a:lnTo>
                    <a:lnTo>
                      <a:pt x="2640" y="4491"/>
                    </a:lnTo>
                    <a:lnTo>
                      <a:pt x="2632" y="4499"/>
                    </a:lnTo>
                    <a:lnTo>
                      <a:pt x="2620" y="4506"/>
                    </a:lnTo>
                    <a:lnTo>
                      <a:pt x="2648" y="4506"/>
                    </a:lnTo>
                    <a:lnTo>
                      <a:pt x="2677" y="4506"/>
                    </a:lnTo>
                    <a:lnTo>
                      <a:pt x="2703" y="4506"/>
                    </a:lnTo>
                    <a:lnTo>
                      <a:pt x="2730" y="4508"/>
                    </a:lnTo>
                    <a:close/>
                    <a:moveTo>
                      <a:pt x="3313" y="4509"/>
                    </a:moveTo>
                    <a:lnTo>
                      <a:pt x="3333" y="4498"/>
                    </a:lnTo>
                    <a:lnTo>
                      <a:pt x="3348" y="4487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4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8" y="4446"/>
                    </a:lnTo>
                    <a:lnTo>
                      <a:pt x="3367" y="4440"/>
                    </a:lnTo>
                    <a:lnTo>
                      <a:pt x="3352" y="4448"/>
                    </a:lnTo>
                    <a:lnTo>
                      <a:pt x="3336" y="4455"/>
                    </a:lnTo>
                    <a:lnTo>
                      <a:pt x="3319" y="4463"/>
                    </a:lnTo>
                    <a:lnTo>
                      <a:pt x="3300" y="4471"/>
                    </a:lnTo>
                    <a:lnTo>
                      <a:pt x="3300" y="4478"/>
                    </a:lnTo>
                    <a:lnTo>
                      <a:pt x="3299" y="4486"/>
                    </a:lnTo>
                    <a:lnTo>
                      <a:pt x="3297" y="4495"/>
                    </a:lnTo>
                    <a:lnTo>
                      <a:pt x="3293" y="4505"/>
                    </a:lnTo>
                    <a:lnTo>
                      <a:pt x="3300" y="4505"/>
                    </a:lnTo>
                    <a:lnTo>
                      <a:pt x="3305" y="4506"/>
                    </a:lnTo>
                    <a:lnTo>
                      <a:pt x="3309" y="4507"/>
                    </a:lnTo>
                    <a:lnTo>
                      <a:pt x="3313" y="4509"/>
                    </a:lnTo>
                    <a:close/>
                    <a:moveTo>
                      <a:pt x="2384" y="4603"/>
                    </a:moveTo>
                    <a:lnTo>
                      <a:pt x="2378" y="4596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1" y="4576"/>
                    </a:lnTo>
                    <a:lnTo>
                      <a:pt x="2364" y="4557"/>
                    </a:lnTo>
                    <a:lnTo>
                      <a:pt x="2376" y="4539"/>
                    </a:lnTo>
                    <a:lnTo>
                      <a:pt x="2388" y="4519"/>
                    </a:lnTo>
                    <a:lnTo>
                      <a:pt x="2401" y="4501"/>
                    </a:lnTo>
                    <a:lnTo>
                      <a:pt x="2418" y="4513"/>
                    </a:lnTo>
                    <a:lnTo>
                      <a:pt x="2438" y="4523"/>
                    </a:lnTo>
                    <a:lnTo>
                      <a:pt x="2460" y="4533"/>
                    </a:lnTo>
                    <a:lnTo>
                      <a:pt x="2482" y="4542"/>
                    </a:lnTo>
                    <a:lnTo>
                      <a:pt x="2505" y="4549"/>
                    </a:lnTo>
                    <a:lnTo>
                      <a:pt x="2526" y="4556"/>
                    </a:lnTo>
                    <a:lnTo>
                      <a:pt x="2545" y="4560"/>
                    </a:lnTo>
                    <a:lnTo>
                      <a:pt x="2562" y="4561"/>
                    </a:lnTo>
                    <a:lnTo>
                      <a:pt x="2562" y="4546"/>
                    </a:lnTo>
                    <a:lnTo>
                      <a:pt x="2563" y="4532"/>
                    </a:lnTo>
                    <a:lnTo>
                      <a:pt x="2546" y="4530"/>
                    </a:lnTo>
                    <a:lnTo>
                      <a:pt x="2529" y="4526"/>
                    </a:lnTo>
                    <a:lnTo>
                      <a:pt x="2512" y="4522"/>
                    </a:lnTo>
                    <a:lnTo>
                      <a:pt x="2493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0" y="4488"/>
                    </a:lnTo>
                    <a:lnTo>
                      <a:pt x="2422" y="4477"/>
                    </a:lnTo>
                    <a:lnTo>
                      <a:pt x="2448" y="4476"/>
                    </a:lnTo>
                    <a:lnTo>
                      <a:pt x="2472" y="4476"/>
                    </a:lnTo>
                    <a:lnTo>
                      <a:pt x="2495" y="4475"/>
                    </a:lnTo>
                    <a:lnTo>
                      <a:pt x="2516" y="4475"/>
                    </a:lnTo>
                    <a:lnTo>
                      <a:pt x="2446" y="4460"/>
                    </a:lnTo>
                    <a:lnTo>
                      <a:pt x="2376" y="4445"/>
                    </a:lnTo>
                    <a:lnTo>
                      <a:pt x="2306" y="4431"/>
                    </a:lnTo>
                    <a:lnTo>
                      <a:pt x="2235" y="4416"/>
                    </a:lnTo>
                    <a:lnTo>
                      <a:pt x="2165" y="4402"/>
                    </a:lnTo>
                    <a:lnTo>
                      <a:pt x="2095" y="4389"/>
                    </a:lnTo>
                    <a:lnTo>
                      <a:pt x="2024" y="4375"/>
                    </a:lnTo>
                    <a:lnTo>
                      <a:pt x="1954" y="4362"/>
                    </a:lnTo>
                    <a:lnTo>
                      <a:pt x="1946" y="4369"/>
                    </a:lnTo>
                    <a:lnTo>
                      <a:pt x="1938" y="4377"/>
                    </a:lnTo>
                    <a:lnTo>
                      <a:pt x="1989" y="4414"/>
                    </a:lnTo>
                    <a:lnTo>
                      <a:pt x="2033" y="4444"/>
                    </a:lnTo>
                    <a:lnTo>
                      <a:pt x="2055" y="4457"/>
                    </a:lnTo>
                    <a:lnTo>
                      <a:pt x="2075" y="4469"/>
                    </a:lnTo>
                    <a:lnTo>
                      <a:pt x="2095" y="4479"/>
                    </a:lnTo>
                    <a:lnTo>
                      <a:pt x="2116" y="4488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19"/>
                    </a:lnTo>
                    <a:lnTo>
                      <a:pt x="2232" y="4525"/>
                    </a:lnTo>
                    <a:lnTo>
                      <a:pt x="2261" y="4531"/>
                    </a:lnTo>
                    <a:lnTo>
                      <a:pt x="2290" y="4537"/>
                    </a:lnTo>
                    <a:lnTo>
                      <a:pt x="2324" y="4542"/>
                    </a:lnTo>
                    <a:lnTo>
                      <a:pt x="2323" y="4550"/>
                    </a:lnTo>
                    <a:lnTo>
                      <a:pt x="2321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1" y="4588"/>
                    </a:lnTo>
                    <a:lnTo>
                      <a:pt x="2286" y="4596"/>
                    </a:lnTo>
                    <a:lnTo>
                      <a:pt x="2298" y="4601"/>
                    </a:lnTo>
                    <a:lnTo>
                      <a:pt x="2309" y="4604"/>
                    </a:lnTo>
                    <a:lnTo>
                      <a:pt x="2318" y="4607"/>
                    </a:lnTo>
                    <a:lnTo>
                      <a:pt x="2327" y="4608"/>
                    </a:lnTo>
                    <a:lnTo>
                      <a:pt x="2350" y="4607"/>
                    </a:lnTo>
                    <a:lnTo>
                      <a:pt x="2384" y="4603"/>
                    </a:lnTo>
                    <a:close/>
                    <a:moveTo>
                      <a:pt x="2738" y="4624"/>
                    </a:moveTo>
                    <a:lnTo>
                      <a:pt x="2748" y="4621"/>
                    </a:lnTo>
                    <a:lnTo>
                      <a:pt x="2757" y="4617"/>
                    </a:lnTo>
                    <a:lnTo>
                      <a:pt x="2765" y="4615"/>
                    </a:lnTo>
                    <a:lnTo>
                      <a:pt x="2773" y="4614"/>
                    </a:lnTo>
                    <a:lnTo>
                      <a:pt x="2763" y="4609"/>
                    </a:lnTo>
                    <a:lnTo>
                      <a:pt x="2754" y="4606"/>
                    </a:lnTo>
                    <a:lnTo>
                      <a:pt x="2745" y="4603"/>
                    </a:lnTo>
                    <a:lnTo>
                      <a:pt x="2736" y="4602"/>
                    </a:lnTo>
                    <a:lnTo>
                      <a:pt x="2724" y="4603"/>
                    </a:lnTo>
                    <a:lnTo>
                      <a:pt x="2710" y="4606"/>
                    </a:lnTo>
                    <a:lnTo>
                      <a:pt x="2694" y="4610"/>
                    </a:lnTo>
                    <a:lnTo>
                      <a:pt x="2674" y="4616"/>
                    </a:lnTo>
                    <a:lnTo>
                      <a:pt x="2692" y="4617"/>
                    </a:lnTo>
                    <a:lnTo>
                      <a:pt x="2708" y="4618"/>
                    </a:lnTo>
                    <a:lnTo>
                      <a:pt x="2723" y="4622"/>
                    </a:lnTo>
                    <a:lnTo>
                      <a:pt x="2738" y="4624"/>
                    </a:lnTo>
                    <a:close/>
                    <a:moveTo>
                      <a:pt x="3122" y="4616"/>
                    </a:moveTo>
                    <a:lnTo>
                      <a:pt x="3134" y="4608"/>
                    </a:lnTo>
                    <a:lnTo>
                      <a:pt x="3145" y="4601"/>
                    </a:lnTo>
                    <a:lnTo>
                      <a:pt x="3156" y="4595"/>
                    </a:lnTo>
                    <a:lnTo>
                      <a:pt x="3164" y="4591"/>
                    </a:lnTo>
                    <a:lnTo>
                      <a:pt x="3157" y="4577"/>
                    </a:lnTo>
                    <a:lnTo>
                      <a:pt x="3150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7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5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4" y="4613"/>
                    </a:lnTo>
                    <a:lnTo>
                      <a:pt x="3122" y="4616"/>
                    </a:lnTo>
                    <a:close/>
                    <a:moveTo>
                      <a:pt x="2959" y="4692"/>
                    </a:moveTo>
                    <a:lnTo>
                      <a:pt x="2981" y="4684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3" y="4646"/>
                    </a:lnTo>
                    <a:lnTo>
                      <a:pt x="3062" y="4632"/>
                    </a:lnTo>
                    <a:lnTo>
                      <a:pt x="3052" y="4631"/>
                    </a:lnTo>
                    <a:lnTo>
                      <a:pt x="3039" y="4630"/>
                    </a:lnTo>
                    <a:lnTo>
                      <a:pt x="3022" y="4630"/>
                    </a:lnTo>
                    <a:lnTo>
                      <a:pt x="3005" y="4632"/>
                    </a:lnTo>
                    <a:lnTo>
                      <a:pt x="2996" y="4633"/>
                    </a:lnTo>
                    <a:lnTo>
                      <a:pt x="2987" y="4637"/>
                    </a:lnTo>
                    <a:lnTo>
                      <a:pt x="2977" y="4641"/>
                    </a:lnTo>
                    <a:lnTo>
                      <a:pt x="2967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4" y="4683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8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3"/>
                    </a:lnTo>
                    <a:lnTo>
                      <a:pt x="2705" y="4868"/>
                    </a:lnTo>
                    <a:lnTo>
                      <a:pt x="2740" y="4862"/>
                    </a:lnTo>
                    <a:lnTo>
                      <a:pt x="2775" y="4857"/>
                    </a:lnTo>
                    <a:lnTo>
                      <a:pt x="2809" y="4853"/>
                    </a:lnTo>
                    <a:lnTo>
                      <a:pt x="2843" y="4848"/>
                    </a:lnTo>
                    <a:lnTo>
                      <a:pt x="2877" y="4843"/>
                    </a:lnTo>
                    <a:lnTo>
                      <a:pt x="2911" y="4839"/>
                    </a:lnTo>
                    <a:lnTo>
                      <a:pt x="2919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6"/>
                    </a:lnTo>
                    <a:lnTo>
                      <a:pt x="3091" y="4748"/>
                    </a:lnTo>
                    <a:lnTo>
                      <a:pt x="3153" y="4722"/>
                    </a:lnTo>
                    <a:lnTo>
                      <a:pt x="3210" y="4696"/>
                    </a:lnTo>
                    <a:lnTo>
                      <a:pt x="3253" y="4677"/>
                    </a:lnTo>
                    <a:lnTo>
                      <a:pt x="3280" y="4665"/>
                    </a:lnTo>
                    <a:lnTo>
                      <a:pt x="3280" y="4658"/>
                    </a:lnTo>
                    <a:lnTo>
                      <a:pt x="3277" y="4654"/>
                    </a:lnTo>
                    <a:lnTo>
                      <a:pt x="3274" y="4649"/>
                    </a:lnTo>
                    <a:lnTo>
                      <a:pt x="3270" y="4646"/>
                    </a:lnTo>
                    <a:lnTo>
                      <a:pt x="3280" y="4638"/>
                    </a:lnTo>
                    <a:lnTo>
                      <a:pt x="3289" y="4632"/>
                    </a:lnTo>
                    <a:lnTo>
                      <a:pt x="3297" y="4626"/>
                    </a:lnTo>
                    <a:lnTo>
                      <a:pt x="3306" y="4622"/>
                    </a:lnTo>
                    <a:lnTo>
                      <a:pt x="3322" y="4616"/>
                    </a:lnTo>
                    <a:lnTo>
                      <a:pt x="3337" y="4613"/>
                    </a:lnTo>
                    <a:lnTo>
                      <a:pt x="3361" y="4611"/>
                    </a:lnTo>
                    <a:lnTo>
                      <a:pt x="3372" y="4610"/>
                    </a:lnTo>
                    <a:lnTo>
                      <a:pt x="3359" y="4595"/>
                    </a:lnTo>
                    <a:lnTo>
                      <a:pt x="3344" y="4582"/>
                    </a:lnTo>
                    <a:lnTo>
                      <a:pt x="3384" y="4565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0" y="4497"/>
                    </a:lnTo>
                    <a:lnTo>
                      <a:pt x="3521" y="4485"/>
                    </a:lnTo>
                    <a:lnTo>
                      <a:pt x="3531" y="4472"/>
                    </a:lnTo>
                    <a:lnTo>
                      <a:pt x="3540" y="4457"/>
                    </a:lnTo>
                    <a:lnTo>
                      <a:pt x="3549" y="4440"/>
                    </a:lnTo>
                    <a:lnTo>
                      <a:pt x="3557" y="4421"/>
                    </a:lnTo>
                    <a:lnTo>
                      <a:pt x="3565" y="4421"/>
                    </a:lnTo>
                    <a:lnTo>
                      <a:pt x="3572" y="4418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2"/>
                    </a:lnTo>
                    <a:lnTo>
                      <a:pt x="3621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0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1"/>
                    </a:lnTo>
                    <a:lnTo>
                      <a:pt x="3761" y="4225"/>
                    </a:lnTo>
                    <a:lnTo>
                      <a:pt x="3768" y="4213"/>
                    </a:lnTo>
                    <a:lnTo>
                      <a:pt x="3782" y="4212"/>
                    </a:lnTo>
                    <a:lnTo>
                      <a:pt x="3795" y="4211"/>
                    </a:lnTo>
                    <a:lnTo>
                      <a:pt x="3807" y="4208"/>
                    </a:lnTo>
                    <a:lnTo>
                      <a:pt x="3819" y="4205"/>
                    </a:lnTo>
                    <a:lnTo>
                      <a:pt x="3840" y="4197"/>
                    </a:lnTo>
                    <a:lnTo>
                      <a:pt x="3858" y="4189"/>
                    </a:lnTo>
                    <a:lnTo>
                      <a:pt x="3887" y="4171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2" y="4126"/>
                    </a:lnTo>
                    <a:lnTo>
                      <a:pt x="3931" y="4112"/>
                    </a:lnTo>
                    <a:lnTo>
                      <a:pt x="3939" y="4099"/>
                    </a:lnTo>
                    <a:lnTo>
                      <a:pt x="3949" y="4089"/>
                    </a:lnTo>
                    <a:lnTo>
                      <a:pt x="3958" y="4080"/>
                    </a:lnTo>
                    <a:lnTo>
                      <a:pt x="3966" y="4072"/>
                    </a:lnTo>
                    <a:lnTo>
                      <a:pt x="3975" y="4065"/>
                    </a:lnTo>
                    <a:lnTo>
                      <a:pt x="3990" y="4054"/>
                    </a:lnTo>
                    <a:lnTo>
                      <a:pt x="4001" y="4046"/>
                    </a:lnTo>
                    <a:lnTo>
                      <a:pt x="4006" y="4042"/>
                    </a:lnTo>
                    <a:lnTo>
                      <a:pt x="4009" y="4037"/>
                    </a:lnTo>
                    <a:lnTo>
                      <a:pt x="4013" y="4032"/>
                    </a:lnTo>
                    <a:lnTo>
                      <a:pt x="4013" y="4028"/>
                    </a:lnTo>
                    <a:lnTo>
                      <a:pt x="3997" y="4032"/>
                    </a:lnTo>
                    <a:lnTo>
                      <a:pt x="3980" y="4038"/>
                    </a:lnTo>
                    <a:lnTo>
                      <a:pt x="3961" y="4046"/>
                    </a:lnTo>
                    <a:lnTo>
                      <a:pt x="3942" y="4053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6"/>
                    </a:lnTo>
                    <a:lnTo>
                      <a:pt x="3924" y="4006"/>
                    </a:lnTo>
                    <a:lnTo>
                      <a:pt x="3920" y="4016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4"/>
                    </a:lnTo>
                    <a:lnTo>
                      <a:pt x="3910" y="4065"/>
                    </a:lnTo>
                    <a:lnTo>
                      <a:pt x="3915" y="4078"/>
                    </a:lnTo>
                    <a:lnTo>
                      <a:pt x="3906" y="4088"/>
                    </a:lnTo>
                    <a:lnTo>
                      <a:pt x="3899" y="4094"/>
                    </a:lnTo>
                    <a:lnTo>
                      <a:pt x="3893" y="4099"/>
                    </a:lnTo>
                    <a:lnTo>
                      <a:pt x="3889" y="4101"/>
                    </a:lnTo>
                    <a:lnTo>
                      <a:pt x="3874" y="4106"/>
                    </a:lnTo>
                    <a:lnTo>
                      <a:pt x="3844" y="4114"/>
                    </a:lnTo>
                    <a:lnTo>
                      <a:pt x="3853" y="4072"/>
                    </a:lnTo>
                    <a:lnTo>
                      <a:pt x="3864" y="4029"/>
                    </a:lnTo>
                    <a:lnTo>
                      <a:pt x="3873" y="3989"/>
                    </a:lnTo>
                    <a:lnTo>
                      <a:pt x="3883" y="3949"/>
                    </a:lnTo>
                    <a:lnTo>
                      <a:pt x="3887" y="3945"/>
                    </a:lnTo>
                    <a:lnTo>
                      <a:pt x="3891" y="3944"/>
                    </a:lnTo>
                    <a:lnTo>
                      <a:pt x="3895" y="3943"/>
                    </a:lnTo>
                    <a:lnTo>
                      <a:pt x="3898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0"/>
                    </a:lnTo>
                    <a:lnTo>
                      <a:pt x="3916" y="3982"/>
                    </a:lnTo>
                    <a:lnTo>
                      <a:pt x="3934" y="3981"/>
                    </a:lnTo>
                    <a:lnTo>
                      <a:pt x="3951" y="3981"/>
                    </a:lnTo>
                    <a:lnTo>
                      <a:pt x="3966" y="3981"/>
                    </a:lnTo>
                    <a:lnTo>
                      <a:pt x="3981" y="3980"/>
                    </a:lnTo>
                    <a:lnTo>
                      <a:pt x="3982" y="3966"/>
                    </a:lnTo>
                    <a:lnTo>
                      <a:pt x="3983" y="3954"/>
                    </a:lnTo>
                    <a:lnTo>
                      <a:pt x="3983" y="3943"/>
                    </a:lnTo>
                    <a:lnTo>
                      <a:pt x="3984" y="3931"/>
                    </a:lnTo>
                    <a:lnTo>
                      <a:pt x="3991" y="3930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2"/>
                    </a:lnTo>
                    <a:lnTo>
                      <a:pt x="4019" y="3918"/>
                    </a:lnTo>
                    <a:lnTo>
                      <a:pt x="4025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0" y="3823"/>
                    </a:lnTo>
                    <a:lnTo>
                      <a:pt x="4111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6" y="3695"/>
                    </a:lnTo>
                    <a:lnTo>
                      <a:pt x="4159" y="3703"/>
                    </a:lnTo>
                    <a:lnTo>
                      <a:pt x="4160" y="3712"/>
                    </a:lnTo>
                    <a:lnTo>
                      <a:pt x="4160" y="3722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8" y="3734"/>
                    </a:lnTo>
                    <a:lnTo>
                      <a:pt x="4186" y="3735"/>
                    </a:lnTo>
                    <a:lnTo>
                      <a:pt x="4194" y="3737"/>
                    </a:lnTo>
                    <a:lnTo>
                      <a:pt x="4210" y="3723"/>
                    </a:lnTo>
                    <a:lnTo>
                      <a:pt x="4226" y="3709"/>
                    </a:lnTo>
                    <a:lnTo>
                      <a:pt x="4241" y="3691"/>
                    </a:lnTo>
                    <a:lnTo>
                      <a:pt x="4256" y="3674"/>
                    </a:lnTo>
                    <a:lnTo>
                      <a:pt x="4270" y="3656"/>
                    </a:lnTo>
                    <a:lnTo>
                      <a:pt x="4282" y="3637"/>
                    </a:lnTo>
                    <a:lnTo>
                      <a:pt x="4295" y="3619"/>
                    </a:lnTo>
                    <a:lnTo>
                      <a:pt x="4307" y="3601"/>
                    </a:lnTo>
                    <a:lnTo>
                      <a:pt x="4328" y="3565"/>
                    </a:lnTo>
                    <a:lnTo>
                      <a:pt x="4348" y="3532"/>
                    </a:lnTo>
                    <a:lnTo>
                      <a:pt x="4364" y="3505"/>
                    </a:lnTo>
                    <a:lnTo>
                      <a:pt x="4378" y="3486"/>
                    </a:lnTo>
                    <a:lnTo>
                      <a:pt x="4366" y="3475"/>
                    </a:lnTo>
                    <a:lnTo>
                      <a:pt x="4356" y="3465"/>
                    </a:lnTo>
                    <a:lnTo>
                      <a:pt x="4343" y="3454"/>
                    </a:lnTo>
                    <a:lnTo>
                      <a:pt x="4329" y="3443"/>
                    </a:lnTo>
                    <a:lnTo>
                      <a:pt x="4350" y="3417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5" y="3326"/>
                    </a:lnTo>
                    <a:lnTo>
                      <a:pt x="4441" y="3324"/>
                    </a:lnTo>
                    <a:lnTo>
                      <a:pt x="4447" y="3321"/>
                    </a:lnTo>
                    <a:lnTo>
                      <a:pt x="4451" y="3319"/>
                    </a:lnTo>
                    <a:lnTo>
                      <a:pt x="4453" y="3327"/>
                    </a:lnTo>
                    <a:lnTo>
                      <a:pt x="4455" y="3334"/>
                    </a:lnTo>
                    <a:lnTo>
                      <a:pt x="4455" y="3343"/>
                    </a:lnTo>
                    <a:lnTo>
                      <a:pt x="4455" y="3354"/>
                    </a:lnTo>
                    <a:lnTo>
                      <a:pt x="4461" y="3354"/>
                    </a:lnTo>
                    <a:lnTo>
                      <a:pt x="4466" y="3356"/>
                    </a:lnTo>
                    <a:lnTo>
                      <a:pt x="4471" y="3359"/>
                    </a:lnTo>
                    <a:lnTo>
                      <a:pt x="4474" y="3363"/>
                    </a:lnTo>
                    <a:lnTo>
                      <a:pt x="4489" y="3341"/>
                    </a:lnTo>
                    <a:lnTo>
                      <a:pt x="4503" y="3321"/>
                    </a:lnTo>
                    <a:lnTo>
                      <a:pt x="4517" y="3302"/>
                    </a:lnTo>
                    <a:lnTo>
                      <a:pt x="4528" y="3284"/>
                    </a:lnTo>
                    <a:lnTo>
                      <a:pt x="4513" y="3281"/>
                    </a:lnTo>
                    <a:lnTo>
                      <a:pt x="4498" y="3280"/>
                    </a:lnTo>
                    <a:lnTo>
                      <a:pt x="4483" y="3280"/>
                    </a:lnTo>
                    <a:lnTo>
                      <a:pt x="4468" y="3280"/>
                    </a:lnTo>
                    <a:lnTo>
                      <a:pt x="4486" y="3251"/>
                    </a:lnTo>
                    <a:lnTo>
                      <a:pt x="4502" y="3222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5"/>
                    </a:lnTo>
                    <a:lnTo>
                      <a:pt x="4518" y="3163"/>
                    </a:lnTo>
                    <a:lnTo>
                      <a:pt x="4512" y="3156"/>
                    </a:lnTo>
                    <a:lnTo>
                      <a:pt x="4506" y="3147"/>
                    </a:lnTo>
                    <a:lnTo>
                      <a:pt x="4499" y="3130"/>
                    </a:lnTo>
                    <a:lnTo>
                      <a:pt x="4497" y="3119"/>
                    </a:lnTo>
                    <a:lnTo>
                      <a:pt x="4523" y="3126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1" y="3162"/>
                    </a:lnTo>
                    <a:lnTo>
                      <a:pt x="4604" y="3170"/>
                    </a:lnTo>
                    <a:lnTo>
                      <a:pt x="4604" y="3180"/>
                    </a:lnTo>
                    <a:lnTo>
                      <a:pt x="4614" y="3173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5" y="3141"/>
                    </a:lnTo>
                    <a:lnTo>
                      <a:pt x="4668" y="3114"/>
                    </a:lnTo>
                    <a:lnTo>
                      <a:pt x="4692" y="3080"/>
                    </a:lnTo>
                    <a:lnTo>
                      <a:pt x="4715" y="3044"/>
                    </a:lnTo>
                    <a:lnTo>
                      <a:pt x="4739" y="3003"/>
                    </a:lnTo>
                    <a:lnTo>
                      <a:pt x="4762" y="2961"/>
                    </a:lnTo>
                    <a:lnTo>
                      <a:pt x="4785" y="2918"/>
                    </a:lnTo>
                    <a:lnTo>
                      <a:pt x="4807" y="2876"/>
                    </a:lnTo>
                    <a:lnTo>
                      <a:pt x="4828" y="2833"/>
                    </a:lnTo>
                    <a:lnTo>
                      <a:pt x="4847" y="2793"/>
                    </a:lnTo>
                    <a:lnTo>
                      <a:pt x="4864" y="2756"/>
                    </a:lnTo>
                    <a:lnTo>
                      <a:pt x="4892" y="2694"/>
                    </a:lnTo>
                    <a:lnTo>
                      <a:pt x="4907" y="2654"/>
                    </a:lnTo>
                    <a:lnTo>
                      <a:pt x="4896" y="2662"/>
                    </a:lnTo>
                    <a:lnTo>
                      <a:pt x="4881" y="2675"/>
                    </a:lnTo>
                    <a:lnTo>
                      <a:pt x="4871" y="2669"/>
                    </a:lnTo>
                    <a:lnTo>
                      <a:pt x="4864" y="2662"/>
                    </a:lnTo>
                    <a:lnTo>
                      <a:pt x="4857" y="2654"/>
                    </a:lnTo>
                    <a:lnTo>
                      <a:pt x="4853" y="2645"/>
                    </a:lnTo>
                    <a:lnTo>
                      <a:pt x="4849" y="2635"/>
                    </a:lnTo>
                    <a:lnTo>
                      <a:pt x="4848" y="2624"/>
                    </a:lnTo>
                    <a:lnTo>
                      <a:pt x="4847" y="2612"/>
                    </a:lnTo>
                    <a:lnTo>
                      <a:pt x="4848" y="2599"/>
                    </a:lnTo>
                    <a:lnTo>
                      <a:pt x="4850" y="2585"/>
                    </a:lnTo>
                    <a:lnTo>
                      <a:pt x="4853" y="2571"/>
                    </a:lnTo>
                    <a:lnTo>
                      <a:pt x="4856" y="2558"/>
                    </a:lnTo>
                    <a:lnTo>
                      <a:pt x="4861" y="2543"/>
                    </a:lnTo>
                    <a:lnTo>
                      <a:pt x="4872" y="2512"/>
                    </a:lnTo>
                    <a:lnTo>
                      <a:pt x="4886" y="2482"/>
                    </a:lnTo>
                    <a:lnTo>
                      <a:pt x="4901" y="2452"/>
                    </a:lnTo>
                    <a:lnTo>
                      <a:pt x="4917" y="2423"/>
                    </a:lnTo>
                    <a:lnTo>
                      <a:pt x="4933" y="2397"/>
                    </a:lnTo>
                    <a:lnTo>
                      <a:pt x="4949" y="2373"/>
                    </a:lnTo>
                    <a:lnTo>
                      <a:pt x="4963" y="2353"/>
                    </a:lnTo>
                    <a:lnTo>
                      <a:pt x="4976" y="2337"/>
                    </a:lnTo>
                    <a:lnTo>
                      <a:pt x="4985" y="2327"/>
                    </a:lnTo>
                    <a:lnTo>
                      <a:pt x="4990" y="2323"/>
                    </a:lnTo>
                    <a:lnTo>
                      <a:pt x="4994" y="2316"/>
                    </a:lnTo>
                    <a:lnTo>
                      <a:pt x="4995" y="2312"/>
                    </a:lnTo>
                    <a:lnTo>
                      <a:pt x="4996" y="2307"/>
                    </a:lnTo>
                    <a:lnTo>
                      <a:pt x="4996" y="2304"/>
                    </a:lnTo>
                    <a:lnTo>
                      <a:pt x="5007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1" y="2307"/>
                    </a:lnTo>
                    <a:lnTo>
                      <a:pt x="5047" y="2296"/>
                    </a:lnTo>
                    <a:lnTo>
                      <a:pt x="5057" y="2288"/>
                    </a:lnTo>
                    <a:lnTo>
                      <a:pt x="5049" y="2289"/>
                    </a:lnTo>
                    <a:lnTo>
                      <a:pt x="5039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4"/>
                    </a:lnTo>
                    <a:lnTo>
                      <a:pt x="5035" y="2264"/>
                    </a:lnTo>
                    <a:lnTo>
                      <a:pt x="5047" y="2264"/>
                    </a:lnTo>
                    <a:lnTo>
                      <a:pt x="5058" y="2264"/>
                    </a:lnTo>
                    <a:lnTo>
                      <a:pt x="5062" y="2239"/>
                    </a:lnTo>
                    <a:lnTo>
                      <a:pt x="5065" y="2215"/>
                    </a:lnTo>
                    <a:lnTo>
                      <a:pt x="5067" y="2192"/>
                    </a:lnTo>
                    <a:lnTo>
                      <a:pt x="5071" y="2169"/>
                    </a:lnTo>
                    <a:lnTo>
                      <a:pt x="5073" y="2146"/>
                    </a:lnTo>
                    <a:lnTo>
                      <a:pt x="5075" y="2123"/>
                    </a:lnTo>
                    <a:lnTo>
                      <a:pt x="5078" y="2100"/>
                    </a:lnTo>
                    <a:lnTo>
                      <a:pt x="5079" y="2079"/>
                    </a:lnTo>
                    <a:lnTo>
                      <a:pt x="5075" y="2072"/>
                    </a:lnTo>
                    <a:lnTo>
                      <a:pt x="5071" y="2067"/>
                    </a:lnTo>
                    <a:lnTo>
                      <a:pt x="5066" y="2064"/>
                    </a:lnTo>
                    <a:lnTo>
                      <a:pt x="5059" y="2059"/>
                    </a:lnTo>
                    <a:lnTo>
                      <a:pt x="5070" y="2059"/>
                    </a:lnTo>
                    <a:lnTo>
                      <a:pt x="5079" y="2060"/>
                    </a:lnTo>
                    <a:lnTo>
                      <a:pt x="5087" y="2061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8" y="1995"/>
                    </a:lnTo>
                    <a:lnTo>
                      <a:pt x="5129" y="1953"/>
                    </a:lnTo>
                    <a:lnTo>
                      <a:pt x="5141" y="1911"/>
                    </a:lnTo>
                    <a:lnTo>
                      <a:pt x="5151" y="1865"/>
                    </a:lnTo>
                    <a:lnTo>
                      <a:pt x="5160" y="1819"/>
                    </a:lnTo>
                    <a:lnTo>
                      <a:pt x="5167" y="1771"/>
                    </a:lnTo>
                    <a:lnTo>
                      <a:pt x="5174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6"/>
                    </a:lnTo>
                    <a:lnTo>
                      <a:pt x="5182" y="1527"/>
                    </a:lnTo>
                    <a:lnTo>
                      <a:pt x="5180" y="1509"/>
                    </a:lnTo>
                    <a:lnTo>
                      <a:pt x="5177" y="1492"/>
                    </a:lnTo>
                    <a:lnTo>
                      <a:pt x="5174" y="1474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0" y="1433"/>
                    </a:lnTo>
                    <a:lnTo>
                      <a:pt x="5155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5" y="1448"/>
                    </a:lnTo>
                    <a:lnTo>
                      <a:pt x="5125" y="1449"/>
                    </a:lnTo>
                    <a:lnTo>
                      <a:pt x="5113" y="1453"/>
                    </a:lnTo>
                    <a:lnTo>
                      <a:pt x="5107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1" y="1415"/>
                    </a:lnTo>
                    <a:lnTo>
                      <a:pt x="5102" y="1410"/>
                    </a:lnTo>
                    <a:lnTo>
                      <a:pt x="5103" y="1407"/>
                    </a:lnTo>
                    <a:lnTo>
                      <a:pt x="5104" y="1403"/>
                    </a:lnTo>
                    <a:lnTo>
                      <a:pt x="5106" y="1400"/>
                    </a:lnTo>
                    <a:lnTo>
                      <a:pt x="5118" y="1396"/>
                    </a:lnTo>
                    <a:lnTo>
                      <a:pt x="5128" y="1394"/>
                    </a:lnTo>
                    <a:lnTo>
                      <a:pt x="5138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09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5" y="1209"/>
                    </a:lnTo>
                    <a:lnTo>
                      <a:pt x="5136" y="1183"/>
                    </a:lnTo>
                    <a:lnTo>
                      <a:pt x="5125" y="1156"/>
                    </a:lnTo>
                    <a:lnTo>
                      <a:pt x="5113" y="1129"/>
                    </a:lnTo>
                    <a:lnTo>
                      <a:pt x="5099" y="1101"/>
                    </a:lnTo>
                    <a:lnTo>
                      <a:pt x="5071" y="1045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2" y="791"/>
                    </a:lnTo>
                    <a:lnTo>
                      <a:pt x="4911" y="770"/>
                    </a:lnTo>
                    <a:lnTo>
                      <a:pt x="4902" y="751"/>
                    </a:lnTo>
                    <a:lnTo>
                      <a:pt x="4894" y="732"/>
                    </a:lnTo>
                    <a:lnTo>
                      <a:pt x="4888" y="716"/>
                    </a:lnTo>
                    <a:lnTo>
                      <a:pt x="4885" y="701"/>
                    </a:lnTo>
                    <a:lnTo>
                      <a:pt x="4883" y="688"/>
                    </a:lnTo>
                    <a:lnTo>
                      <a:pt x="4884" y="677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4" y="641"/>
                    </a:lnTo>
                    <a:lnTo>
                      <a:pt x="4834" y="622"/>
                    </a:lnTo>
                    <a:lnTo>
                      <a:pt x="4811" y="600"/>
                    </a:lnTo>
                    <a:lnTo>
                      <a:pt x="4762" y="551"/>
                    </a:lnTo>
                    <a:lnTo>
                      <a:pt x="4707" y="500"/>
                    </a:lnTo>
                    <a:lnTo>
                      <a:pt x="4679" y="476"/>
                    </a:lnTo>
                    <a:lnTo>
                      <a:pt x="4651" y="453"/>
                    </a:lnTo>
                    <a:lnTo>
                      <a:pt x="4637" y="443"/>
                    </a:lnTo>
                    <a:lnTo>
                      <a:pt x="4623" y="433"/>
                    </a:lnTo>
                    <a:lnTo>
                      <a:pt x="4609" y="425"/>
                    </a:lnTo>
                    <a:lnTo>
                      <a:pt x="4596" y="417"/>
                    </a:lnTo>
                    <a:lnTo>
                      <a:pt x="4582" y="409"/>
                    </a:lnTo>
                    <a:lnTo>
                      <a:pt x="4569" y="403"/>
                    </a:lnTo>
                    <a:lnTo>
                      <a:pt x="4557" y="398"/>
                    </a:lnTo>
                    <a:lnTo>
                      <a:pt x="4544" y="395"/>
                    </a:lnTo>
                    <a:lnTo>
                      <a:pt x="4531" y="392"/>
                    </a:lnTo>
                    <a:lnTo>
                      <a:pt x="4520" y="392"/>
                    </a:lnTo>
                    <a:lnTo>
                      <a:pt x="4508" y="392"/>
                    </a:lnTo>
                    <a:lnTo>
                      <a:pt x="4498" y="396"/>
                    </a:lnTo>
                    <a:lnTo>
                      <a:pt x="4508" y="409"/>
                    </a:lnTo>
                    <a:lnTo>
                      <a:pt x="4520" y="420"/>
                    </a:lnTo>
                    <a:lnTo>
                      <a:pt x="4531" y="429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8" y="458"/>
                    </a:lnTo>
                    <a:lnTo>
                      <a:pt x="4599" y="464"/>
                    </a:lnTo>
                    <a:lnTo>
                      <a:pt x="4609" y="469"/>
                    </a:lnTo>
                    <a:lnTo>
                      <a:pt x="4619" y="475"/>
                    </a:lnTo>
                    <a:lnTo>
                      <a:pt x="4628" y="483"/>
                    </a:lnTo>
                    <a:lnTo>
                      <a:pt x="4636" y="492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3" y="530"/>
                    </a:lnTo>
                    <a:lnTo>
                      <a:pt x="4608" y="528"/>
                    </a:lnTo>
                    <a:lnTo>
                      <a:pt x="4592" y="523"/>
                    </a:lnTo>
                    <a:lnTo>
                      <a:pt x="4561" y="514"/>
                    </a:lnTo>
                    <a:lnTo>
                      <a:pt x="4529" y="502"/>
                    </a:lnTo>
                    <a:lnTo>
                      <a:pt x="4496" y="490"/>
                    </a:lnTo>
                    <a:lnTo>
                      <a:pt x="4459" y="477"/>
                    </a:lnTo>
                    <a:lnTo>
                      <a:pt x="4440" y="473"/>
                    </a:lnTo>
                    <a:lnTo>
                      <a:pt x="4419" y="468"/>
                    </a:lnTo>
                    <a:lnTo>
                      <a:pt x="4397" y="464"/>
                    </a:lnTo>
                    <a:lnTo>
                      <a:pt x="4374" y="461"/>
                    </a:lnTo>
                    <a:lnTo>
                      <a:pt x="4379" y="436"/>
                    </a:lnTo>
                    <a:lnTo>
                      <a:pt x="4381" y="411"/>
                    </a:lnTo>
                    <a:lnTo>
                      <a:pt x="4383" y="387"/>
                    </a:lnTo>
                    <a:lnTo>
                      <a:pt x="4385" y="364"/>
                    </a:lnTo>
                    <a:lnTo>
                      <a:pt x="4380" y="360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5" y="353"/>
                    </a:lnTo>
                    <a:lnTo>
                      <a:pt x="4333" y="352"/>
                    </a:lnTo>
                    <a:lnTo>
                      <a:pt x="4308" y="352"/>
                    </a:lnTo>
                    <a:lnTo>
                      <a:pt x="4280" y="353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5" y="359"/>
                    </a:lnTo>
                    <a:lnTo>
                      <a:pt x="4193" y="345"/>
                    </a:lnTo>
                    <a:lnTo>
                      <a:pt x="4189" y="333"/>
                    </a:lnTo>
                    <a:lnTo>
                      <a:pt x="4186" y="321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6" y="335"/>
                    </a:lnTo>
                    <a:lnTo>
                      <a:pt x="4021" y="348"/>
                    </a:lnTo>
                    <a:lnTo>
                      <a:pt x="3923" y="376"/>
                    </a:lnTo>
                    <a:lnTo>
                      <a:pt x="3820" y="406"/>
                    </a:lnTo>
                    <a:lnTo>
                      <a:pt x="3768" y="421"/>
                    </a:lnTo>
                    <a:lnTo>
                      <a:pt x="3717" y="436"/>
                    </a:lnTo>
                    <a:lnTo>
                      <a:pt x="3666" y="450"/>
                    </a:lnTo>
                    <a:lnTo>
                      <a:pt x="3618" y="461"/>
                    </a:lnTo>
                    <a:lnTo>
                      <a:pt x="3571" y="472"/>
                    </a:lnTo>
                    <a:lnTo>
                      <a:pt x="3527" y="480"/>
                    </a:lnTo>
                    <a:lnTo>
                      <a:pt x="3507" y="483"/>
                    </a:lnTo>
                    <a:lnTo>
                      <a:pt x="3487" y="486"/>
                    </a:lnTo>
                    <a:lnTo>
                      <a:pt x="3468" y="487"/>
                    </a:lnTo>
                    <a:lnTo>
                      <a:pt x="3451" y="488"/>
                    </a:lnTo>
                    <a:lnTo>
                      <a:pt x="3454" y="484"/>
                    </a:lnTo>
                    <a:lnTo>
                      <a:pt x="3457" y="481"/>
                    </a:lnTo>
                    <a:lnTo>
                      <a:pt x="3460" y="476"/>
                    </a:lnTo>
                    <a:lnTo>
                      <a:pt x="3461" y="473"/>
                    </a:lnTo>
                    <a:lnTo>
                      <a:pt x="3449" y="471"/>
                    </a:lnTo>
                    <a:lnTo>
                      <a:pt x="3438" y="469"/>
                    </a:lnTo>
                    <a:lnTo>
                      <a:pt x="3425" y="469"/>
                    </a:lnTo>
                    <a:lnTo>
                      <a:pt x="3411" y="469"/>
                    </a:lnTo>
                    <a:lnTo>
                      <a:pt x="3403" y="477"/>
                    </a:lnTo>
                    <a:lnTo>
                      <a:pt x="3394" y="484"/>
                    </a:lnTo>
                    <a:lnTo>
                      <a:pt x="3385" y="494"/>
                    </a:lnTo>
                    <a:lnTo>
                      <a:pt x="3375" y="504"/>
                    </a:lnTo>
                    <a:lnTo>
                      <a:pt x="3385" y="507"/>
                    </a:lnTo>
                    <a:lnTo>
                      <a:pt x="3395" y="511"/>
                    </a:lnTo>
                    <a:lnTo>
                      <a:pt x="3406" y="514"/>
                    </a:lnTo>
                    <a:lnTo>
                      <a:pt x="3414" y="518"/>
                    </a:lnTo>
                    <a:lnTo>
                      <a:pt x="3395" y="533"/>
                    </a:lnTo>
                    <a:lnTo>
                      <a:pt x="3382" y="545"/>
                    </a:lnTo>
                    <a:lnTo>
                      <a:pt x="3368" y="554"/>
                    </a:lnTo>
                    <a:lnTo>
                      <a:pt x="3353" y="565"/>
                    </a:lnTo>
                    <a:lnTo>
                      <a:pt x="3314" y="588"/>
                    </a:lnTo>
                    <a:lnTo>
                      <a:pt x="3249" y="623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8" y="594"/>
                    </a:lnTo>
                    <a:lnTo>
                      <a:pt x="3235" y="585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0" y="599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6"/>
                    </a:lnTo>
                    <a:lnTo>
                      <a:pt x="3036" y="623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19" y="644"/>
                    </a:lnTo>
                    <a:lnTo>
                      <a:pt x="3024" y="652"/>
                    </a:lnTo>
                    <a:lnTo>
                      <a:pt x="3026" y="662"/>
                    </a:lnTo>
                    <a:lnTo>
                      <a:pt x="3004" y="667"/>
                    </a:lnTo>
                    <a:lnTo>
                      <a:pt x="2980" y="672"/>
                    </a:lnTo>
                    <a:lnTo>
                      <a:pt x="2956" y="677"/>
                    </a:lnTo>
                    <a:lnTo>
                      <a:pt x="2931" y="684"/>
                    </a:lnTo>
                    <a:lnTo>
                      <a:pt x="2927" y="699"/>
                    </a:lnTo>
                    <a:lnTo>
                      <a:pt x="2927" y="711"/>
                    </a:lnTo>
                    <a:lnTo>
                      <a:pt x="2928" y="721"/>
                    </a:lnTo>
                    <a:lnTo>
                      <a:pt x="2932" y="730"/>
                    </a:lnTo>
                    <a:lnTo>
                      <a:pt x="2936" y="737"/>
                    </a:lnTo>
                    <a:lnTo>
                      <a:pt x="2941" y="744"/>
                    </a:lnTo>
                    <a:lnTo>
                      <a:pt x="2948" y="749"/>
                    </a:lnTo>
                    <a:lnTo>
                      <a:pt x="2956" y="753"/>
                    </a:lnTo>
                    <a:lnTo>
                      <a:pt x="2973" y="761"/>
                    </a:lnTo>
                    <a:lnTo>
                      <a:pt x="2992" y="768"/>
                    </a:lnTo>
                    <a:lnTo>
                      <a:pt x="3000" y="772"/>
                    </a:lnTo>
                    <a:lnTo>
                      <a:pt x="3009" y="776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1" y="795"/>
                    </a:lnTo>
                    <a:lnTo>
                      <a:pt x="3018" y="800"/>
                    </a:lnTo>
                    <a:lnTo>
                      <a:pt x="3014" y="805"/>
                    </a:lnTo>
                    <a:lnTo>
                      <a:pt x="3009" y="808"/>
                    </a:lnTo>
                    <a:lnTo>
                      <a:pt x="3004" y="812"/>
                    </a:lnTo>
                    <a:lnTo>
                      <a:pt x="2997" y="815"/>
                    </a:lnTo>
                    <a:lnTo>
                      <a:pt x="2992" y="816"/>
                    </a:lnTo>
                    <a:lnTo>
                      <a:pt x="2983" y="819"/>
                    </a:lnTo>
                    <a:lnTo>
                      <a:pt x="2969" y="820"/>
                    </a:lnTo>
                    <a:lnTo>
                      <a:pt x="2950" y="820"/>
                    </a:lnTo>
                    <a:lnTo>
                      <a:pt x="2932" y="817"/>
                    </a:lnTo>
                    <a:lnTo>
                      <a:pt x="2913" y="814"/>
                    </a:lnTo>
                    <a:lnTo>
                      <a:pt x="2894" y="809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0"/>
                    </a:lnTo>
                    <a:lnTo>
                      <a:pt x="2818" y="783"/>
                    </a:lnTo>
                    <a:lnTo>
                      <a:pt x="2802" y="775"/>
                    </a:lnTo>
                    <a:lnTo>
                      <a:pt x="2788" y="768"/>
                    </a:lnTo>
                    <a:lnTo>
                      <a:pt x="2777" y="760"/>
                    </a:lnTo>
                    <a:lnTo>
                      <a:pt x="2777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0" y="727"/>
                    </a:lnTo>
                    <a:lnTo>
                      <a:pt x="2787" y="714"/>
                    </a:lnTo>
                    <a:lnTo>
                      <a:pt x="2800" y="697"/>
                    </a:lnTo>
                    <a:lnTo>
                      <a:pt x="2752" y="679"/>
                    </a:lnTo>
                    <a:lnTo>
                      <a:pt x="2708" y="661"/>
                    </a:lnTo>
                    <a:lnTo>
                      <a:pt x="2687" y="653"/>
                    </a:lnTo>
                    <a:lnTo>
                      <a:pt x="2667" y="644"/>
                    </a:lnTo>
                    <a:lnTo>
                      <a:pt x="2648" y="635"/>
                    </a:lnTo>
                    <a:lnTo>
                      <a:pt x="2630" y="623"/>
                    </a:lnTo>
                    <a:lnTo>
                      <a:pt x="2614" y="612"/>
                    </a:lnTo>
                    <a:lnTo>
                      <a:pt x="2599" y="598"/>
                    </a:lnTo>
                    <a:lnTo>
                      <a:pt x="2591" y="591"/>
                    </a:lnTo>
                    <a:lnTo>
                      <a:pt x="2584" y="583"/>
                    </a:lnTo>
                    <a:lnTo>
                      <a:pt x="2577" y="574"/>
                    </a:lnTo>
                    <a:lnTo>
                      <a:pt x="2572" y="565"/>
                    </a:lnTo>
                    <a:lnTo>
                      <a:pt x="2566" y="556"/>
                    </a:lnTo>
                    <a:lnTo>
                      <a:pt x="2560" y="545"/>
                    </a:lnTo>
                    <a:lnTo>
                      <a:pt x="2554" y="534"/>
                    </a:lnTo>
                    <a:lnTo>
                      <a:pt x="2550" y="522"/>
                    </a:lnTo>
                    <a:lnTo>
                      <a:pt x="2545" y="509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1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4" y="441"/>
                    </a:lnTo>
                    <a:lnTo>
                      <a:pt x="2443" y="432"/>
                    </a:lnTo>
                    <a:lnTo>
                      <a:pt x="2432" y="421"/>
                    </a:lnTo>
                    <a:lnTo>
                      <a:pt x="2421" y="410"/>
                    </a:lnTo>
                    <a:lnTo>
                      <a:pt x="2401" y="388"/>
                    </a:lnTo>
                    <a:lnTo>
                      <a:pt x="2378" y="367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4"/>
                    </a:lnTo>
                    <a:lnTo>
                      <a:pt x="2329" y="342"/>
                    </a:lnTo>
                    <a:lnTo>
                      <a:pt x="2320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1" y="294"/>
                    </a:lnTo>
                    <a:lnTo>
                      <a:pt x="2310" y="289"/>
                    </a:lnTo>
                    <a:lnTo>
                      <a:pt x="2308" y="285"/>
                    </a:lnTo>
                    <a:lnTo>
                      <a:pt x="2304" y="281"/>
                    </a:lnTo>
                    <a:lnTo>
                      <a:pt x="2289" y="268"/>
                    </a:lnTo>
                    <a:lnTo>
                      <a:pt x="2261" y="249"/>
                    </a:lnTo>
                    <a:lnTo>
                      <a:pt x="2273" y="244"/>
                    </a:lnTo>
                    <a:lnTo>
                      <a:pt x="2283" y="240"/>
                    </a:lnTo>
                    <a:lnTo>
                      <a:pt x="2294" y="237"/>
                    </a:lnTo>
                    <a:lnTo>
                      <a:pt x="2303" y="236"/>
                    </a:lnTo>
                    <a:lnTo>
                      <a:pt x="2311" y="235"/>
                    </a:lnTo>
                    <a:lnTo>
                      <a:pt x="2319" y="235"/>
                    </a:lnTo>
                    <a:lnTo>
                      <a:pt x="2326" y="236"/>
                    </a:lnTo>
                    <a:lnTo>
                      <a:pt x="2333" y="237"/>
                    </a:lnTo>
                    <a:lnTo>
                      <a:pt x="2358" y="247"/>
                    </a:lnTo>
                    <a:lnTo>
                      <a:pt x="2386" y="256"/>
                    </a:lnTo>
                    <a:lnTo>
                      <a:pt x="2386" y="241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89"/>
                    </a:lnTo>
                    <a:lnTo>
                      <a:pt x="2223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2" y="102"/>
                    </a:lnTo>
                    <a:lnTo>
                      <a:pt x="1966" y="80"/>
                    </a:lnTo>
                    <a:lnTo>
                      <a:pt x="1897" y="61"/>
                    </a:lnTo>
                    <a:lnTo>
                      <a:pt x="1862" y="50"/>
                    </a:lnTo>
                    <a:lnTo>
                      <a:pt x="1828" y="42"/>
                    </a:lnTo>
                    <a:lnTo>
                      <a:pt x="1794" y="34"/>
                    </a:lnTo>
                    <a:lnTo>
                      <a:pt x="1759" y="26"/>
                    </a:lnTo>
                    <a:lnTo>
                      <a:pt x="1725" y="19"/>
                    </a:lnTo>
                    <a:lnTo>
                      <a:pt x="1690" y="13"/>
                    </a:lnTo>
                    <a:lnTo>
                      <a:pt x="1657" y="9"/>
                    </a:lnTo>
                    <a:lnTo>
                      <a:pt x="1623" y="4"/>
                    </a:lnTo>
                    <a:lnTo>
                      <a:pt x="1589" y="2"/>
                    </a:lnTo>
                    <a:lnTo>
                      <a:pt x="1557" y="0"/>
                    </a:lnTo>
                    <a:lnTo>
                      <a:pt x="1524" y="0"/>
                    </a:lnTo>
                    <a:lnTo>
                      <a:pt x="1492" y="1"/>
                    </a:lnTo>
                    <a:lnTo>
                      <a:pt x="1461" y="2"/>
                    </a:lnTo>
                    <a:lnTo>
                      <a:pt x="1430" y="5"/>
                    </a:lnTo>
                    <a:lnTo>
                      <a:pt x="1400" y="11"/>
                    </a:lnTo>
                    <a:lnTo>
                      <a:pt x="1370" y="18"/>
                    </a:lnTo>
                    <a:lnTo>
                      <a:pt x="1390" y="27"/>
                    </a:lnTo>
                    <a:lnTo>
                      <a:pt x="1408" y="35"/>
                    </a:lnTo>
                    <a:lnTo>
                      <a:pt x="1426" y="42"/>
                    </a:lnTo>
                    <a:lnTo>
                      <a:pt x="1444" y="47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5" y="70"/>
                    </a:lnTo>
                    <a:lnTo>
                      <a:pt x="1592" y="73"/>
                    </a:lnTo>
                    <a:lnTo>
                      <a:pt x="1606" y="78"/>
                    </a:lnTo>
                    <a:lnTo>
                      <a:pt x="1621" y="82"/>
                    </a:lnTo>
                    <a:lnTo>
                      <a:pt x="1636" y="89"/>
                    </a:lnTo>
                    <a:lnTo>
                      <a:pt x="1625" y="98"/>
                    </a:lnTo>
                    <a:lnTo>
                      <a:pt x="1615" y="105"/>
                    </a:lnTo>
                    <a:lnTo>
                      <a:pt x="1603" y="109"/>
                    </a:lnTo>
                    <a:lnTo>
                      <a:pt x="1592" y="112"/>
                    </a:lnTo>
                    <a:lnTo>
                      <a:pt x="1561" y="116"/>
                    </a:lnTo>
                    <a:lnTo>
                      <a:pt x="1515" y="121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8"/>
                    </a:lnTo>
                    <a:lnTo>
                      <a:pt x="1574" y="142"/>
                    </a:lnTo>
                    <a:lnTo>
                      <a:pt x="1605" y="149"/>
                    </a:lnTo>
                    <a:lnTo>
                      <a:pt x="1636" y="154"/>
                    </a:lnTo>
                    <a:lnTo>
                      <a:pt x="1667" y="158"/>
                    </a:lnTo>
                    <a:lnTo>
                      <a:pt x="1698" y="160"/>
                    </a:lnTo>
                    <a:lnTo>
                      <a:pt x="1728" y="164"/>
                    </a:lnTo>
                    <a:lnTo>
                      <a:pt x="1757" y="169"/>
                    </a:lnTo>
                    <a:lnTo>
                      <a:pt x="1752" y="179"/>
                    </a:lnTo>
                    <a:lnTo>
                      <a:pt x="1745" y="193"/>
                    </a:lnTo>
                    <a:lnTo>
                      <a:pt x="1725" y="191"/>
                    </a:lnTo>
                    <a:lnTo>
                      <a:pt x="1703" y="190"/>
                    </a:lnTo>
                    <a:lnTo>
                      <a:pt x="1682" y="189"/>
                    </a:lnTo>
                    <a:lnTo>
                      <a:pt x="1660" y="188"/>
                    </a:lnTo>
                    <a:lnTo>
                      <a:pt x="1637" y="187"/>
                    </a:lnTo>
                    <a:lnTo>
                      <a:pt x="1616" y="186"/>
                    </a:lnTo>
                    <a:lnTo>
                      <a:pt x="1594" y="183"/>
                    </a:lnTo>
                    <a:lnTo>
                      <a:pt x="1571" y="182"/>
                    </a:lnTo>
                    <a:lnTo>
                      <a:pt x="1565" y="187"/>
                    </a:lnTo>
                    <a:lnTo>
                      <a:pt x="1557" y="190"/>
                    </a:lnTo>
                    <a:lnTo>
                      <a:pt x="1547" y="194"/>
                    </a:lnTo>
                    <a:lnTo>
                      <a:pt x="1533" y="196"/>
                    </a:lnTo>
                    <a:lnTo>
                      <a:pt x="1519" y="198"/>
                    </a:lnTo>
                    <a:lnTo>
                      <a:pt x="1503" y="200"/>
                    </a:lnTo>
                    <a:lnTo>
                      <a:pt x="1487" y="201"/>
                    </a:lnTo>
                    <a:lnTo>
                      <a:pt x="1470" y="200"/>
                    </a:lnTo>
                    <a:lnTo>
                      <a:pt x="1470" y="181"/>
                    </a:lnTo>
                    <a:lnTo>
                      <a:pt x="1469" y="163"/>
                    </a:lnTo>
                    <a:lnTo>
                      <a:pt x="1466" y="146"/>
                    </a:lnTo>
                    <a:lnTo>
                      <a:pt x="1464" y="127"/>
                    </a:lnTo>
                    <a:lnTo>
                      <a:pt x="1444" y="127"/>
                    </a:lnTo>
                    <a:lnTo>
                      <a:pt x="1432" y="129"/>
                    </a:lnTo>
                    <a:lnTo>
                      <a:pt x="1427" y="132"/>
                    </a:lnTo>
                    <a:lnTo>
                      <a:pt x="1423" y="134"/>
                    </a:lnTo>
                    <a:lnTo>
                      <a:pt x="1418" y="138"/>
                    </a:lnTo>
                    <a:lnTo>
                      <a:pt x="1414" y="143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0"/>
                    </a:lnTo>
                    <a:lnTo>
                      <a:pt x="1434" y="174"/>
                    </a:lnTo>
                    <a:lnTo>
                      <a:pt x="1435" y="179"/>
                    </a:lnTo>
                    <a:lnTo>
                      <a:pt x="1435" y="183"/>
                    </a:lnTo>
                    <a:lnTo>
                      <a:pt x="1434" y="187"/>
                    </a:lnTo>
                    <a:lnTo>
                      <a:pt x="1433" y="190"/>
                    </a:lnTo>
                    <a:lnTo>
                      <a:pt x="1431" y="194"/>
                    </a:lnTo>
                    <a:lnTo>
                      <a:pt x="1429" y="197"/>
                    </a:lnTo>
                    <a:lnTo>
                      <a:pt x="1421" y="202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6" y="214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1" y="221"/>
                    </a:lnTo>
                    <a:lnTo>
                      <a:pt x="1284" y="224"/>
                    </a:lnTo>
                    <a:lnTo>
                      <a:pt x="1278" y="206"/>
                    </a:lnTo>
                    <a:lnTo>
                      <a:pt x="1271" y="190"/>
                    </a:lnTo>
                    <a:lnTo>
                      <a:pt x="1265" y="175"/>
                    </a:lnTo>
                    <a:lnTo>
                      <a:pt x="1258" y="160"/>
                    </a:lnTo>
                    <a:lnTo>
                      <a:pt x="1252" y="166"/>
                    </a:lnTo>
                    <a:lnTo>
                      <a:pt x="1240" y="174"/>
                    </a:lnTo>
                    <a:lnTo>
                      <a:pt x="1232" y="177"/>
                    </a:lnTo>
                    <a:lnTo>
                      <a:pt x="1222" y="179"/>
                    </a:lnTo>
                    <a:lnTo>
                      <a:pt x="1211" y="179"/>
                    </a:lnTo>
                    <a:lnTo>
                      <a:pt x="1197" y="177"/>
                    </a:lnTo>
                    <a:lnTo>
                      <a:pt x="1193" y="183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3" y="248"/>
                    </a:lnTo>
                    <a:lnTo>
                      <a:pt x="1131" y="259"/>
                    </a:lnTo>
                    <a:lnTo>
                      <a:pt x="1119" y="271"/>
                    </a:lnTo>
                    <a:lnTo>
                      <a:pt x="1106" y="281"/>
                    </a:lnTo>
                    <a:lnTo>
                      <a:pt x="1094" y="290"/>
                    </a:lnTo>
                    <a:lnTo>
                      <a:pt x="1088" y="294"/>
                    </a:lnTo>
                    <a:lnTo>
                      <a:pt x="1081" y="296"/>
                    </a:lnTo>
                    <a:lnTo>
                      <a:pt x="1075" y="298"/>
                    </a:lnTo>
                    <a:lnTo>
                      <a:pt x="1069" y="299"/>
                    </a:lnTo>
                    <a:lnTo>
                      <a:pt x="1063" y="301"/>
                    </a:lnTo>
                    <a:lnTo>
                      <a:pt x="1057" y="299"/>
                    </a:lnTo>
                    <a:lnTo>
                      <a:pt x="1051" y="298"/>
                    </a:lnTo>
                    <a:lnTo>
                      <a:pt x="1045" y="297"/>
                    </a:lnTo>
                    <a:lnTo>
                      <a:pt x="1050" y="283"/>
                    </a:lnTo>
                    <a:lnTo>
                      <a:pt x="1055" y="271"/>
                    </a:lnTo>
                    <a:lnTo>
                      <a:pt x="1057" y="259"/>
                    </a:lnTo>
                    <a:lnTo>
                      <a:pt x="1058" y="248"/>
                    </a:lnTo>
                    <a:lnTo>
                      <a:pt x="1050" y="248"/>
                    </a:lnTo>
                    <a:lnTo>
                      <a:pt x="1041" y="248"/>
                    </a:lnTo>
                    <a:lnTo>
                      <a:pt x="1030" y="250"/>
                    </a:lnTo>
                    <a:lnTo>
                      <a:pt x="1020" y="254"/>
                    </a:lnTo>
                    <a:lnTo>
                      <a:pt x="994" y="262"/>
                    </a:lnTo>
                    <a:lnTo>
                      <a:pt x="965" y="274"/>
                    </a:lnTo>
                    <a:lnTo>
                      <a:pt x="934" y="290"/>
                    </a:lnTo>
                    <a:lnTo>
                      <a:pt x="900" y="309"/>
                    </a:lnTo>
                    <a:lnTo>
                      <a:pt x="864" y="328"/>
                    </a:lnTo>
                    <a:lnTo>
                      <a:pt x="827" y="350"/>
                    </a:lnTo>
                    <a:lnTo>
                      <a:pt x="753" y="395"/>
                    </a:lnTo>
                    <a:lnTo>
                      <a:pt x="680" y="438"/>
                    </a:lnTo>
                    <a:lnTo>
                      <a:pt x="647" y="459"/>
                    </a:lnTo>
                    <a:lnTo>
                      <a:pt x="615" y="477"/>
                    </a:lnTo>
                    <a:lnTo>
                      <a:pt x="586" y="494"/>
                    </a:lnTo>
                    <a:lnTo>
                      <a:pt x="560" y="507"/>
                    </a:lnTo>
                    <a:lnTo>
                      <a:pt x="555" y="522"/>
                    </a:lnTo>
                    <a:lnTo>
                      <a:pt x="551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8" y="589"/>
                    </a:lnTo>
                    <a:lnTo>
                      <a:pt x="453" y="608"/>
                    </a:lnTo>
                    <a:lnTo>
                      <a:pt x="437" y="630"/>
                    </a:lnTo>
                    <a:lnTo>
                      <a:pt x="421" y="654"/>
                    </a:lnTo>
                    <a:lnTo>
                      <a:pt x="413" y="667"/>
                    </a:lnTo>
                    <a:lnTo>
                      <a:pt x="406" y="681"/>
                    </a:lnTo>
                    <a:lnTo>
                      <a:pt x="400" y="695"/>
                    </a:lnTo>
                    <a:lnTo>
                      <a:pt x="395" y="708"/>
                    </a:lnTo>
                    <a:lnTo>
                      <a:pt x="389" y="723"/>
                    </a:lnTo>
                    <a:lnTo>
                      <a:pt x="386" y="739"/>
                    </a:lnTo>
                    <a:lnTo>
                      <a:pt x="382" y="755"/>
                    </a:lnTo>
                    <a:lnTo>
                      <a:pt x="381" y="773"/>
                    </a:lnTo>
                    <a:lnTo>
                      <a:pt x="373" y="762"/>
                    </a:lnTo>
                    <a:lnTo>
                      <a:pt x="364" y="752"/>
                    </a:lnTo>
                    <a:lnTo>
                      <a:pt x="353" y="743"/>
                    </a:lnTo>
                    <a:lnTo>
                      <a:pt x="343" y="735"/>
                    </a:lnTo>
                    <a:lnTo>
                      <a:pt x="340" y="750"/>
                    </a:lnTo>
                    <a:lnTo>
                      <a:pt x="336" y="764"/>
                    </a:lnTo>
                    <a:lnTo>
                      <a:pt x="332" y="778"/>
                    </a:lnTo>
                    <a:lnTo>
                      <a:pt x="327" y="792"/>
                    </a:lnTo>
                    <a:lnTo>
                      <a:pt x="314" y="821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68" y="909"/>
                    </a:lnTo>
                    <a:lnTo>
                      <a:pt x="252" y="939"/>
                    </a:lnTo>
                    <a:lnTo>
                      <a:pt x="235" y="970"/>
                    </a:lnTo>
                    <a:lnTo>
                      <a:pt x="233" y="945"/>
                    </a:lnTo>
                    <a:lnTo>
                      <a:pt x="229" y="920"/>
                    </a:lnTo>
                    <a:lnTo>
                      <a:pt x="226" y="896"/>
                    </a:lnTo>
                    <a:lnTo>
                      <a:pt x="220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4"/>
                    </a:lnTo>
                    <a:lnTo>
                      <a:pt x="180" y="947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7"/>
                    </a:lnTo>
                    <a:lnTo>
                      <a:pt x="163" y="1002"/>
                    </a:lnTo>
                    <a:lnTo>
                      <a:pt x="161" y="1017"/>
                    </a:lnTo>
                    <a:lnTo>
                      <a:pt x="159" y="1033"/>
                    </a:lnTo>
                    <a:lnTo>
                      <a:pt x="159" y="1051"/>
                    </a:lnTo>
                    <a:lnTo>
                      <a:pt x="159" y="1069"/>
                    </a:lnTo>
                    <a:lnTo>
                      <a:pt x="164" y="1066"/>
                    </a:lnTo>
                    <a:lnTo>
                      <a:pt x="168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6" y="1070"/>
                    </a:lnTo>
                    <a:lnTo>
                      <a:pt x="174" y="1082"/>
                    </a:lnTo>
                    <a:lnTo>
                      <a:pt x="172" y="1091"/>
                    </a:lnTo>
                    <a:lnTo>
                      <a:pt x="166" y="1102"/>
                    </a:lnTo>
                    <a:lnTo>
                      <a:pt x="158" y="1120"/>
                    </a:lnTo>
                    <a:lnTo>
                      <a:pt x="146" y="1141"/>
                    </a:lnTo>
                    <a:lnTo>
                      <a:pt x="142" y="1131"/>
                    </a:lnTo>
                    <a:lnTo>
                      <a:pt x="139" y="1121"/>
                    </a:lnTo>
                    <a:lnTo>
                      <a:pt x="134" y="1112"/>
                    </a:lnTo>
                    <a:lnTo>
                      <a:pt x="128" y="1103"/>
                    </a:lnTo>
                    <a:lnTo>
                      <a:pt x="117" y="1110"/>
                    </a:lnTo>
                    <a:lnTo>
                      <a:pt x="102" y="1118"/>
                    </a:lnTo>
                    <a:lnTo>
                      <a:pt x="101" y="1138"/>
                    </a:lnTo>
                    <a:lnTo>
                      <a:pt x="100" y="1157"/>
                    </a:lnTo>
                    <a:lnTo>
                      <a:pt x="99" y="1179"/>
                    </a:lnTo>
                    <a:lnTo>
                      <a:pt x="98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2"/>
                    </a:lnTo>
                    <a:lnTo>
                      <a:pt x="142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7" y="1255"/>
                    </a:lnTo>
                    <a:lnTo>
                      <a:pt x="109" y="1273"/>
                    </a:lnTo>
                    <a:lnTo>
                      <a:pt x="94" y="1273"/>
                    </a:lnTo>
                    <a:lnTo>
                      <a:pt x="79" y="1275"/>
                    </a:lnTo>
                    <a:lnTo>
                      <a:pt x="73" y="1296"/>
                    </a:lnTo>
                    <a:lnTo>
                      <a:pt x="69" y="1318"/>
                    </a:lnTo>
                    <a:lnTo>
                      <a:pt x="64" y="1340"/>
                    </a:lnTo>
                    <a:lnTo>
                      <a:pt x="58" y="1362"/>
                    </a:lnTo>
                    <a:lnTo>
                      <a:pt x="56" y="1347"/>
                    </a:lnTo>
                    <a:lnTo>
                      <a:pt x="53" y="1333"/>
                    </a:lnTo>
                    <a:lnTo>
                      <a:pt x="48" y="1318"/>
                    </a:lnTo>
                    <a:lnTo>
                      <a:pt x="42" y="1305"/>
                    </a:lnTo>
                    <a:lnTo>
                      <a:pt x="31" y="1329"/>
                    </a:lnTo>
                    <a:lnTo>
                      <a:pt x="18" y="1353"/>
                    </a:lnTo>
                    <a:lnTo>
                      <a:pt x="13" y="1369"/>
                    </a:lnTo>
                    <a:lnTo>
                      <a:pt x="7" y="1388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4"/>
                    </a:lnTo>
                    <a:lnTo>
                      <a:pt x="49" y="1497"/>
                    </a:lnTo>
                    <a:lnTo>
                      <a:pt x="57" y="1508"/>
                    </a:lnTo>
                    <a:lnTo>
                      <a:pt x="63" y="1517"/>
                    </a:lnTo>
                    <a:lnTo>
                      <a:pt x="68" y="1527"/>
                    </a:lnTo>
                    <a:lnTo>
                      <a:pt x="71" y="1537"/>
                    </a:lnTo>
                    <a:lnTo>
                      <a:pt x="73" y="1547"/>
                    </a:lnTo>
                    <a:lnTo>
                      <a:pt x="73" y="1559"/>
                    </a:lnTo>
                    <a:lnTo>
                      <a:pt x="73" y="1572"/>
                    </a:lnTo>
                    <a:lnTo>
                      <a:pt x="72" y="1588"/>
                    </a:lnTo>
                    <a:lnTo>
                      <a:pt x="68" y="1626"/>
                    </a:lnTo>
                    <a:lnTo>
                      <a:pt x="62" y="1677"/>
                    </a:lnTo>
                    <a:lnTo>
                      <a:pt x="68" y="1678"/>
                    </a:lnTo>
                    <a:lnTo>
                      <a:pt x="73" y="1680"/>
                    </a:lnTo>
                    <a:lnTo>
                      <a:pt x="78" y="1682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79" y="1734"/>
                    </a:lnTo>
                    <a:lnTo>
                      <a:pt x="79" y="1756"/>
                    </a:lnTo>
                    <a:lnTo>
                      <a:pt x="78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0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5" y="1910"/>
                    </a:lnTo>
                    <a:lnTo>
                      <a:pt x="112" y="1918"/>
                    </a:lnTo>
                    <a:lnTo>
                      <a:pt x="127" y="1927"/>
                    </a:lnTo>
                    <a:lnTo>
                      <a:pt x="119" y="1932"/>
                    </a:lnTo>
                    <a:lnTo>
                      <a:pt x="109" y="1935"/>
                    </a:lnTo>
                    <a:lnTo>
                      <a:pt x="99" y="1939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6" y="1986"/>
                    </a:lnTo>
                    <a:lnTo>
                      <a:pt x="103" y="2010"/>
                    </a:lnTo>
                    <a:lnTo>
                      <a:pt x="111" y="2035"/>
                    </a:lnTo>
                    <a:lnTo>
                      <a:pt x="130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0" y="2260"/>
                    </a:lnTo>
                    <a:lnTo>
                      <a:pt x="200" y="2289"/>
                    </a:lnTo>
                    <a:lnTo>
                      <a:pt x="209" y="2316"/>
                    </a:lnTo>
                    <a:lnTo>
                      <a:pt x="217" y="2344"/>
                    </a:lnTo>
                    <a:lnTo>
                      <a:pt x="223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8" y="2376"/>
                    </a:lnTo>
                    <a:lnTo>
                      <a:pt x="239" y="2362"/>
                    </a:lnTo>
                    <a:lnTo>
                      <a:pt x="239" y="2350"/>
                    </a:lnTo>
                    <a:lnTo>
                      <a:pt x="238" y="2338"/>
                    </a:lnTo>
                    <a:lnTo>
                      <a:pt x="235" y="2327"/>
                    </a:lnTo>
                    <a:lnTo>
                      <a:pt x="246" y="2328"/>
                    </a:lnTo>
                    <a:lnTo>
                      <a:pt x="255" y="2330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5" y="2361"/>
                    </a:lnTo>
                    <a:lnTo>
                      <a:pt x="281" y="2386"/>
                    </a:lnTo>
                    <a:lnTo>
                      <a:pt x="286" y="2412"/>
                    </a:lnTo>
                    <a:lnTo>
                      <a:pt x="289" y="2437"/>
                    </a:lnTo>
                    <a:lnTo>
                      <a:pt x="301" y="2438"/>
                    </a:lnTo>
                    <a:lnTo>
                      <a:pt x="311" y="2440"/>
                    </a:lnTo>
                    <a:lnTo>
                      <a:pt x="320" y="2443"/>
                    </a:lnTo>
                    <a:lnTo>
                      <a:pt x="328" y="2446"/>
                    </a:lnTo>
                    <a:lnTo>
                      <a:pt x="332" y="2475"/>
                    </a:lnTo>
                    <a:lnTo>
                      <a:pt x="335" y="2511"/>
                    </a:lnTo>
                    <a:lnTo>
                      <a:pt x="335" y="2531"/>
                    </a:lnTo>
                    <a:lnTo>
                      <a:pt x="334" y="2555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8"/>
                    </a:lnTo>
                    <a:lnTo>
                      <a:pt x="317" y="2605"/>
                    </a:lnTo>
                    <a:lnTo>
                      <a:pt x="312" y="2602"/>
                    </a:lnTo>
                    <a:lnTo>
                      <a:pt x="305" y="2601"/>
                    </a:lnTo>
                    <a:lnTo>
                      <a:pt x="304" y="2613"/>
                    </a:lnTo>
                    <a:lnTo>
                      <a:pt x="304" y="2622"/>
                    </a:lnTo>
                    <a:lnTo>
                      <a:pt x="304" y="2629"/>
                    </a:lnTo>
                    <a:lnTo>
                      <a:pt x="305" y="2635"/>
                    </a:lnTo>
                    <a:lnTo>
                      <a:pt x="308" y="2641"/>
                    </a:lnTo>
                    <a:lnTo>
                      <a:pt x="311" y="2647"/>
                    </a:lnTo>
                    <a:lnTo>
                      <a:pt x="316" y="2655"/>
                    </a:lnTo>
                    <a:lnTo>
                      <a:pt x="321" y="2664"/>
                    </a:lnTo>
                    <a:lnTo>
                      <a:pt x="329" y="2651"/>
                    </a:lnTo>
                    <a:lnTo>
                      <a:pt x="337" y="2640"/>
                    </a:lnTo>
                    <a:lnTo>
                      <a:pt x="347" y="2655"/>
                    </a:lnTo>
                    <a:lnTo>
                      <a:pt x="353" y="2668"/>
                    </a:lnTo>
                    <a:lnTo>
                      <a:pt x="359" y="2679"/>
                    </a:lnTo>
                    <a:lnTo>
                      <a:pt x="363" y="2689"/>
                    </a:lnTo>
                    <a:lnTo>
                      <a:pt x="365" y="2699"/>
                    </a:lnTo>
                    <a:lnTo>
                      <a:pt x="367" y="2712"/>
                    </a:lnTo>
                    <a:lnTo>
                      <a:pt x="369" y="2726"/>
                    </a:lnTo>
                    <a:lnTo>
                      <a:pt x="372" y="2746"/>
                    </a:lnTo>
                    <a:lnTo>
                      <a:pt x="382" y="2746"/>
                    </a:lnTo>
                    <a:lnTo>
                      <a:pt x="391" y="2745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399" y="2762"/>
                    </a:lnTo>
                    <a:lnTo>
                      <a:pt x="390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0"/>
                    </a:lnTo>
                    <a:lnTo>
                      <a:pt x="390" y="2814"/>
                    </a:lnTo>
                    <a:lnTo>
                      <a:pt x="392" y="2818"/>
                    </a:lnTo>
                    <a:lnTo>
                      <a:pt x="400" y="2807"/>
                    </a:lnTo>
                    <a:lnTo>
                      <a:pt x="408" y="2797"/>
                    </a:lnTo>
                    <a:lnTo>
                      <a:pt x="415" y="2786"/>
                    </a:lnTo>
                    <a:lnTo>
                      <a:pt x="420" y="2778"/>
                    </a:lnTo>
                    <a:lnTo>
                      <a:pt x="426" y="2785"/>
                    </a:lnTo>
                    <a:lnTo>
                      <a:pt x="431" y="2794"/>
                    </a:lnTo>
                    <a:lnTo>
                      <a:pt x="437" y="2805"/>
                    </a:lnTo>
                    <a:lnTo>
                      <a:pt x="443" y="2818"/>
                    </a:lnTo>
                    <a:lnTo>
                      <a:pt x="456" y="2848"/>
                    </a:lnTo>
                    <a:lnTo>
                      <a:pt x="467" y="2883"/>
                    </a:lnTo>
                    <a:lnTo>
                      <a:pt x="478" y="2918"/>
                    </a:lnTo>
                    <a:lnTo>
                      <a:pt x="488" y="2955"/>
                    </a:lnTo>
                    <a:lnTo>
                      <a:pt x="496" y="2990"/>
                    </a:lnTo>
                    <a:lnTo>
                      <a:pt x="501" y="3019"/>
                    </a:lnTo>
                    <a:lnTo>
                      <a:pt x="506" y="3015"/>
                    </a:lnTo>
                    <a:lnTo>
                      <a:pt x="509" y="3012"/>
                    </a:lnTo>
                    <a:lnTo>
                      <a:pt x="513" y="3010"/>
                    </a:lnTo>
                    <a:lnTo>
                      <a:pt x="517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2" y="3030"/>
                    </a:lnTo>
                    <a:lnTo>
                      <a:pt x="548" y="3037"/>
                    </a:lnTo>
                    <a:lnTo>
                      <a:pt x="561" y="3052"/>
                    </a:lnTo>
                    <a:lnTo>
                      <a:pt x="570" y="3066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89" y="3114"/>
                    </a:lnTo>
                    <a:lnTo>
                      <a:pt x="593" y="3130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3" y="3222"/>
                    </a:lnTo>
                    <a:lnTo>
                      <a:pt x="632" y="3235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6" y="3241"/>
                    </a:lnTo>
                    <a:lnTo>
                      <a:pt x="676" y="3236"/>
                    </a:lnTo>
                    <a:lnTo>
                      <a:pt x="684" y="3233"/>
                    </a:lnTo>
                    <a:lnTo>
                      <a:pt x="709" y="3262"/>
                    </a:lnTo>
                    <a:lnTo>
                      <a:pt x="733" y="3293"/>
                    </a:lnTo>
                    <a:lnTo>
                      <a:pt x="757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79"/>
                    </a:lnTo>
                    <a:lnTo>
                      <a:pt x="725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6" y="3404"/>
                    </a:lnTo>
                    <a:lnTo>
                      <a:pt x="753" y="3408"/>
                    </a:lnTo>
                    <a:lnTo>
                      <a:pt x="767" y="3413"/>
                    </a:lnTo>
                    <a:lnTo>
                      <a:pt x="780" y="3418"/>
                    </a:lnTo>
                    <a:lnTo>
                      <a:pt x="794" y="3421"/>
                    </a:lnTo>
                    <a:lnTo>
                      <a:pt x="809" y="3425"/>
                    </a:lnTo>
                    <a:lnTo>
                      <a:pt x="825" y="3431"/>
                    </a:lnTo>
                    <a:lnTo>
                      <a:pt x="842" y="3437"/>
                    </a:lnTo>
                    <a:lnTo>
                      <a:pt x="848" y="3463"/>
                    </a:lnTo>
                    <a:lnTo>
                      <a:pt x="851" y="3489"/>
                    </a:lnTo>
                    <a:lnTo>
                      <a:pt x="855" y="3516"/>
                    </a:lnTo>
                    <a:lnTo>
                      <a:pt x="857" y="3544"/>
                    </a:lnTo>
                    <a:lnTo>
                      <a:pt x="867" y="3548"/>
                    </a:lnTo>
                    <a:lnTo>
                      <a:pt x="879" y="3550"/>
                    </a:lnTo>
                    <a:lnTo>
                      <a:pt x="890" y="3553"/>
                    </a:lnTo>
                    <a:lnTo>
                      <a:pt x="901" y="3557"/>
                    </a:lnTo>
                    <a:lnTo>
                      <a:pt x="896" y="3568"/>
                    </a:lnTo>
                    <a:lnTo>
                      <a:pt x="893" y="3580"/>
                    </a:lnTo>
                    <a:lnTo>
                      <a:pt x="888" y="3590"/>
                    </a:lnTo>
                    <a:lnTo>
                      <a:pt x="884" y="3602"/>
                    </a:lnTo>
                    <a:lnTo>
                      <a:pt x="894" y="3601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8" y="3601"/>
                    </a:lnTo>
                    <a:lnTo>
                      <a:pt x="925" y="3616"/>
                    </a:lnTo>
                    <a:lnTo>
                      <a:pt x="932" y="3629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3" y="3625"/>
                    </a:lnTo>
                    <a:lnTo>
                      <a:pt x="947" y="3625"/>
                    </a:lnTo>
                    <a:lnTo>
                      <a:pt x="946" y="3633"/>
                    </a:lnTo>
                    <a:lnTo>
                      <a:pt x="943" y="3642"/>
                    </a:lnTo>
                    <a:lnTo>
                      <a:pt x="940" y="3652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6"/>
                    </a:lnTo>
                    <a:lnTo>
                      <a:pt x="957" y="3678"/>
                    </a:lnTo>
                    <a:lnTo>
                      <a:pt x="963" y="3676"/>
                    </a:lnTo>
                    <a:lnTo>
                      <a:pt x="967" y="3674"/>
                    </a:lnTo>
                    <a:lnTo>
                      <a:pt x="974" y="3673"/>
                    </a:lnTo>
                    <a:lnTo>
                      <a:pt x="983" y="3671"/>
                    </a:lnTo>
                    <a:lnTo>
                      <a:pt x="995" y="3672"/>
                    </a:lnTo>
                    <a:lnTo>
                      <a:pt x="990" y="3682"/>
                    </a:lnTo>
                    <a:lnTo>
                      <a:pt x="983" y="3696"/>
                    </a:lnTo>
                    <a:lnTo>
                      <a:pt x="994" y="3699"/>
                    </a:lnTo>
                    <a:lnTo>
                      <a:pt x="1005" y="3703"/>
                    </a:lnTo>
                    <a:lnTo>
                      <a:pt x="1017" y="3706"/>
                    </a:lnTo>
                    <a:lnTo>
                      <a:pt x="1027" y="3710"/>
                    </a:lnTo>
                    <a:lnTo>
                      <a:pt x="1019" y="3720"/>
                    </a:lnTo>
                    <a:lnTo>
                      <a:pt x="1011" y="3734"/>
                    </a:lnTo>
                    <a:lnTo>
                      <a:pt x="1007" y="3730"/>
                    </a:lnTo>
                    <a:lnTo>
                      <a:pt x="1003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1" y="3764"/>
                    </a:lnTo>
                    <a:lnTo>
                      <a:pt x="1020" y="3784"/>
                    </a:lnTo>
                    <a:lnTo>
                      <a:pt x="1027" y="3806"/>
                    </a:lnTo>
                    <a:lnTo>
                      <a:pt x="1041" y="3807"/>
                    </a:lnTo>
                    <a:lnTo>
                      <a:pt x="1053" y="3808"/>
                    </a:lnTo>
                    <a:lnTo>
                      <a:pt x="1065" y="3812"/>
                    </a:lnTo>
                    <a:lnTo>
                      <a:pt x="1076" y="3815"/>
                    </a:lnTo>
                    <a:lnTo>
                      <a:pt x="1084" y="3804"/>
                    </a:lnTo>
                    <a:lnTo>
                      <a:pt x="1092" y="3792"/>
                    </a:lnTo>
                    <a:lnTo>
                      <a:pt x="1098" y="3782"/>
                    </a:lnTo>
                    <a:lnTo>
                      <a:pt x="1104" y="3771"/>
                    </a:lnTo>
                    <a:lnTo>
                      <a:pt x="1112" y="3780"/>
                    </a:lnTo>
                    <a:lnTo>
                      <a:pt x="1118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2" y="3825"/>
                    </a:lnTo>
                    <a:lnTo>
                      <a:pt x="1120" y="3831"/>
                    </a:lnTo>
                    <a:lnTo>
                      <a:pt x="1115" y="3845"/>
                    </a:lnTo>
                    <a:lnTo>
                      <a:pt x="1113" y="3861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6" y="3893"/>
                    </a:lnTo>
                    <a:lnTo>
                      <a:pt x="1121" y="3906"/>
                    </a:lnTo>
                    <a:lnTo>
                      <a:pt x="1131" y="3906"/>
                    </a:lnTo>
                    <a:lnTo>
                      <a:pt x="1141" y="3906"/>
                    </a:lnTo>
                    <a:lnTo>
                      <a:pt x="1149" y="3907"/>
                    </a:lnTo>
                    <a:lnTo>
                      <a:pt x="1156" y="3910"/>
                    </a:lnTo>
                    <a:lnTo>
                      <a:pt x="1162" y="3922"/>
                    </a:lnTo>
                    <a:lnTo>
                      <a:pt x="1170" y="3935"/>
                    </a:lnTo>
                    <a:lnTo>
                      <a:pt x="1178" y="3947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4"/>
                    </a:lnTo>
                    <a:lnTo>
                      <a:pt x="1221" y="3997"/>
                    </a:lnTo>
                    <a:lnTo>
                      <a:pt x="1232" y="4007"/>
                    </a:lnTo>
                    <a:lnTo>
                      <a:pt x="1258" y="4029"/>
                    </a:lnTo>
                    <a:lnTo>
                      <a:pt x="1282" y="4047"/>
                    </a:lnTo>
                    <a:lnTo>
                      <a:pt x="1305" y="4063"/>
                    </a:lnTo>
                    <a:lnTo>
                      <a:pt x="1326" y="4076"/>
                    </a:lnTo>
                    <a:lnTo>
                      <a:pt x="1325" y="4086"/>
                    </a:lnTo>
                    <a:lnTo>
                      <a:pt x="1325" y="4098"/>
                    </a:lnTo>
                    <a:lnTo>
                      <a:pt x="1324" y="4111"/>
                    </a:lnTo>
                    <a:lnTo>
                      <a:pt x="1324" y="4124"/>
                    </a:lnTo>
                    <a:lnTo>
                      <a:pt x="1330" y="4124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3" y="4128"/>
                    </a:lnTo>
                    <a:lnTo>
                      <a:pt x="1345" y="4130"/>
                    </a:lnTo>
                    <a:lnTo>
                      <a:pt x="1346" y="4132"/>
                    </a:lnTo>
                    <a:lnTo>
                      <a:pt x="1346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1" y="4162"/>
                    </a:lnTo>
                    <a:lnTo>
                      <a:pt x="1347" y="4163"/>
                    </a:lnTo>
                    <a:lnTo>
                      <a:pt x="1353" y="4165"/>
                    </a:lnTo>
                    <a:lnTo>
                      <a:pt x="1359" y="4168"/>
                    </a:lnTo>
                    <a:lnTo>
                      <a:pt x="1367" y="4171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5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3" y="4282"/>
                    </a:lnTo>
                    <a:lnTo>
                      <a:pt x="1503" y="4306"/>
                    </a:lnTo>
                    <a:lnTo>
                      <a:pt x="1523" y="4330"/>
                    </a:lnTo>
                    <a:lnTo>
                      <a:pt x="1541" y="4353"/>
                    </a:lnTo>
                    <a:lnTo>
                      <a:pt x="1558" y="4376"/>
                    </a:lnTo>
                    <a:lnTo>
                      <a:pt x="1572" y="4398"/>
                    </a:lnTo>
                    <a:lnTo>
                      <a:pt x="1584" y="4417"/>
                    </a:lnTo>
                    <a:lnTo>
                      <a:pt x="1592" y="4434"/>
                    </a:lnTo>
                    <a:lnTo>
                      <a:pt x="1595" y="4447"/>
                    </a:lnTo>
                    <a:lnTo>
                      <a:pt x="1610" y="4447"/>
                    </a:lnTo>
                    <a:lnTo>
                      <a:pt x="1623" y="4447"/>
                    </a:lnTo>
                    <a:lnTo>
                      <a:pt x="1634" y="4448"/>
                    </a:lnTo>
                    <a:lnTo>
                      <a:pt x="1645" y="4452"/>
                    </a:lnTo>
                    <a:lnTo>
                      <a:pt x="1654" y="4470"/>
                    </a:lnTo>
                    <a:lnTo>
                      <a:pt x="1662" y="4488"/>
                    </a:lnTo>
                    <a:lnTo>
                      <a:pt x="1670" y="4505"/>
                    </a:lnTo>
                    <a:lnTo>
                      <a:pt x="1678" y="4517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3"/>
                    </a:lnTo>
                    <a:lnTo>
                      <a:pt x="1702" y="4534"/>
                    </a:lnTo>
                    <a:lnTo>
                      <a:pt x="1707" y="4536"/>
                    </a:lnTo>
                    <a:lnTo>
                      <a:pt x="1714" y="4534"/>
                    </a:lnTo>
                    <a:lnTo>
                      <a:pt x="1720" y="4532"/>
                    </a:lnTo>
                    <a:lnTo>
                      <a:pt x="1728" y="4553"/>
                    </a:lnTo>
                    <a:lnTo>
                      <a:pt x="1740" y="4573"/>
                    </a:lnTo>
                    <a:lnTo>
                      <a:pt x="1753" y="4593"/>
                    </a:lnTo>
                    <a:lnTo>
                      <a:pt x="1771" y="4613"/>
                    </a:lnTo>
                    <a:lnTo>
                      <a:pt x="1791" y="4631"/>
                    </a:lnTo>
                    <a:lnTo>
                      <a:pt x="1813" y="4648"/>
                    </a:lnTo>
                    <a:lnTo>
                      <a:pt x="1838" y="4665"/>
                    </a:lnTo>
                    <a:lnTo>
                      <a:pt x="1865" y="4681"/>
                    </a:lnTo>
                    <a:lnTo>
                      <a:pt x="1893" y="4698"/>
                    </a:lnTo>
                    <a:lnTo>
                      <a:pt x="1924" y="4711"/>
                    </a:lnTo>
                    <a:lnTo>
                      <a:pt x="1956" y="4726"/>
                    </a:lnTo>
                    <a:lnTo>
                      <a:pt x="1990" y="4739"/>
                    </a:lnTo>
                    <a:lnTo>
                      <a:pt x="2024" y="4753"/>
                    </a:lnTo>
                    <a:lnTo>
                      <a:pt x="2059" y="4764"/>
                    </a:lnTo>
                    <a:lnTo>
                      <a:pt x="2095" y="4776"/>
                    </a:lnTo>
                    <a:lnTo>
                      <a:pt x="2132" y="4786"/>
                    </a:lnTo>
                    <a:lnTo>
                      <a:pt x="2169" y="4796"/>
                    </a:lnTo>
                    <a:lnTo>
                      <a:pt x="2205" y="4807"/>
                    </a:lnTo>
                    <a:lnTo>
                      <a:pt x="2243" y="4815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1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3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C2C1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8" name="Freeform 66"/>
              <p:cNvSpPr>
                <a:spLocks noEditPoints="1"/>
              </p:cNvSpPr>
              <p:nvPr/>
            </p:nvSpPr>
            <p:spPr bwMode="auto">
              <a:xfrm>
                <a:off x="3107" y="3249"/>
                <a:ext cx="641" cy="603"/>
              </a:xfrm>
              <a:custGeom>
                <a:avLst/>
                <a:gdLst>
                  <a:gd name="T0" fmla="*/ 70 w 5184"/>
                  <a:gd name="T1" fmla="*/ 3 h 4879"/>
                  <a:gd name="T2" fmla="*/ 22 w 5184"/>
                  <a:gd name="T3" fmla="*/ 7 h 4879"/>
                  <a:gd name="T4" fmla="*/ 19 w 5184"/>
                  <a:gd name="T5" fmla="*/ 8 h 4879"/>
                  <a:gd name="T6" fmla="*/ 20 w 5184"/>
                  <a:gd name="T7" fmla="*/ 10 h 4879"/>
                  <a:gd name="T8" fmla="*/ 24 w 5184"/>
                  <a:gd name="T9" fmla="*/ 11 h 4879"/>
                  <a:gd name="T10" fmla="*/ 14 w 5184"/>
                  <a:gd name="T11" fmla="*/ 13 h 4879"/>
                  <a:gd name="T12" fmla="*/ 67 w 5184"/>
                  <a:gd name="T13" fmla="*/ 10 h 4879"/>
                  <a:gd name="T14" fmla="*/ 9 w 5184"/>
                  <a:gd name="T15" fmla="*/ 14 h 4879"/>
                  <a:gd name="T16" fmla="*/ 70 w 5184"/>
                  <a:gd name="T17" fmla="*/ 14 h 4879"/>
                  <a:gd name="T18" fmla="*/ 39 w 5184"/>
                  <a:gd name="T19" fmla="*/ 19 h 4879"/>
                  <a:gd name="T20" fmla="*/ 74 w 5184"/>
                  <a:gd name="T21" fmla="*/ 15 h 4879"/>
                  <a:gd name="T22" fmla="*/ 75 w 5184"/>
                  <a:gd name="T23" fmla="*/ 20 h 4879"/>
                  <a:gd name="T24" fmla="*/ 76 w 5184"/>
                  <a:gd name="T25" fmla="*/ 26 h 4879"/>
                  <a:gd name="T26" fmla="*/ 77 w 5184"/>
                  <a:gd name="T27" fmla="*/ 31 h 4879"/>
                  <a:gd name="T28" fmla="*/ 69 w 5184"/>
                  <a:gd name="T29" fmla="*/ 34 h 4879"/>
                  <a:gd name="T30" fmla="*/ 68 w 5184"/>
                  <a:gd name="T31" fmla="*/ 38 h 4879"/>
                  <a:gd name="T32" fmla="*/ 75 w 5184"/>
                  <a:gd name="T33" fmla="*/ 39 h 4879"/>
                  <a:gd name="T34" fmla="*/ 67 w 5184"/>
                  <a:gd name="T35" fmla="*/ 40 h 4879"/>
                  <a:gd name="T36" fmla="*/ 16 w 5184"/>
                  <a:gd name="T37" fmla="*/ 46 h 4879"/>
                  <a:gd name="T38" fmla="*/ 65 w 5184"/>
                  <a:gd name="T39" fmla="*/ 47 h 4879"/>
                  <a:gd name="T40" fmla="*/ 64 w 5184"/>
                  <a:gd name="T41" fmla="*/ 51 h 4879"/>
                  <a:gd name="T42" fmla="*/ 19 w 5184"/>
                  <a:gd name="T43" fmla="*/ 55 h 4879"/>
                  <a:gd name="T44" fmla="*/ 26 w 5184"/>
                  <a:gd name="T45" fmla="*/ 58 h 4879"/>
                  <a:gd name="T46" fmla="*/ 60 w 5184"/>
                  <a:gd name="T47" fmla="*/ 59 h 4879"/>
                  <a:gd name="T48" fmla="*/ 53 w 5184"/>
                  <a:gd name="T49" fmla="*/ 58 h 4879"/>
                  <a:gd name="T50" fmla="*/ 27 w 5184"/>
                  <a:gd name="T51" fmla="*/ 63 h 4879"/>
                  <a:gd name="T52" fmla="*/ 47 w 5184"/>
                  <a:gd name="T53" fmla="*/ 62 h 4879"/>
                  <a:gd name="T54" fmla="*/ 31 w 5184"/>
                  <a:gd name="T55" fmla="*/ 65 h 4879"/>
                  <a:gd name="T56" fmla="*/ 48 w 5184"/>
                  <a:gd name="T57" fmla="*/ 63 h 4879"/>
                  <a:gd name="T58" fmla="*/ 59 w 5184"/>
                  <a:gd name="T59" fmla="*/ 53 h 4879"/>
                  <a:gd name="T60" fmla="*/ 66 w 5184"/>
                  <a:gd name="T61" fmla="*/ 41 h 4879"/>
                  <a:gd name="T62" fmla="*/ 71 w 5184"/>
                  <a:gd name="T63" fmla="*/ 22 h 4879"/>
                  <a:gd name="T64" fmla="*/ 63 w 5184"/>
                  <a:gd name="T65" fmla="*/ 13 h 4879"/>
                  <a:gd name="T66" fmla="*/ 41 w 5184"/>
                  <a:gd name="T67" fmla="*/ 21 h 4879"/>
                  <a:gd name="T68" fmla="*/ 31 w 5184"/>
                  <a:gd name="T69" fmla="*/ 12 h 4879"/>
                  <a:gd name="T70" fmla="*/ 35 w 5184"/>
                  <a:gd name="T71" fmla="*/ 12 h 4879"/>
                  <a:gd name="T72" fmla="*/ 30 w 5184"/>
                  <a:gd name="T73" fmla="*/ 10 h 4879"/>
                  <a:gd name="T74" fmla="*/ 25 w 5184"/>
                  <a:gd name="T75" fmla="*/ 7 h 4879"/>
                  <a:gd name="T76" fmla="*/ 23 w 5184"/>
                  <a:gd name="T77" fmla="*/ 9 h 4879"/>
                  <a:gd name="T78" fmla="*/ 10 w 5184"/>
                  <a:gd name="T79" fmla="*/ 24 h 4879"/>
                  <a:gd name="T80" fmla="*/ 7 w 5184"/>
                  <a:gd name="T81" fmla="*/ 29 h 4879"/>
                  <a:gd name="T82" fmla="*/ 14 w 5184"/>
                  <a:gd name="T83" fmla="*/ 42 h 4879"/>
                  <a:gd name="T84" fmla="*/ 21 w 5184"/>
                  <a:gd name="T85" fmla="*/ 54 h 4879"/>
                  <a:gd name="T86" fmla="*/ 54 w 5184"/>
                  <a:gd name="T87" fmla="*/ 66 h 4879"/>
                  <a:gd name="T88" fmla="*/ 50 w 5184"/>
                  <a:gd name="T89" fmla="*/ 68 h 4879"/>
                  <a:gd name="T90" fmla="*/ 35 w 5184"/>
                  <a:gd name="T91" fmla="*/ 70 h 4879"/>
                  <a:gd name="T92" fmla="*/ 41 w 5184"/>
                  <a:gd name="T93" fmla="*/ 74 h 4879"/>
                  <a:gd name="T94" fmla="*/ 60 w 5184"/>
                  <a:gd name="T95" fmla="*/ 63 h 4879"/>
                  <a:gd name="T96" fmla="*/ 63 w 5184"/>
                  <a:gd name="T97" fmla="*/ 57 h 4879"/>
                  <a:gd name="T98" fmla="*/ 70 w 5184"/>
                  <a:gd name="T99" fmla="*/ 48 h 4879"/>
                  <a:gd name="T100" fmla="*/ 78 w 5184"/>
                  <a:gd name="T101" fmla="*/ 33 h 4879"/>
                  <a:gd name="T102" fmla="*/ 75 w 5184"/>
                  <a:gd name="T103" fmla="*/ 12 h 4879"/>
                  <a:gd name="T104" fmla="*/ 64 w 5184"/>
                  <a:gd name="T105" fmla="*/ 5 h 4879"/>
                  <a:gd name="T106" fmla="*/ 45 w 5184"/>
                  <a:gd name="T107" fmla="*/ 11 h 4879"/>
                  <a:gd name="T108" fmla="*/ 36 w 5184"/>
                  <a:gd name="T109" fmla="*/ 5 h 4879"/>
                  <a:gd name="T110" fmla="*/ 24 w 5184"/>
                  <a:gd name="T111" fmla="*/ 2 h 4879"/>
                  <a:gd name="T112" fmla="*/ 17 w 5184"/>
                  <a:gd name="T113" fmla="*/ 4 h 4879"/>
                  <a:gd name="T114" fmla="*/ 3 w 5184"/>
                  <a:gd name="T115" fmla="*/ 14 h 4879"/>
                  <a:gd name="T116" fmla="*/ 1 w 5184"/>
                  <a:gd name="T117" fmla="*/ 24 h 4879"/>
                  <a:gd name="T118" fmla="*/ 5 w 5184"/>
                  <a:gd name="T119" fmla="*/ 40 h 4879"/>
                  <a:gd name="T120" fmla="*/ 12 w 5184"/>
                  <a:gd name="T121" fmla="*/ 51 h 4879"/>
                  <a:gd name="T122" fmla="*/ 16 w 5184"/>
                  <a:gd name="T123" fmla="*/ 58 h 4879"/>
                  <a:gd name="T124" fmla="*/ 25 w 5184"/>
                  <a:gd name="T125" fmla="*/ 68 h 4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84" h="4879">
                    <a:moveTo>
                      <a:pt x="1320" y="48"/>
                    </a:moveTo>
                    <a:lnTo>
                      <a:pt x="1328" y="34"/>
                    </a:lnTo>
                    <a:lnTo>
                      <a:pt x="1336" y="24"/>
                    </a:lnTo>
                    <a:lnTo>
                      <a:pt x="1321" y="24"/>
                    </a:lnTo>
                    <a:lnTo>
                      <a:pt x="1305" y="24"/>
                    </a:lnTo>
                    <a:lnTo>
                      <a:pt x="1289" y="25"/>
                    </a:lnTo>
                    <a:lnTo>
                      <a:pt x="1270" y="25"/>
                    </a:lnTo>
                    <a:lnTo>
                      <a:pt x="1285" y="30"/>
                    </a:lnTo>
                    <a:lnTo>
                      <a:pt x="1297" y="36"/>
                    </a:lnTo>
                    <a:lnTo>
                      <a:pt x="1308" y="41"/>
                    </a:lnTo>
                    <a:lnTo>
                      <a:pt x="1320" y="48"/>
                    </a:lnTo>
                    <a:close/>
                    <a:moveTo>
                      <a:pt x="725" y="237"/>
                    </a:moveTo>
                    <a:lnTo>
                      <a:pt x="765" y="210"/>
                    </a:lnTo>
                    <a:lnTo>
                      <a:pt x="803" y="187"/>
                    </a:lnTo>
                    <a:lnTo>
                      <a:pt x="837" y="167"/>
                    </a:lnTo>
                    <a:lnTo>
                      <a:pt x="869" y="149"/>
                    </a:lnTo>
                    <a:lnTo>
                      <a:pt x="885" y="141"/>
                    </a:lnTo>
                    <a:lnTo>
                      <a:pt x="900" y="136"/>
                    </a:lnTo>
                    <a:lnTo>
                      <a:pt x="915" y="129"/>
                    </a:lnTo>
                    <a:lnTo>
                      <a:pt x="929" y="124"/>
                    </a:lnTo>
                    <a:lnTo>
                      <a:pt x="946" y="119"/>
                    </a:lnTo>
                    <a:lnTo>
                      <a:pt x="960" y="115"/>
                    </a:lnTo>
                    <a:lnTo>
                      <a:pt x="975" y="113"/>
                    </a:lnTo>
                    <a:lnTo>
                      <a:pt x="991" y="109"/>
                    </a:lnTo>
                    <a:lnTo>
                      <a:pt x="999" y="98"/>
                    </a:lnTo>
                    <a:lnTo>
                      <a:pt x="1003" y="90"/>
                    </a:lnTo>
                    <a:lnTo>
                      <a:pt x="990" y="91"/>
                    </a:lnTo>
                    <a:lnTo>
                      <a:pt x="975" y="93"/>
                    </a:lnTo>
                    <a:lnTo>
                      <a:pt x="958" y="96"/>
                    </a:lnTo>
                    <a:lnTo>
                      <a:pt x="940" y="101"/>
                    </a:lnTo>
                    <a:lnTo>
                      <a:pt x="919" y="107"/>
                    </a:lnTo>
                    <a:lnTo>
                      <a:pt x="897" y="114"/>
                    </a:lnTo>
                    <a:lnTo>
                      <a:pt x="876" y="122"/>
                    </a:lnTo>
                    <a:lnTo>
                      <a:pt x="853" y="130"/>
                    </a:lnTo>
                    <a:lnTo>
                      <a:pt x="830" y="140"/>
                    </a:lnTo>
                    <a:lnTo>
                      <a:pt x="808" y="150"/>
                    </a:lnTo>
                    <a:lnTo>
                      <a:pt x="786" y="163"/>
                    </a:lnTo>
                    <a:lnTo>
                      <a:pt x="764" y="176"/>
                    </a:lnTo>
                    <a:lnTo>
                      <a:pt x="745" y="188"/>
                    </a:lnTo>
                    <a:lnTo>
                      <a:pt x="726" y="202"/>
                    </a:lnTo>
                    <a:lnTo>
                      <a:pt x="710" y="217"/>
                    </a:lnTo>
                    <a:lnTo>
                      <a:pt x="695" y="233"/>
                    </a:lnTo>
                    <a:lnTo>
                      <a:pt x="703" y="233"/>
                    </a:lnTo>
                    <a:lnTo>
                      <a:pt x="710" y="233"/>
                    </a:lnTo>
                    <a:lnTo>
                      <a:pt x="718" y="234"/>
                    </a:lnTo>
                    <a:lnTo>
                      <a:pt x="725" y="237"/>
                    </a:lnTo>
                    <a:close/>
                    <a:moveTo>
                      <a:pt x="591" y="317"/>
                    </a:moveTo>
                    <a:lnTo>
                      <a:pt x="599" y="303"/>
                    </a:lnTo>
                    <a:lnTo>
                      <a:pt x="607" y="293"/>
                    </a:lnTo>
                    <a:lnTo>
                      <a:pt x="604" y="291"/>
                    </a:lnTo>
                    <a:lnTo>
                      <a:pt x="600" y="289"/>
                    </a:lnTo>
                    <a:lnTo>
                      <a:pt x="597" y="288"/>
                    </a:lnTo>
                    <a:lnTo>
                      <a:pt x="593" y="288"/>
                    </a:lnTo>
                    <a:lnTo>
                      <a:pt x="588" y="296"/>
                    </a:lnTo>
                    <a:lnTo>
                      <a:pt x="582" y="303"/>
                    </a:lnTo>
                    <a:lnTo>
                      <a:pt x="574" y="311"/>
                    </a:lnTo>
                    <a:lnTo>
                      <a:pt x="566" y="318"/>
                    </a:lnTo>
                    <a:lnTo>
                      <a:pt x="581" y="318"/>
                    </a:lnTo>
                    <a:lnTo>
                      <a:pt x="591" y="317"/>
                    </a:lnTo>
                    <a:close/>
                    <a:moveTo>
                      <a:pt x="4634" y="306"/>
                    </a:moveTo>
                    <a:lnTo>
                      <a:pt x="4640" y="294"/>
                    </a:lnTo>
                    <a:lnTo>
                      <a:pt x="4644" y="286"/>
                    </a:lnTo>
                    <a:lnTo>
                      <a:pt x="4630" y="276"/>
                    </a:lnTo>
                    <a:lnTo>
                      <a:pt x="4615" y="265"/>
                    </a:lnTo>
                    <a:lnTo>
                      <a:pt x="4601" y="255"/>
                    </a:lnTo>
                    <a:lnTo>
                      <a:pt x="4587" y="244"/>
                    </a:lnTo>
                    <a:lnTo>
                      <a:pt x="4593" y="237"/>
                    </a:lnTo>
                    <a:lnTo>
                      <a:pt x="4599" y="229"/>
                    </a:lnTo>
                    <a:lnTo>
                      <a:pt x="4604" y="222"/>
                    </a:lnTo>
                    <a:lnTo>
                      <a:pt x="4608" y="215"/>
                    </a:lnTo>
                    <a:lnTo>
                      <a:pt x="4603" y="221"/>
                    </a:lnTo>
                    <a:lnTo>
                      <a:pt x="4597" y="225"/>
                    </a:lnTo>
                    <a:lnTo>
                      <a:pt x="4592" y="230"/>
                    </a:lnTo>
                    <a:lnTo>
                      <a:pt x="4587" y="232"/>
                    </a:lnTo>
                    <a:lnTo>
                      <a:pt x="4581" y="235"/>
                    </a:lnTo>
                    <a:lnTo>
                      <a:pt x="4575" y="237"/>
                    </a:lnTo>
                    <a:lnTo>
                      <a:pt x="4570" y="238"/>
                    </a:lnTo>
                    <a:lnTo>
                      <a:pt x="4565" y="238"/>
                    </a:lnTo>
                    <a:lnTo>
                      <a:pt x="4554" y="237"/>
                    </a:lnTo>
                    <a:lnTo>
                      <a:pt x="4543" y="233"/>
                    </a:lnTo>
                    <a:lnTo>
                      <a:pt x="4533" y="229"/>
                    </a:lnTo>
                    <a:lnTo>
                      <a:pt x="4521" y="223"/>
                    </a:lnTo>
                    <a:lnTo>
                      <a:pt x="4498" y="208"/>
                    </a:lnTo>
                    <a:lnTo>
                      <a:pt x="4475" y="194"/>
                    </a:lnTo>
                    <a:lnTo>
                      <a:pt x="4464" y="188"/>
                    </a:lnTo>
                    <a:lnTo>
                      <a:pt x="4451" y="184"/>
                    </a:lnTo>
                    <a:lnTo>
                      <a:pt x="4439" y="180"/>
                    </a:lnTo>
                    <a:lnTo>
                      <a:pt x="4426" y="179"/>
                    </a:lnTo>
                    <a:lnTo>
                      <a:pt x="4424" y="198"/>
                    </a:lnTo>
                    <a:lnTo>
                      <a:pt x="4420" y="216"/>
                    </a:lnTo>
                    <a:lnTo>
                      <a:pt x="4416" y="234"/>
                    </a:lnTo>
                    <a:lnTo>
                      <a:pt x="4411" y="253"/>
                    </a:lnTo>
                    <a:lnTo>
                      <a:pt x="4401" y="253"/>
                    </a:lnTo>
                    <a:lnTo>
                      <a:pt x="4389" y="254"/>
                    </a:lnTo>
                    <a:lnTo>
                      <a:pt x="4378" y="254"/>
                    </a:lnTo>
                    <a:lnTo>
                      <a:pt x="4366" y="254"/>
                    </a:lnTo>
                    <a:lnTo>
                      <a:pt x="4369" y="261"/>
                    </a:lnTo>
                    <a:lnTo>
                      <a:pt x="4370" y="269"/>
                    </a:lnTo>
                    <a:lnTo>
                      <a:pt x="4370" y="278"/>
                    </a:lnTo>
                    <a:lnTo>
                      <a:pt x="4370" y="287"/>
                    </a:lnTo>
                    <a:lnTo>
                      <a:pt x="4400" y="287"/>
                    </a:lnTo>
                    <a:lnTo>
                      <a:pt x="4429" y="287"/>
                    </a:lnTo>
                    <a:lnTo>
                      <a:pt x="4457" y="287"/>
                    </a:lnTo>
                    <a:lnTo>
                      <a:pt x="4484" y="289"/>
                    </a:lnTo>
                    <a:lnTo>
                      <a:pt x="4498" y="276"/>
                    </a:lnTo>
                    <a:lnTo>
                      <a:pt x="4506" y="268"/>
                    </a:lnTo>
                    <a:lnTo>
                      <a:pt x="4510" y="262"/>
                    </a:lnTo>
                    <a:lnTo>
                      <a:pt x="4510" y="261"/>
                    </a:lnTo>
                    <a:lnTo>
                      <a:pt x="4503" y="261"/>
                    </a:lnTo>
                    <a:lnTo>
                      <a:pt x="4496" y="261"/>
                    </a:lnTo>
                    <a:lnTo>
                      <a:pt x="4511" y="254"/>
                    </a:lnTo>
                    <a:lnTo>
                      <a:pt x="4521" y="250"/>
                    </a:lnTo>
                    <a:lnTo>
                      <a:pt x="4525" y="258"/>
                    </a:lnTo>
                    <a:lnTo>
                      <a:pt x="4527" y="268"/>
                    </a:lnTo>
                    <a:lnTo>
                      <a:pt x="4529" y="278"/>
                    </a:lnTo>
                    <a:lnTo>
                      <a:pt x="4529" y="288"/>
                    </a:lnTo>
                    <a:lnTo>
                      <a:pt x="4556" y="292"/>
                    </a:lnTo>
                    <a:lnTo>
                      <a:pt x="4581" y="295"/>
                    </a:lnTo>
                    <a:lnTo>
                      <a:pt x="4607" y="300"/>
                    </a:lnTo>
                    <a:lnTo>
                      <a:pt x="4634" y="306"/>
                    </a:lnTo>
                    <a:close/>
                    <a:moveTo>
                      <a:pt x="4268" y="319"/>
                    </a:moveTo>
                    <a:lnTo>
                      <a:pt x="4279" y="311"/>
                    </a:lnTo>
                    <a:lnTo>
                      <a:pt x="4288" y="304"/>
                    </a:lnTo>
                    <a:lnTo>
                      <a:pt x="4296" y="296"/>
                    </a:lnTo>
                    <a:lnTo>
                      <a:pt x="4304" y="289"/>
                    </a:lnTo>
                    <a:lnTo>
                      <a:pt x="4294" y="287"/>
                    </a:lnTo>
                    <a:lnTo>
                      <a:pt x="4282" y="286"/>
                    </a:lnTo>
                    <a:lnTo>
                      <a:pt x="4271" y="285"/>
                    </a:lnTo>
                    <a:lnTo>
                      <a:pt x="4260" y="285"/>
                    </a:lnTo>
                    <a:lnTo>
                      <a:pt x="4263" y="293"/>
                    </a:lnTo>
                    <a:lnTo>
                      <a:pt x="4266" y="301"/>
                    </a:lnTo>
                    <a:lnTo>
                      <a:pt x="4268" y="309"/>
                    </a:lnTo>
                    <a:lnTo>
                      <a:pt x="4268" y="319"/>
                    </a:lnTo>
                    <a:close/>
                    <a:moveTo>
                      <a:pt x="1438" y="443"/>
                    </a:moveTo>
                    <a:lnTo>
                      <a:pt x="1448" y="435"/>
                    </a:lnTo>
                    <a:lnTo>
                      <a:pt x="1457" y="428"/>
                    </a:lnTo>
                    <a:lnTo>
                      <a:pt x="1465" y="420"/>
                    </a:lnTo>
                    <a:lnTo>
                      <a:pt x="1473" y="414"/>
                    </a:lnTo>
                    <a:lnTo>
                      <a:pt x="1445" y="417"/>
                    </a:lnTo>
                    <a:lnTo>
                      <a:pt x="1429" y="420"/>
                    </a:lnTo>
                    <a:lnTo>
                      <a:pt x="1424" y="423"/>
                    </a:lnTo>
                    <a:lnTo>
                      <a:pt x="1419" y="425"/>
                    </a:lnTo>
                    <a:lnTo>
                      <a:pt x="1416" y="430"/>
                    </a:lnTo>
                    <a:lnTo>
                      <a:pt x="1413" y="434"/>
                    </a:lnTo>
                    <a:lnTo>
                      <a:pt x="1421" y="435"/>
                    </a:lnTo>
                    <a:lnTo>
                      <a:pt x="1427" y="436"/>
                    </a:lnTo>
                    <a:lnTo>
                      <a:pt x="1433" y="440"/>
                    </a:lnTo>
                    <a:lnTo>
                      <a:pt x="1438" y="443"/>
                    </a:lnTo>
                    <a:close/>
                    <a:moveTo>
                      <a:pt x="1236" y="487"/>
                    </a:moveTo>
                    <a:lnTo>
                      <a:pt x="1251" y="479"/>
                    </a:lnTo>
                    <a:lnTo>
                      <a:pt x="1266" y="472"/>
                    </a:lnTo>
                    <a:lnTo>
                      <a:pt x="1282" y="466"/>
                    </a:lnTo>
                    <a:lnTo>
                      <a:pt x="1297" y="461"/>
                    </a:lnTo>
                    <a:lnTo>
                      <a:pt x="1277" y="466"/>
                    </a:lnTo>
                    <a:lnTo>
                      <a:pt x="1255" y="472"/>
                    </a:lnTo>
                    <a:lnTo>
                      <a:pt x="1234" y="480"/>
                    </a:lnTo>
                    <a:lnTo>
                      <a:pt x="1211" y="487"/>
                    </a:lnTo>
                    <a:lnTo>
                      <a:pt x="1224" y="487"/>
                    </a:lnTo>
                    <a:lnTo>
                      <a:pt x="1236" y="487"/>
                    </a:lnTo>
                    <a:close/>
                    <a:moveTo>
                      <a:pt x="304" y="552"/>
                    </a:moveTo>
                    <a:lnTo>
                      <a:pt x="339" y="513"/>
                    </a:lnTo>
                    <a:lnTo>
                      <a:pt x="367" y="484"/>
                    </a:lnTo>
                    <a:lnTo>
                      <a:pt x="378" y="471"/>
                    </a:lnTo>
                    <a:lnTo>
                      <a:pt x="387" y="458"/>
                    </a:lnTo>
                    <a:lnTo>
                      <a:pt x="390" y="453"/>
                    </a:lnTo>
                    <a:lnTo>
                      <a:pt x="392" y="446"/>
                    </a:lnTo>
                    <a:lnTo>
                      <a:pt x="395" y="440"/>
                    </a:lnTo>
                    <a:lnTo>
                      <a:pt x="395" y="434"/>
                    </a:lnTo>
                    <a:lnTo>
                      <a:pt x="383" y="449"/>
                    </a:lnTo>
                    <a:lnTo>
                      <a:pt x="371" y="464"/>
                    </a:lnTo>
                    <a:lnTo>
                      <a:pt x="357" y="480"/>
                    </a:lnTo>
                    <a:lnTo>
                      <a:pt x="342" y="497"/>
                    </a:lnTo>
                    <a:lnTo>
                      <a:pt x="339" y="495"/>
                    </a:lnTo>
                    <a:lnTo>
                      <a:pt x="334" y="494"/>
                    </a:lnTo>
                    <a:lnTo>
                      <a:pt x="328" y="494"/>
                    </a:lnTo>
                    <a:lnTo>
                      <a:pt x="322" y="494"/>
                    </a:lnTo>
                    <a:lnTo>
                      <a:pt x="321" y="503"/>
                    </a:lnTo>
                    <a:lnTo>
                      <a:pt x="320" y="510"/>
                    </a:lnTo>
                    <a:lnTo>
                      <a:pt x="318" y="516"/>
                    </a:lnTo>
                    <a:lnTo>
                      <a:pt x="317" y="520"/>
                    </a:lnTo>
                    <a:lnTo>
                      <a:pt x="314" y="523"/>
                    </a:lnTo>
                    <a:lnTo>
                      <a:pt x="311" y="526"/>
                    </a:lnTo>
                    <a:lnTo>
                      <a:pt x="309" y="527"/>
                    </a:lnTo>
                    <a:lnTo>
                      <a:pt x="305" y="530"/>
                    </a:lnTo>
                    <a:lnTo>
                      <a:pt x="299" y="532"/>
                    </a:lnTo>
                    <a:lnTo>
                      <a:pt x="293" y="536"/>
                    </a:lnTo>
                    <a:lnTo>
                      <a:pt x="289" y="540"/>
                    </a:lnTo>
                    <a:lnTo>
                      <a:pt x="286" y="544"/>
                    </a:lnTo>
                    <a:lnTo>
                      <a:pt x="282" y="550"/>
                    </a:lnTo>
                    <a:lnTo>
                      <a:pt x="279" y="557"/>
                    </a:lnTo>
                    <a:lnTo>
                      <a:pt x="286" y="555"/>
                    </a:lnTo>
                    <a:lnTo>
                      <a:pt x="293" y="552"/>
                    </a:lnTo>
                    <a:lnTo>
                      <a:pt x="299" y="552"/>
                    </a:lnTo>
                    <a:lnTo>
                      <a:pt x="304" y="552"/>
                    </a:lnTo>
                    <a:close/>
                    <a:moveTo>
                      <a:pt x="1282" y="558"/>
                    </a:moveTo>
                    <a:lnTo>
                      <a:pt x="1286" y="555"/>
                    </a:lnTo>
                    <a:lnTo>
                      <a:pt x="1290" y="552"/>
                    </a:lnTo>
                    <a:lnTo>
                      <a:pt x="1293" y="549"/>
                    </a:lnTo>
                    <a:lnTo>
                      <a:pt x="1296" y="546"/>
                    </a:lnTo>
                    <a:lnTo>
                      <a:pt x="1298" y="536"/>
                    </a:lnTo>
                    <a:lnTo>
                      <a:pt x="1299" y="519"/>
                    </a:lnTo>
                    <a:lnTo>
                      <a:pt x="1286" y="527"/>
                    </a:lnTo>
                    <a:lnTo>
                      <a:pt x="1275" y="535"/>
                    </a:lnTo>
                    <a:lnTo>
                      <a:pt x="1263" y="544"/>
                    </a:lnTo>
                    <a:lnTo>
                      <a:pt x="1252" y="555"/>
                    </a:lnTo>
                    <a:lnTo>
                      <a:pt x="1259" y="554"/>
                    </a:lnTo>
                    <a:lnTo>
                      <a:pt x="1267" y="555"/>
                    </a:lnTo>
                    <a:lnTo>
                      <a:pt x="1274" y="556"/>
                    </a:lnTo>
                    <a:lnTo>
                      <a:pt x="1282" y="558"/>
                    </a:lnTo>
                    <a:close/>
                    <a:moveTo>
                      <a:pt x="1115" y="577"/>
                    </a:moveTo>
                    <a:lnTo>
                      <a:pt x="1123" y="570"/>
                    </a:lnTo>
                    <a:lnTo>
                      <a:pt x="1131" y="562"/>
                    </a:lnTo>
                    <a:lnTo>
                      <a:pt x="1120" y="566"/>
                    </a:lnTo>
                    <a:lnTo>
                      <a:pt x="1108" y="570"/>
                    </a:lnTo>
                    <a:lnTo>
                      <a:pt x="1095" y="573"/>
                    </a:lnTo>
                    <a:lnTo>
                      <a:pt x="1081" y="578"/>
                    </a:lnTo>
                    <a:lnTo>
                      <a:pt x="1091" y="578"/>
                    </a:lnTo>
                    <a:lnTo>
                      <a:pt x="1100" y="577"/>
                    </a:lnTo>
                    <a:lnTo>
                      <a:pt x="1108" y="577"/>
                    </a:lnTo>
                    <a:lnTo>
                      <a:pt x="1115" y="577"/>
                    </a:lnTo>
                    <a:close/>
                    <a:moveTo>
                      <a:pt x="600" y="603"/>
                    </a:moveTo>
                    <a:lnTo>
                      <a:pt x="617" y="588"/>
                    </a:lnTo>
                    <a:lnTo>
                      <a:pt x="630" y="579"/>
                    </a:lnTo>
                    <a:lnTo>
                      <a:pt x="639" y="573"/>
                    </a:lnTo>
                    <a:lnTo>
                      <a:pt x="646" y="571"/>
                    </a:lnTo>
                    <a:lnTo>
                      <a:pt x="655" y="573"/>
                    </a:lnTo>
                    <a:lnTo>
                      <a:pt x="667" y="573"/>
                    </a:lnTo>
                    <a:lnTo>
                      <a:pt x="672" y="543"/>
                    </a:lnTo>
                    <a:lnTo>
                      <a:pt x="678" y="524"/>
                    </a:lnTo>
                    <a:lnTo>
                      <a:pt x="679" y="517"/>
                    </a:lnTo>
                    <a:lnTo>
                      <a:pt x="679" y="510"/>
                    </a:lnTo>
                    <a:lnTo>
                      <a:pt x="678" y="505"/>
                    </a:lnTo>
                    <a:lnTo>
                      <a:pt x="676" y="500"/>
                    </a:lnTo>
                    <a:lnTo>
                      <a:pt x="663" y="509"/>
                    </a:lnTo>
                    <a:lnTo>
                      <a:pt x="637" y="530"/>
                    </a:lnTo>
                    <a:lnTo>
                      <a:pt x="621" y="543"/>
                    </a:lnTo>
                    <a:lnTo>
                      <a:pt x="602" y="559"/>
                    </a:lnTo>
                    <a:lnTo>
                      <a:pt x="584" y="578"/>
                    </a:lnTo>
                    <a:lnTo>
                      <a:pt x="566" y="600"/>
                    </a:lnTo>
                    <a:lnTo>
                      <a:pt x="576" y="600"/>
                    </a:lnTo>
                    <a:lnTo>
                      <a:pt x="585" y="600"/>
                    </a:lnTo>
                    <a:lnTo>
                      <a:pt x="593" y="601"/>
                    </a:lnTo>
                    <a:lnTo>
                      <a:pt x="600" y="603"/>
                    </a:lnTo>
                    <a:close/>
                    <a:moveTo>
                      <a:pt x="1958" y="601"/>
                    </a:moveTo>
                    <a:lnTo>
                      <a:pt x="1959" y="587"/>
                    </a:lnTo>
                    <a:lnTo>
                      <a:pt x="1959" y="577"/>
                    </a:lnTo>
                    <a:lnTo>
                      <a:pt x="1947" y="577"/>
                    </a:lnTo>
                    <a:lnTo>
                      <a:pt x="1936" y="578"/>
                    </a:lnTo>
                    <a:lnTo>
                      <a:pt x="1926" y="579"/>
                    </a:lnTo>
                    <a:lnTo>
                      <a:pt x="1914" y="582"/>
                    </a:lnTo>
                    <a:lnTo>
                      <a:pt x="1924" y="586"/>
                    </a:lnTo>
                    <a:lnTo>
                      <a:pt x="1936" y="589"/>
                    </a:lnTo>
                    <a:lnTo>
                      <a:pt x="1946" y="595"/>
                    </a:lnTo>
                    <a:lnTo>
                      <a:pt x="1958" y="601"/>
                    </a:lnTo>
                    <a:close/>
                    <a:moveTo>
                      <a:pt x="1371" y="648"/>
                    </a:moveTo>
                    <a:lnTo>
                      <a:pt x="1401" y="641"/>
                    </a:lnTo>
                    <a:lnTo>
                      <a:pt x="1429" y="635"/>
                    </a:lnTo>
                    <a:lnTo>
                      <a:pt x="1455" y="631"/>
                    </a:lnTo>
                    <a:lnTo>
                      <a:pt x="1483" y="626"/>
                    </a:lnTo>
                    <a:lnTo>
                      <a:pt x="1481" y="624"/>
                    </a:lnTo>
                    <a:lnTo>
                      <a:pt x="1481" y="621"/>
                    </a:lnTo>
                    <a:lnTo>
                      <a:pt x="1479" y="620"/>
                    </a:lnTo>
                    <a:lnTo>
                      <a:pt x="1478" y="618"/>
                    </a:lnTo>
                    <a:lnTo>
                      <a:pt x="1472" y="616"/>
                    </a:lnTo>
                    <a:lnTo>
                      <a:pt x="1464" y="615"/>
                    </a:lnTo>
                    <a:lnTo>
                      <a:pt x="1455" y="615"/>
                    </a:lnTo>
                    <a:lnTo>
                      <a:pt x="1445" y="615"/>
                    </a:lnTo>
                    <a:lnTo>
                      <a:pt x="1433" y="616"/>
                    </a:lnTo>
                    <a:lnTo>
                      <a:pt x="1421" y="618"/>
                    </a:lnTo>
                    <a:lnTo>
                      <a:pt x="1369" y="627"/>
                    </a:lnTo>
                    <a:lnTo>
                      <a:pt x="1327" y="635"/>
                    </a:lnTo>
                    <a:lnTo>
                      <a:pt x="1338" y="639"/>
                    </a:lnTo>
                    <a:lnTo>
                      <a:pt x="1349" y="642"/>
                    </a:lnTo>
                    <a:lnTo>
                      <a:pt x="1360" y="646"/>
                    </a:lnTo>
                    <a:lnTo>
                      <a:pt x="1371" y="648"/>
                    </a:lnTo>
                    <a:close/>
                    <a:moveTo>
                      <a:pt x="1250" y="675"/>
                    </a:moveTo>
                    <a:lnTo>
                      <a:pt x="1262" y="667"/>
                    </a:lnTo>
                    <a:lnTo>
                      <a:pt x="1270" y="660"/>
                    </a:lnTo>
                    <a:lnTo>
                      <a:pt x="1267" y="654"/>
                    </a:lnTo>
                    <a:lnTo>
                      <a:pt x="1261" y="649"/>
                    </a:lnTo>
                    <a:lnTo>
                      <a:pt x="1254" y="646"/>
                    </a:lnTo>
                    <a:lnTo>
                      <a:pt x="1247" y="642"/>
                    </a:lnTo>
                    <a:lnTo>
                      <a:pt x="1235" y="647"/>
                    </a:lnTo>
                    <a:lnTo>
                      <a:pt x="1223" y="652"/>
                    </a:lnTo>
                    <a:lnTo>
                      <a:pt x="1209" y="659"/>
                    </a:lnTo>
                    <a:lnTo>
                      <a:pt x="1196" y="667"/>
                    </a:lnTo>
                    <a:lnTo>
                      <a:pt x="1211" y="667"/>
                    </a:lnTo>
                    <a:lnTo>
                      <a:pt x="1224" y="670"/>
                    </a:lnTo>
                    <a:lnTo>
                      <a:pt x="1238" y="672"/>
                    </a:lnTo>
                    <a:lnTo>
                      <a:pt x="1250" y="675"/>
                    </a:lnTo>
                    <a:close/>
                    <a:moveTo>
                      <a:pt x="1058" y="713"/>
                    </a:moveTo>
                    <a:lnTo>
                      <a:pt x="1069" y="706"/>
                    </a:lnTo>
                    <a:lnTo>
                      <a:pt x="1079" y="700"/>
                    </a:lnTo>
                    <a:lnTo>
                      <a:pt x="1087" y="694"/>
                    </a:lnTo>
                    <a:lnTo>
                      <a:pt x="1095" y="689"/>
                    </a:lnTo>
                    <a:lnTo>
                      <a:pt x="1065" y="693"/>
                    </a:lnTo>
                    <a:lnTo>
                      <a:pt x="1049" y="696"/>
                    </a:lnTo>
                    <a:lnTo>
                      <a:pt x="1044" y="698"/>
                    </a:lnTo>
                    <a:lnTo>
                      <a:pt x="1041" y="701"/>
                    </a:lnTo>
                    <a:lnTo>
                      <a:pt x="1037" y="705"/>
                    </a:lnTo>
                    <a:lnTo>
                      <a:pt x="1034" y="710"/>
                    </a:lnTo>
                    <a:lnTo>
                      <a:pt x="1041" y="710"/>
                    </a:lnTo>
                    <a:lnTo>
                      <a:pt x="1048" y="710"/>
                    </a:lnTo>
                    <a:lnTo>
                      <a:pt x="1053" y="711"/>
                    </a:lnTo>
                    <a:lnTo>
                      <a:pt x="1058" y="713"/>
                    </a:lnTo>
                    <a:close/>
                    <a:moveTo>
                      <a:pt x="2878" y="744"/>
                    </a:moveTo>
                    <a:lnTo>
                      <a:pt x="2881" y="722"/>
                    </a:lnTo>
                    <a:lnTo>
                      <a:pt x="2886" y="706"/>
                    </a:lnTo>
                    <a:lnTo>
                      <a:pt x="2891" y="695"/>
                    </a:lnTo>
                    <a:lnTo>
                      <a:pt x="2893" y="688"/>
                    </a:lnTo>
                    <a:lnTo>
                      <a:pt x="2893" y="686"/>
                    </a:lnTo>
                    <a:lnTo>
                      <a:pt x="2892" y="685"/>
                    </a:lnTo>
                    <a:lnTo>
                      <a:pt x="2889" y="685"/>
                    </a:lnTo>
                    <a:lnTo>
                      <a:pt x="2886" y="686"/>
                    </a:lnTo>
                    <a:lnTo>
                      <a:pt x="2874" y="691"/>
                    </a:lnTo>
                    <a:lnTo>
                      <a:pt x="2855" y="701"/>
                    </a:lnTo>
                    <a:lnTo>
                      <a:pt x="2855" y="709"/>
                    </a:lnTo>
                    <a:lnTo>
                      <a:pt x="2854" y="719"/>
                    </a:lnTo>
                    <a:lnTo>
                      <a:pt x="2852" y="729"/>
                    </a:lnTo>
                    <a:lnTo>
                      <a:pt x="2848" y="740"/>
                    </a:lnTo>
                    <a:lnTo>
                      <a:pt x="2855" y="740"/>
                    </a:lnTo>
                    <a:lnTo>
                      <a:pt x="2863" y="740"/>
                    </a:lnTo>
                    <a:lnTo>
                      <a:pt x="2870" y="742"/>
                    </a:lnTo>
                    <a:lnTo>
                      <a:pt x="2878" y="744"/>
                    </a:lnTo>
                    <a:close/>
                    <a:moveTo>
                      <a:pt x="1788" y="785"/>
                    </a:moveTo>
                    <a:lnTo>
                      <a:pt x="1791" y="780"/>
                    </a:lnTo>
                    <a:lnTo>
                      <a:pt x="1795" y="776"/>
                    </a:lnTo>
                    <a:lnTo>
                      <a:pt x="1797" y="773"/>
                    </a:lnTo>
                    <a:lnTo>
                      <a:pt x="1798" y="770"/>
                    </a:lnTo>
                    <a:lnTo>
                      <a:pt x="1788" y="759"/>
                    </a:lnTo>
                    <a:lnTo>
                      <a:pt x="1774" y="750"/>
                    </a:lnTo>
                    <a:lnTo>
                      <a:pt x="1759" y="742"/>
                    </a:lnTo>
                    <a:lnTo>
                      <a:pt x="1743" y="735"/>
                    </a:lnTo>
                    <a:lnTo>
                      <a:pt x="1726" y="728"/>
                    </a:lnTo>
                    <a:lnTo>
                      <a:pt x="1706" y="722"/>
                    </a:lnTo>
                    <a:lnTo>
                      <a:pt x="1686" y="717"/>
                    </a:lnTo>
                    <a:lnTo>
                      <a:pt x="1664" y="712"/>
                    </a:lnTo>
                    <a:lnTo>
                      <a:pt x="1641" y="709"/>
                    </a:lnTo>
                    <a:lnTo>
                      <a:pt x="1617" y="705"/>
                    </a:lnTo>
                    <a:lnTo>
                      <a:pt x="1592" y="702"/>
                    </a:lnTo>
                    <a:lnTo>
                      <a:pt x="1566" y="701"/>
                    </a:lnTo>
                    <a:lnTo>
                      <a:pt x="1540" y="698"/>
                    </a:lnTo>
                    <a:lnTo>
                      <a:pt x="1512" y="698"/>
                    </a:lnTo>
                    <a:lnTo>
                      <a:pt x="1485" y="697"/>
                    </a:lnTo>
                    <a:lnTo>
                      <a:pt x="1457" y="698"/>
                    </a:lnTo>
                    <a:lnTo>
                      <a:pt x="1401" y="700"/>
                    </a:lnTo>
                    <a:lnTo>
                      <a:pt x="1345" y="704"/>
                    </a:lnTo>
                    <a:lnTo>
                      <a:pt x="1289" y="710"/>
                    </a:lnTo>
                    <a:lnTo>
                      <a:pt x="1234" y="718"/>
                    </a:lnTo>
                    <a:lnTo>
                      <a:pt x="1181" y="727"/>
                    </a:lnTo>
                    <a:lnTo>
                      <a:pt x="1131" y="737"/>
                    </a:lnTo>
                    <a:lnTo>
                      <a:pt x="1108" y="743"/>
                    </a:lnTo>
                    <a:lnTo>
                      <a:pt x="1087" y="750"/>
                    </a:lnTo>
                    <a:lnTo>
                      <a:pt x="1065" y="756"/>
                    </a:lnTo>
                    <a:lnTo>
                      <a:pt x="1045" y="763"/>
                    </a:lnTo>
                    <a:lnTo>
                      <a:pt x="1052" y="765"/>
                    </a:lnTo>
                    <a:lnTo>
                      <a:pt x="1061" y="766"/>
                    </a:lnTo>
                    <a:lnTo>
                      <a:pt x="1073" y="768"/>
                    </a:lnTo>
                    <a:lnTo>
                      <a:pt x="1088" y="770"/>
                    </a:lnTo>
                    <a:lnTo>
                      <a:pt x="1122" y="772"/>
                    </a:lnTo>
                    <a:lnTo>
                      <a:pt x="1166" y="773"/>
                    </a:lnTo>
                    <a:lnTo>
                      <a:pt x="1269" y="774"/>
                    </a:lnTo>
                    <a:lnTo>
                      <a:pt x="1386" y="774"/>
                    </a:lnTo>
                    <a:lnTo>
                      <a:pt x="1508" y="774"/>
                    </a:lnTo>
                    <a:lnTo>
                      <a:pt x="1623" y="775"/>
                    </a:lnTo>
                    <a:lnTo>
                      <a:pt x="1674" y="776"/>
                    </a:lnTo>
                    <a:lnTo>
                      <a:pt x="1720" y="778"/>
                    </a:lnTo>
                    <a:lnTo>
                      <a:pt x="1758" y="781"/>
                    </a:lnTo>
                    <a:lnTo>
                      <a:pt x="1788" y="785"/>
                    </a:lnTo>
                    <a:close/>
                    <a:moveTo>
                      <a:pt x="729" y="809"/>
                    </a:moveTo>
                    <a:lnTo>
                      <a:pt x="737" y="795"/>
                    </a:lnTo>
                    <a:lnTo>
                      <a:pt x="745" y="782"/>
                    </a:lnTo>
                    <a:lnTo>
                      <a:pt x="753" y="771"/>
                    </a:lnTo>
                    <a:lnTo>
                      <a:pt x="761" y="759"/>
                    </a:lnTo>
                    <a:lnTo>
                      <a:pt x="777" y="757"/>
                    </a:lnTo>
                    <a:lnTo>
                      <a:pt x="792" y="755"/>
                    </a:lnTo>
                    <a:lnTo>
                      <a:pt x="807" y="753"/>
                    </a:lnTo>
                    <a:lnTo>
                      <a:pt x="822" y="753"/>
                    </a:lnTo>
                    <a:lnTo>
                      <a:pt x="826" y="732"/>
                    </a:lnTo>
                    <a:lnTo>
                      <a:pt x="831" y="710"/>
                    </a:lnTo>
                    <a:lnTo>
                      <a:pt x="834" y="688"/>
                    </a:lnTo>
                    <a:lnTo>
                      <a:pt x="837" y="666"/>
                    </a:lnTo>
                    <a:lnTo>
                      <a:pt x="817" y="691"/>
                    </a:lnTo>
                    <a:lnTo>
                      <a:pt x="795" y="717"/>
                    </a:lnTo>
                    <a:lnTo>
                      <a:pt x="780" y="731"/>
                    </a:lnTo>
                    <a:lnTo>
                      <a:pt x="763" y="745"/>
                    </a:lnTo>
                    <a:lnTo>
                      <a:pt x="741" y="762"/>
                    </a:lnTo>
                    <a:lnTo>
                      <a:pt x="715" y="780"/>
                    </a:lnTo>
                    <a:lnTo>
                      <a:pt x="717" y="791"/>
                    </a:lnTo>
                    <a:lnTo>
                      <a:pt x="718" y="802"/>
                    </a:lnTo>
                    <a:lnTo>
                      <a:pt x="718" y="813"/>
                    </a:lnTo>
                    <a:lnTo>
                      <a:pt x="718" y="824"/>
                    </a:lnTo>
                    <a:lnTo>
                      <a:pt x="722" y="820"/>
                    </a:lnTo>
                    <a:lnTo>
                      <a:pt x="725" y="817"/>
                    </a:lnTo>
                    <a:lnTo>
                      <a:pt x="728" y="812"/>
                    </a:lnTo>
                    <a:lnTo>
                      <a:pt x="729" y="809"/>
                    </a:lnTo>
                    <a:close/>
                    <a:moveTo>
                      <a:pt x="917" y="838"/>
                    </a:moveTo>
                    <a:lnTo>
                      <a:pt x="928" y="830"/>
                    </a:lnTo>
                    <a:lnTo>
                      <a:pt x="940" y="824"/>
                    </a:lnTo>
                    <a:lnTo>
                      <a:pt x="951" y="816"/>
                    </a:lnTo>
                    <a:lnTo>
                      <a:pt x="963" y="809"/>
                    </a:lnTo>
                    <a:lnTo>
                      <a:pt x="952" y="809"/>
                    </a:lnTo>
                    <a:lnTo>
                      <a:pt x="941" y="809"/>
                    </a:lnTo>
                    <a:lnTo>
                      <a:pt x="929" y="809"/>
                    </a:lnTo>
                    <a:lnTo>
                      <a:pt x="918" y="810"/>
                    </a:lnTo>
                    <a:lnTo>
                      <a:pt x="907" y="820"/>
                    </a:lnTo>
                    <a:lnTo>
                      <a:pt x="892" y="834"/>
                    </a:lnTo>
                    <a:lnTo>
                      <a:pt x="900" y="834"/>
                    </a:lnTo>
                    <a:lnTo>
                      <a:pt x="907" y="834"/>
                    </a:lnTo>
                    <a:lnTo>
                      <a:pt x="912" y="836"/>
                    </a:lnTo>
                    <a:lnTo>
                      <a:pt x="917" y="838"/>
                    </a:lnTo>
                    <a:close/>
                    <a:moveTo>
                      <a:pt x="4503" y="774"/>
                    </a:moveTo>
                    <a:lnTo>
                      <a:pt x="4495" y="767"/>
                    </a:lnTo>
                    <a:lnTo>
                      <a:pt x="4488" y="762"/>
                    </a:lnTo>
                    <a:lnTo>
                      <a:pt x="4481" y="755"/>
                    </a:lnTo>
                    <a:lnTo>
                      <a:pt x="4475" y="748"/>
                    </a:lnTo>
                    <a:lnTo>
                      <a:pt x="4466" y="733"/>
                    </a:lnTo>
                    <a:lnTo>
                      <a:pt x="4458" y="718"/>
                    </a:lnTo>
                    <a:lnTo>
                      <a:pt x="4452" y="704"/>
                    </a:lnTo>
                    <a:lnTo>
                      <a:pt x="4448" y="690"/>
                    </a:lnTo>
                    <a:lnTo>
                      <a:pt x="4445" y="679"/>
                    </a:lnTo>
                    <a:lnTo>
                      <a:pt x="4443" y="668"/>
                    </a:lnTo>
                    <a:lnTo>
                      <a:pt x="4432" y="670"/>
                    </a:lnTo>
                    <a:lnTo>
                      <a:pt x="4420" y="670"/>
                    </a:lnTo>
                    <a:lnTo>
                      <a:pt x="4408" y="670"/>
                    </a:lnTo>
                    <a:lnTo>
                      <a:pt x="4394" y="670"/>
                    </a:lnTo>
                    <a:lnTo>
                      <a:pt x="4398" y="656"/>
                    </a:lnTo>
                    <a:lnTo>
                      <a:pt x="4402" y="643"/>
                    </a:lnTo>
                    <a:lnTo>
                      <a:pt x="4404" y="632"/>
                    </a:lnTo>
                    <a:lnTo>
                      <a:pt x="4406" y="621"/>
                    </a:lnTo>
                    <a:lnTo>
                      <a:pt x="4377" y="608"/>
                    </a:lnTo>
                    <a:lnTo>
                      <a:pt x="4348" y="594"/>
                    </a:lnTo>
                    <a:lnTo>
                      <a:pt x="4318" y="580"/>
                    </a:lnTo>
                    <a:lnTo>
                      <a:pt x="4289" y="566"/>
                    </a:lnTo>
                    <a:lnTo>
                      <a:pt x="4279" y="572"/>
                    </a:lnTo>
                    <a:lnTo>
                      <a:pt x="4266" y="580"/>
                    </a:lnTo>
                    <a:lnTo>
                      <a:pt x="4258" y="585"/>
                    </a:lnTo>
                    <a:lnTo>
                      <a:pt x="4248" y="588"/>
                    </a:lnTo>
                    <a:lnTo>
                      <a:pt x="4235" y="590"/>
                    </a:lnTo>
                    <a:lnTo>
                      <a:pt x="4218" y="592"/>
                    </a:lnTo>
                    <a:lnTo>
                      <a:pt x="4214" y="600"/>
                    </a:lnTo>
                    <a:lnTo>
                      <a:pt x="4210" y="610"/>
                    </a:lnTo>
                    <a:lnTo>
                      <a:pt x="4206" y="620"/>
                    </a:lnTo>
                    <a:lnTo>
                      <a:pt x="4201" y="631"/>
                    </a:lnTo>
                    <a:lnTo>
                      <a:pt x="4237" y="649"/>
                    </a:lnTo>
                    <a:lnTo>
                      <a:pt x="4271" y="668"/>
                    </a:lnTo>
                    <a:lnTo>
                      <a:pt x="4304" y="689"/>
                    </a:lnTo>
                    <a:lnTo>
                      <a:pt x="4336" y="710"/>
                    </a:lnTo>
                    <a:lnTo>
                      <a:pt x="4344" y="698"/>
                    </a:lnTo>
                    <a:lnTo>
                      <a:pt x="4348" y="690"/>
                    </a:lnTo>
                    <a:lnTo>
                      <a:pt x="4330" y="683"/>
                    </a:lnTo>
                    <a:lnTo>
                      <a:pt x="4311" y="678"/>
                    </a:lnTo>
                    <a:lnTo>
                      <a:pt x="4293" y="672"/>
                    </a:lnTo>
                    <a:lnTo>
                      <a:pt x="4273" y="668"/>
                    </a:lnTo>
                    <a:lnTo>
                      <a:pt x="4274" y="654"/>
                    </a:lnTo>
                    <a:lnTo>
                      <a:pt x="4276" y="639"/>
                    </a:lnTo>
                    <a:lnTo>
                      <a:pt x="4277" y="625"/>
                    </a:lnTo>
                    <a:lnTo>
                      <a:pt x="4277" y="610"/>
                    </a:lnTo>
                    <a:lnTo>
                      <a:pt x="4280" y="618"/>
                    </a:lnTo>
                    <a:lnTo>
                      <a:pt x="4282" y="627"/>
                    </a:lnTo>
                    <a:lnTo>
                      <a:pt x="4285" y="637"/>
                    </a:lnTo>
                    <a:lnTo>
                      <a:pt x="4285" y="648"/>
                    </a:lnTo>
                    <a:lnTo>
                      <a:pt x="4303" y="641"/>
                    </a:lnTo>
                    <a:lnTo>
                      <a:pt x="4320" y="633"/>
                    </a:lnTo>
                    <a:lnTo>
                      <a:pt x="4336" y="625"/>
                    </a:lnTo>
                    <a:lnTo>
                      <a:pt x="4351" y="618"/>
                    </a:lnTo>
                    <a:lnTo>
                      <a:pt x="4362" y="621"/>
                    </a:lnTo>
                    <a:lnTo>
                      <a:pt x="4371" y="625"/>
                    </a:lnTo>
                    <a:lnTo>
                      <a:pt x="4378" y="631"/>
                    </a:lnTo>
                    <a:lnTo>
                      <a:pt x="4386" y="636"/>
                    </a:lnTo>
                    <a:lnTo>
                      <a:pt x="4381" y="644"/>
                    </a:lnTo>
                    <a:lnTo>
                      <a:pt x="4379" y="652"/>
                    </a:lnTo>
                    <a:lnTo>
                      <a:pt x="4377" y="660"/>
                    </a:lnTo>
                    <a:lnTo>
                      <a:pt x="4375" y="668"/>
                    </a:lnTo>
                    <a:lnTo>
                      <a:pt x="4375" y="675"/>
                    </a:lnTo>
                    <a:lnTo>
                      <a:pt x="4377" y="682"/>
                    </a:lnTo>
                    <a:lnTo>
                      <a:pt x="4379" y="689"/>
                    </a:lnTo>
                    <a:lnTo>
                      <a:pt x="4381" y="696"/>
                    </a:lnTo>
                    <a:lnTo>
                      <a:pt x="4385" y="703"/>
                    </a:lnTo>
                    <a:lnTo>
                      <a:pt x="4388" y="710"/>
                    </a:lnTo>
                    <a:lnTo>
                      <a:pt x="4393" y="716"/>
                    </a:lnTo>
                    <a:lnTo>
                      <a:pt x="4397" y="721"/>
                    </a:lnTo>
                    <a:lnTo>
                      <a:pt x="4409" y="733"/>
                    </a:lnTo>
                    <a:lnTo>
                      <a:pt x="4421" y="742"/>
                    </a:lnTo>
                    <a:lnTo>
                      <a:pt x="4434" y="751"/>
                    </a:lnTo>
                    <a:lnTo>
                      <a:pt x="4448" y="758"/>
                    </a:lnTo>
                    <a:lnTo>
                      <a:pt x="4460" y="764"/>
                    </a:lnTo>
                    <a:lnTo>
                      <a:pt x="4473" y="770"/>
                    </a:lnTo>
                    <a:lnTo>
                      <a:pt x="4483" y="773"/>
                    </a:lnTo>
                    <a:lnTo>
                      <a:pt x="4492" y="774"/>
                    </a:lnTo>
                    <a:lnTo>
                      <a:pt x="4499" y="775"/>
                    </a:lnTo>
                    <a:lnTo>
                      <a:pt x="4503" y="774"/>
                    </a:lnTo>
                    <a:close/>
                    <a:moveTo>
                      <a:pt x="3781" y="820"/>
                    </a:moveTo>
                    <a:lnTo>
                      <a:pt x="3812" y="801"/>
                    </a:lnTo>
                    <a:lnTo>
                      <a:pt x="3843" y="782"/>
                    </a:lnTo>
                    <a:lnTo>
                      <a:pt x="3874" y="764"/>
                    </a:lnTo>
                    <a:lnTo>
                      <a:pt x="3905" y="744"/>
                    </a:lnTo>
                    <a:lnTo>
                      <a:pt x="3885" y="744"/>
                    </a:lnTo>
                    <a:lnTo>
                      <a:pt x="3868" y="744"/>
                    </a:lnTo>
                    <a:lnTo>
                      <a:pt x="3852" y="747"/>
                    </a:lnTo>
                    <a:lnTo>
                      <a:pt x="3836" y="750"/>
                    </a:lnTo>
                    <a:lnTo>
                      <a:pt x="3828" y="752"/>
                    </a:lnTo>
                    <a:lnTo>
                      <a:pt x="3819" y="757"/>
                    </a:lnTo>
                    <a:lnTo>
                      <a:pt x="3810" y="762"/>
                    </a:lnTo>
                    <a:lnTo>
                      <a:pt x="3799" y="767"/>
                    </a:lnTo>
                    <a:lnTo>
                      <a:pt x="3774" y="783"/>
                    </a:lnTo>
                    <a:lnTo>
                      <a:pt x="3742" y="806"/>
                    </a:lnTo>
                    <a:lnTo>
                      <a:pt x="3745" y="811"/>
                    </a:lnTo>
                    <a:lnTo>
                      <a:pt x="3748" y="814"/>
                    </a:lnTo>
                    <a:lnTo>
                      <a:pt x="3751" y="817"/>
                    </a:lnTo>
                    <a:lnTo>
                      <a:pt x="3755" y="819"/>
                    </a:lnTo>
                    <a:lnTo>
                      <a:pt x="3764" y="820"/>
                    </a:lnTo>
                    <a:lnTo>
                      <a:pt x="3781" y="820"/>
                    </a:lnTo>
                    <a:close/>
                    <a:moveTo>
                      <a:pt x="3381" y="858"/>
                    </a:moveTo>
                    <a:lnTo>
                      <a:pt x="3392" y="855"/>
                    </a:lnTo>
                    <a:lnTo>
                      <a:pt x="3401" y="851"/>
                    </a:lnTo>
                    <a:lnTo>
                      <a:pt x="3410" y="848"/>
                    </a:lnTo>
                    <a:lnTo>
                      <a:pt x="3420" y="843"/>
                    </a:lnTo>
                    <a:lnTo>
                      <a:pt x="3441" y="827"/>
                    </a:lnTo>
                    <a:lnTo>
                      <a:pt x="3478" y="798"/>
                    </a:lnTo>
                    <a:lnTo>
                      <a:pt x="3459" y="799"/>
                    </a:lnTo>
                    <a:lnTo>
                      <a:pt x="3438" y="802"/>
                    </a:lnTo>
                    <a:lnTo>
                      <a:pt x="3415" y="805"/>
                    </a:lnTo>
                    <a:lnTo>
                      <a:pt x="3393" y="810"/>
                    </a:lnTo>
                    <a:lnTo>
                      <a:pt x="3392" y="825"/>
                    </a:lnTo>
                    <a:lnTo>
                      <a:pt x="3391" y="838"/>
                    </a:lnTo>
                    <a:lnTo>
                      <a:pt x="3384" y="843"/>
                    </a:lnTo>
                    <a:lnTo>
                      <a:pt x="3375" y="847"/>
                    </a:lnTo>
                    <a:lnTo>
                      <a:pt x="3366" y="850"/>
                    </a:lnTo>
                    <a:lnTo>
                      <a:pt x="3355" y="855"/>
                    </a:lnTo>
                    <a:lnTo>
                      <a:pt x="3363" y="855"/>
                    </a:lnTo>
                    <a:lnTo>
                      <a:pt x="3370" y="855"/>
                    </a:lnTo>
                    <a:lnTo>
                      <a:pt x="3376" y="856"/>
                    </a:lnTo>
                    <a:lnTo>
                      <a:pt x="3381" y="858"/>
                    </a:lnTo>
                    <a:close/>
                    <a:moveTo>
                      <a:pt x="622" y="933"/>
                    </a:moveTo>
                    <a:lnTo>
                      <a:pt x="623" y="921"/>
                    </a:lnTo>
                    <a:lnTo>
                      <a:pt x="623" y="911"/>
                    </a:lnTo>
                    <a:lnTo>
                      <a:pt x="624" y="899"/>
                    </a:lnTo>
                    <a:lnTo>
                      <a:pt x="624" y="889"/>
                    </a:lnTo>
                    <a:lnTo>
                      <a:pt x="616" y="892"/>
                    </a:lnTo>
                    <a:lnTo>
                      <a:pt x="604" y="899"/>
                    </a:lnTo>
                    <a:lnTo>
                      <a:pt x="608" y="921"/>
                    </a:lnTo>
                    <a:lnTo>
                      <a:pt x="612" y="932"/>
                    </a:lnTo>
                    <a:lnTo>
                      <a:pt x="614" y="934"/>
                    </a:lnTo>
                    <a:lnTo>
                      <a:pt x="616" y="935"/>
                    </a:lnTo>
                    <a:lnTo>
                      <a:pt x="619" y="934"/>
                    </a:lnTo>
                    <a:lnTo>
                      <a:pt x="622" y="933"/>
                    </a:lnTo>
                    <a:close/>
                    <a:moveTo>
                      <a:pt x="3319" y="894"/>
                    </a:moveTo>
                    <a:lnTo>
                      <a:pt x="3331" y="882"/>
                    </a:lnTo>
                    <a:lnTo>
                      <a:pt x="3339" y="874"/>
                    </a:lnTo>
                    <a:lnTo>
                      <a:pt x="3328" y="874"/>
                    </a:lnTo>
                    <a:lnTo>
                      <a:pt x="3316" y="875"/>
                    </a:lnTo>
                    <a:lnTo>
                      <a:pt x="3304" y="876"/>
                    </a:lnTo>
                    <a:lnTo>
                      <a:pt x="3289" y="880"/>
                    </a:lnTo>
                    <a:lnTo>
                      <a:pt x="3290" y="884"/>
                    </a:lnTo>
                    <a:lnTo>
                      <a:pt x="3291" y="888"/>
                    </a:lnTo>
                    <a:lnTo>
                      <a:pt x="3294" y="891"/>
                    </a:lnTo>
                    <a:lnTo>
                      <a:pt x="3298" y="892"/>
                    </a:lnTo>
                    <a:lnTo>
                      <a:pt x="3307" y="894"/>
                    </a:lnTo>
                    <a:lnTo>
                      <a:pt x="3319" y="894"/>
                    </a:lnTo>
                    <a:close/>
                    <a:moveTo>
                      <a:pt x="3888" y="886"/>
                    </a:moveTo>
                    <a:lnTo>
                      <a:pt x="3892" y="874"/>
                    </a:lnTo>
                    <a:lnTo>
                      <a:pt x="3896" y="864"/>
                    </a:lnTo>
                    <a:lnTo>
                      <a:pt x="3898" y="855"/>
                    </a:lnTo>
                    <a:lnTo>
                      <a:pt x="3899" y="847"/>
                    </a:lnTo>
                    <a:lnTo>
                      <a:pt x="3889" y="850"/>
                    </a:lnTo>
                    <a:lnTo>
                      <a:pt x="3877" y="855"/>
                    </a:lnTo>
                    <a:lnTo>
                      <a:pt x="3866" y="858"/>
                    </a:lnTo>
                    <a:lnTo>
                      <a:pt x="3854" y="861"/>
                    </a:lnTo>
                    <a:lnTo>
                      <a:pt x="3858" y="866"/>
                    </a:lnTo>
                    <a:lnTo>
                      <a:pt x="3860" y="872"/>
                    </a:lnTo>
                    <a:lnTo>
                      <a:pt x="3862" y="879"/>
                    </a:lnTo>
                    <a:lnTo>
                      <a:pt x="3862" y="886"/>
                    </a:lnTo>
                    <a:lnTo>
                      <a:pt x="3877" y="886"/>
                    </a:lnTo>
                    <a:lnTo>
                      <a:pt x="3888" y="886"/>
                    </a:lnTo>
                    <a:close/>
                    <a:moveTo>
                      <a:pt x="4277" y="896"/>
                    </a:moveTo>
                    <a:lnTo>
                      <a:pt x="4280" y="892"/>
                    </a:lnTo>
                    <a:lnTo>
                      <a:pt x="4284" y="888"/>
                    </a:lnTo>
                    <a:lnTo>
                      <a:pt x="4286" y="884"/>
                    </a:lnTo>
                    <a:lnTo>
                      <a:pt x="4287" y="881"/>
                    </a:lnTo>
                    <a:lnTo>
                      <a:pt x="4276" y="881"/>
                    </a:lnTo>
                    <a:lnTo>
                      <a:pt x="4264" y="881"/>
                    </a:lnTo>
                    <a:lnTo>
                      <a:pt x="4251" y="882"/>
                    </a:lnTo>
                    <a:lnTo>
                      <a:pt x="4237" y="882"/>
                    </a:lnTo>
                    <a:lnTo>
                      <a:pt x="4248" y="886"/>
                    </a:lnTo>
                    <a:lnTo>
                      <a:pt x="4258" y="889"/>
                    </a:lnTo>
                    <a:lnTo>
                      <a:pt x="4268" y="892"/>
                    </a:lnTo>
                    <a:lnTo>
                      <a:pt x="4277" y="896"/>
                    </a:lnTo>
                    <a:close/>
                    <a:moveTo>
                      <a:pt x="192" y="1054"/>
                    </a:moveTo>
                    <a:lnTo>
                      <a:pt x="196" y="1048"/>
                    </a:lnTo>
                    <a:lnTo>
                      <a:pt x="201" y="1042"/>
                    </a:lnTo>
                    <a:lnTo>
                      <a:pt x="203" y="1037"/>
                    </a:lnTo>
                    <a:lnTo>
                      <a:pt x="205" y="1033"/>
                    </a:lnTo>
                    <a:lnTo>
                      <a:pt x="205" y="1022"/>
                    </a:lnTo>
                    <a:lnTo>
                      <a:pt x="204" y="1005"/>
                    </a:lnTo>
                    <a:lnTo>
                      <a:pt x="199" y="1013"/>
                    </a:lnTo>
                    <a:lnTo>
                      <a:pt x="193" y="1021"/>
                    </a:lnTo>
                    <a:lnTo>
                      <a:pt x="185" y="1029"/>
                    </a:lnTo>
                    <a:lnTo>
                      <a:pt x="177" y="1039"/>
                    </a:lnTo>
                    <a:lnTo>
                      <a:pt x="185" y="1029"/>
                    </a:lnTo>
                    <a:lnTo>
                      <a:pt x="193" y="1021"/>
                    </a:lnTo>
                    <a:lnTo>
                      <a:pt x="199" y="1013"/>
                    </a:lnTo>
                    <a:lnTo>
                      <a:pt x="204" y="1005"/>
                    </a:lnTo>
                    <a:lnTo>
                      <a:pt x="205" y="1022"/>
                    </a:lnTo>
                    <a:lnTo>
                      <a:pt x="205" y="1033"/>
                    </a:lnTo>
                    <a:lnTo>
                      <a:pt x="203" y="1037"/>
                    </a:lnTo>
                    <a:lnTo>
                      <a:pt x="201" y="1042"/>
                    </a:lnTo>
                    <a:lnTo>
                      <a:pt x="196" y="1048"/>
                    </a:lnTo>
                    <a:lnTo>
                      <a:pt x="192" y="1054"/>
                    </a:lnTo>
                    <a:close/>
                    <a:moveTo>
                      <a:pt x="4607" y="960"/>
                    </a:moveTo>
                    <a:lnTo>
                      <a:pt x="4608" y="942"/>
                    </a:lnTo>
                    <a:lnTo>
                      <a:pt x="4608" y="927"/>
                    </a:lnTo>
                    <a:lnTo>
                      <a:pt x="4601" y="920"/>
                    </a:lnTo>
                    <a:lnTo>
                      <a:pt x="4595" y="915"/>
                    </a:lnTo>
                    <a:lnTo>
                      <a:pt x="4588" y="912"/>
                    </a:lnTo>
                    <a:lnTo>
                      <a:pt x="4580" y="909"/>
                    </a:lnTo>
                    <a:lnTo>
                      <a:pt x="4580" y="919"/>
                    </a:lnTo>
                    <a:lnTo>
                      <a:pt x="4579" y="930"/>
                    </a:lnTo>
                    <a:lnTo>
                      <a:pt x="4579" y="943"/>
                    </a:lnTo>
                    <a:lnTo>
                      <a:pt x="4577" y="957"/>
                    </a:lnTo>
                    <a:lnTo>
                      <a:pt x="4584" y="957"/>
                    </a:lnTo>
                    <a:lnTo>
                      <a:pt x="4592" y="957"/>
                    </a:lnTo>
                    <a:lnTo>
                      <a:pt x="4599" y="958"/>
                    </a:lnTo>
                    <a:lnTo>
                      <a:pt x="4607" y="960"/>
                    </a:lnTo>
                    <a:close/>
                    <a:moveTo>
                      <a:pt x="589" y="1258"/>
                    </a:moveTo>
                    <a:lnTo>
                      <a:pt x="608" y="1213"/>
                    </a:lnTo>
                    <a:lnTo>
                      <a:pt x="621" y="1183"/>
                    </a:lnTo>
                    <a:lnTo>
                      <a:pt x="624" y="1170"/>
                    </a:lnTo>
                    <a:lnTo>
                      <a:pt x="625" y="1159"/>
                    </a:lnTo>
                    <a:lnTo>
                      <a:pt x="624" y="1146"/>
                    </a:lnTo>
                    <a:lnTo>
                      <a:pt x="621" y="1131"/>
                    </a:lnTo>
                    <a:lnTo>
                      <a:pt x="605" y="1160"/>
                    </a:lnTo>
                    <a:lnTo>
                      <a:pt x="588" y="1190"/>
                    </a:lnTo>
                    <a:lnTo>
                      <a:pt x="571" y="1220"/>
                    </a:lnTo>
                    <a:lnTo>
                      <a:pt x="554" y="1249"/>
                    </a:lnTo>
                    <a:lnTo>
                      <a:pt x="565" y="1250"/>
                    </a:lnTo>
                    <a:lnTo>
                      <a:pt x="574" y="1252"/>
                    </a:lnTo>
                    <a:lnTo>
                      <a:pt x="582" y="1254"/>
                    </a:lnTo>
                    <a:lnTo>
                      <a:pt x="589" y="1258"/>
                    </a:lnTo>
                    <a:close/>
                    <a:moveTo>
                      <a:pt x="4853" y="1207"/>
                    </a:moveTo>
                    <a:lnTo>
                      <a:pt x="4860" y="1203"/>
                    </a:lnTo>
                    <a:lnTo>
                      <a:pt x="4864" y="1198"/>
                    </a:lnTo>
                    <a:lnTo>
                      <a:pt x="4868" y="1193"/>
                    </a:lnTo>
                    <a:lnTo>
                      <a:pt x="4870" y="1189"/>
                    </a:lnTo>
                    <a:lnTo>
                      <a:pt x="4871" y="1183"/>
                    </a:lnTo>
                    <a:lnTo>
                      <a:pt x="4870" y="1178"/>
                    </a:lnTo>
                    <a:lnTo>
                      <a:pt x="4869" y="1173"/>
                    </a:lnTo>
                    <a:lnTo>
                      <a:pt x="4868" y="1168"/>
                    </a:lnTo>
                    <a:lnTo>
                      <a:pt x="4857" y="1151"/>
                    </a:lnTo>
                    <a:lnTo>
                      <a:pt x="4852" y="1144"/>
                    </a:lnTo>
                    <a:lnTo>
                      <a:pt x="4847" y="1159"/>
                    </a:lnTo>
                    <a:lnTo>
                      <a:pt x="4842" y="1174"/>
                    </a:lnTo>
                    <a:lnTo>
                      <a:pt x="4838" y="1188"/>
                    </a:lnTo>
                    <a:lnTo>
                      <a:pt x="4833" y="1203"/>
                    </a:lnTo>
                    <a:lnTo>
                      <a:pt x="4840" y="1203"/>
                    </a:lnTo>
                    <a:lnTo>
                      <a:pt x="4845" y="1203"/>
                    </a:lnTo>
                    <a:lnTo>
                      <a:pt x="4849" y="1205"/>
                    </a:lnTo>
                    <a:lnTo>
                      <a:pt x="4853" y="1207"/>
                    </a:lnTo>
                    <a:close/>
                    <a:moveTo>
                      <a:pt x="2707" y="1306"/>
                    </a:moveTo>
                    <a:lnTo>
                      <a:pt x="2718" y="1300"/>
                    </a:lnTo>
                    <a:lnTo>
                      <a:pt x="2729" y="1294"/>
                    </a:lnTo>
                    <a:lnTo>
                      <a:pt x="2736" y="1288"/>
                    </a:lnTo>
                    <a:lnTo>
                      <a:pt x="2741" y="1281"/>
                    </a:lnTo>
                    <a:lnTo>
                      <a:pt x="2744" y="1273"/>
                    </a:lnTo>
                    <a:lnTo>
                      <a:pt x="2746" y="1266"/>
                    </a:lnTo>
                    <a:lnTo>
                      <a:pt x="2746" y="1258"/>
                    </a:lnTo>
                    <a:lnTo>
                      <a:pt x="2746" y="1250"/>
                    </a:lnTo>
                    <a:lnTo>
                      <a:pt x="2737" y="1220"/>
                    </a:lnTo>
                    <a:lnTo>
                      <a:pt x="2728" y="1198"/>
                    </a:lnTo>
                    <a:lnTo>
                      <a:pt x="2707" y="1197"/>
                    </a:lnTo>
                    <a:lnTo>
                      <a:pt x="2686" y="1196"/>
                    </a:lnTo>
                    <a:lnTo>
                      <a:pt x="2664" y="1195"/>
                    </a:lnTo>
                    <a:lnTo>
                      <a:pt x="2643" y="1193"/>
                    </a:lnTo>
                    <a:lnTo>
                      <a:pt x="2621" y="1193"/>
                    </a:lnTo>
                    <a:lnTo>
                      <a:pt x="2598" y="1192"/>
                    </a:lnTo>
                    <a:lnTo>
                      <a:pt x="2576" y="1192"/>
                    </a:lnTo>
                    <a:lnTo>
                      <a:pt x="2553" y="1192"/>
                    </a:lnTo>
                    <a:lnTo>
                      <a:pt x="2549" y="1201"/>
                    </a:lnTo>
                    <a:lnTo>
                      <a:pt x="2542" y="1211"/>
                    </a:lnTo>
                    <a:lnTo>
                      <a:pt x="2535" y="1221"/>
                    </a:lnTo>
                    <a:lnTo>
                      <a:pt x="2527" y="1232"/>
                    </a:lnTo>
                    <a:lnTo>
                      <a:pt x="2549" y="1247"/>
                    </a:lnTo>
                    <a:lnTo>
                      <a:pt x="2573" y="1261"/>
                    </a:lnTo>
                    <a:lnTo>
                      <a:pt x="2597" y="1274"/>
                    </a:lnTo>
                    <a:lnTo>
                      <a:pt x="2621" y="1285"/>
                    </a:lnTo>
                    <a:lnTo>
                      <a:pt x="2645" y="1294"/>
                    </a:lnTo>
                    <a:lnTo>
                      <a:pt x="2668" y="1300"/>
                    </a:lnTo>
                    <a:lnTo>
                      <a:pt x="2678" y="1303"/>
                    </a:lnTo>
                    <a:lnTo>
                      <a:pt x="2689" y="1305"/>
                    </a:lnTo>
                    <a:lnTo>
                      <a:pt x="2698" y="1305"/>
                    </a:lnTo>
                    <a:lnTo>
                      <a:pt x="2707" y="1306"/>
                    </a:lnTo>
                    <a:close/>
                    <a:moveTo>
                      <a:pt x="535" y="1429"/>
                    </a:moveTo>
                    <a:lnTo>
                      <a:pt x="543" y="1421"/>
                    </a:lnTo>
                    <a:lnTo>
                      <a:pt x="551" y="1412"/>
                    </a:lnTo>
                    <a:lnTo>
                      <a:pt x="557" y="1404"/>
                    </a:lnTo>
                    <a:lnTo>
                      <a:pt x="562" y="1394"/>
                    </a:lnTo>
                    <a:lnTo>
                      <a:pt x="566" y="1386"/>
                    </a:lnTo>
                    <a:lnTo>
                      <a:pt x="570" y="1377"/>
                    </a:lnTo>
                    <a:lnTo>
                      <a:pt x="573" y="1369"/>
                    </a:lnTo>
                    <a:lnTo>
                      <a:pt x="575" y="1361"/>
                    </a:lnTo>
                    <a:lnTo>
                      <a:pt x="577" y="1346"/>
                    </a:lnTo>
                    <a:lnTo>
                      <a:pt x="578" y="1334"/>
                    </a:lnTo>
                    <a:lnTo>
                      <a:pt x="577" y="1323"/>
                    </a:lnTo>
                    <a:lnTo>
                      <a:pt x="576" y="1316"/>
                    </a:lnTo>
                    <a:lnTo>
                      <a:pt x="573" y="1316"/>
                    </a:lnTo>
                    <a:lnTo>
                      <a:pt x="569" y="1317"/>
                    </a:lnTo>
                    <a:lnTo>
                      <a:pt x="567" y="1320"/>
                    </a:lnTo>
                    <a:lnTo>
                      <a:pt x="563" y="1322"/>
                    </a:lnTo>
                    <a:lnTo>
                      <a:pt x="559" y="1328"/>
                    </a:lnTo>
                    <a:lnTo>
                      <a:pt x="554" y="1335"/>
                    </a:lnTo>
                    <a:lnTo>
                      <a:pt x="550" y="1344"/>
                    </a:lnTo>
                    <a:lnTo>
                      <a:pt x="546" y="1354"/>
                    </a:lnTo>
                    <a:lnTo>
                      <a:pt x="543" y="1365"/>
                    </a:lnTo>
                    <a:lnTo>
                      <a:pt x="540" y="1375"/>
                    </a:lnTo>
                    <a:lnTo>
                      <a:pt x="536" y="1396"/>
                    </a:lnTo>
                    <a:lnTo>
                      <a:pt x="534" y="1414"/>
                    </a:lnTo>
                    <a:lnTo>
                      <a:pt x="534" y="1425"/>
                    </a:lnTo>
                    <a:lnTo>
                      <a:pt x="535" y="1429"/>
                    </a:lnTo>
                    <a:close/>
                    <a:moveTo>
                      <a:pt x="4949" y="1360"/>
                    </a:moveTo>
                    <a:lnTo>
                      <a:pt x="4951" y="1352"/>
                    </a:lnTo>
                    <a:lnTo>
                      <a:pt x="4954" y="1343"/>
                    </a:lnTo>
                    <a:lnTo>
                      <a:pt x="4955" y="1335"/>
                    </a:lnTo>
                    <a:lnTo>
                      <a:pt x="4956" y="1324"/>
                    </a:lnTo>
                    <a:lnTo>
                      <a:pt x="4956" y="1305"/>
                    </a:lnTo>
                    <a:lnTo>
                      <a:pt x="4956" y="1283"/>
                    </a:lnTo>
                    <a:lnTo>
                      <a:pt x="4953" y="1260"/>
                    </a:lnTo>
                    <a:lnTo>
                      <a:pt x="4949" y="1237"/>
                    </a:lnTo>
                    <a:lnTo>
                      <a:pt x="4943" y="1214"/>
                    </a:lnTo>
                    <a:lnTo>
                      <a:pt x="4938" y="1191"/>
                    </a:lnTo>
                    <a:lnTo>
                      <a:pt x="4931" y="1168"/>
                    </a:lnTo>
                    <a:lnTo>
                      <a:pt x="4924" y="1147"/>
                    </a:lnTo>
                    <a:lnTo>
                      <a:pt x="4916" y="1127"/>
                    </a:lnTo>
                    <a:lnTo>
                      <a:pt x="4908" y="1108"/>
                    </a:lnTo>
                    <a:lnTo>
                      <a:pt x="4900" y="1091"/>
                    </a:lnTo>
                    <a:lnTo>
                      <a:pt x="4892" y="1076"/>
                    </a:lnTo>
                    <a:lnTo>
                      <a:pt x="4884" y="1065"/>
                    </a:lnTo>
                    <a:lnTo>
                      <a:pt x="4876" y="1057"/>
                    </a:lnTo>
                    <a:lnTo>
                      <a:pt x="4865" y="1067"/>
                    </a:lnTo>
                    <a:lnTo>
                      <a:pt x="4849" y="1081"/>
                    </a:lnTo>
                    <a:lnTo>
                      <a:pt x="4845" y="1068"/>
                    </a:lnTo>
                    <a:lnTo>
                      <a:pt x="4842" y="1057"/>
                    </a:lnTo>
                    <a:lnTo>
                      <a:pt x="4841" y="1046"/>
                    </a:lnTo>
                    <a:lnTo>
                      <a:pt x="4842" y="1038"/>
                    </a:lnTo>
                    <a:lnTo>
                      <a:pt x="4845" y="1023"/>
                    </a:lnTo>
                    <a:lnTo>
                      <a:pt x="4848" y="1012"/>
                    </a:lnTo>
                    <a:lnTo>
                      <a:pt x="4848" y="1006"/>
                    </a:lnTo>
                    <a:lnTo>
                      <a:pt x="4848" y="1002"/>
                    </a:lnTo>
                    <a:lnTo>
                      <a:pt x="4846" y="997"/>
                    </a:lnTo>
                    <a:lnTo>
                      <a:pt x="4841" y="994"/>
                    </a:lnTo>
                    <a:lnTo>
                      <a:pt x="4834" y="989"/>
                    </a:lnTo>
                    <a:lnTo>
                      <a:pt x="4825" y="986"/>
                    </a:lnTo>
                    <a:lnTo>
                      <a:pt x="4813" y="981"/>
                    </a:lnTo>
                    <a:lnTo>
                      <a:pt x="4795" y="975"/>
                    </a:lnTo>
                    <a:lnTo>
                      <a:pt x="4808" y="961"/>
                    </a:lnTo>
                    <a:lnTo>
                      <a:pt x="4817" y="951"/>
                    </a:lnTo>
                    <a:lnTo>
                      <a:pt x="4813" y="941"/>
                    </a:lnTo>
                    <a:lnTo>
                      <a:pt x="4807" y="933"/>
                    </a:lnTo>
                    <a:lnTo>
                      <a:pt x="4801" y="925"/>
                    </a:lnTo>
                    <a:lnTo>
                      <a:pt x="4794" y="918"/>
                    </a:lnTo>
                    <a:lnTo>
                      <a:pt x="4783" y="918"/>
                    </a:lnTo>
                    <a:lnTo>
                      <a:pt x="4770" y="917"/>
                    </a:lnTo>
                    <a:lnTo>
                      <a:pt x="4759" y="915"/>
                    </a:lnTo>
                    <a:lnTo>
                      <a:pt x="4747" y="914"/>
                    </a:lnTo>
                    <a:lnTo>
                      <a:pt x="4735" y="911"/>
                    </a:lnTo>
                    <a:lnTo>
                      <a:pt x="4723" y="907"/>
                    </a:lnTo>
                    <a:lnTo>
                      <a:pt x="4712" y="902"/>
                    </a:lnTo>
                    <a:lnTo>
                      <a:pt x="4700" y="896"/>
                    </a:lnTo>
                    <a:lnTo>
                      <a:pt x="4708" y="878"/>
                    </a:lnTo>
                    <a:lnTo>
                      <a:pt x="4714" y="859"/>
                    </a:lnTo>
                    <a:lnTo>
                      <a:pt x="4720" y="841"/>
                    </a:lnTo>
                    <a:lnTo>
                      <a:pt x="4724" y="822"/>
                    </a:lnTo>
                    <a:lnTo>
                      <a:pt x="4694" y="812"/>
                    </a:lnTo>
                    <a:lnTo>
                      <a:pt x="4665" y="802"/>
                    </a:lnTo>
                    <a:lnTo>
                      <a:pt x="4634" y="791"/>
                    </a:lnTo>
                    <a:lnTo>
                      <a:pt x="4601" y="781"/>
                    </a:lnTo>
                    <a:lnTo>
                      <a:pt x="4593" y="789"/>
                    </a:lnTo>
                    <a:lnTo>
                      <a:pt x="4581" y="796"/>
                    </a:lnTo>
                    <a:lnTo>
                      <a:pt x="4592" y="799"/>
                    </a:lnTo>
                    <a:lnTo>
                      <a:pt x="4603" y="804"/>
                    </a:lnTo>
                    <a:lnTo>
                      <a:pt x="4614" y="809"/>
                    </a:lnTo>
                    <a:lnTo>
                      <a:pt x="4624" y="814"/>
                    </a:lnTo>
                    <a:lnTo>
                      <a:pt x="4621" y="822"/>
                    </a:lnTo>
                    <a:lnTo>
                      <a:pt x="4614" y="835"/>
                    </a:lnTo>
                    <a:lnTo>
                      <a:pt x="4621" y="849"/>
                    </a:lnTo>
                    <a:lnTo>
                      <a:pt x="4627" y="864"/>
                    </a:lnTo>
                    <a:lnTo>
                      <a:pt x="4643" y="864"/>
                    </a:lnTo>
                    <a:lnTo>
                      <a:pt x="4657" y="866"/>
                    </a:lnTo>
                    <a:lnTo>
                      <a:pt x="4671" y="868"/>
                    </a:lnTo>
                    <a:lnTo>
                      <a:pt x="4686" y="872"/>
                    </a:lnTo>
                    <a:lnTo>
                      <a:pt x="4678" y="875"/>
                    </a:lnTo>
                    <a:lnTo>
                      <a:pt x="4670" y="880"/>
                    </a:lnTo>
                    <a:lnTo>
                      <a:pt x="4661" y="886"/>
                    </a:lnTo>
                    <a:lnTo>
                      <a:pt x="4651" y="891"/>
                    </a:lnTo>
                    <a:lnTo>
                      <a:pt x="4668" y="919"/>
                    </a:lnTo>
                    <a:lnTo>
                      <a:pt x="4691" y="959"/>
                    </a:lnTo>
                    <a:lnTo>
                      <a:pt x="4717" y="1008"/>
                    </a:lnTo>
                    <a:lnTo>
                      <a:pt x="4744" y="1064"/>
                    </a:lnTo>
                    <a:lnTo>
                      <a:pt x="4756" y="1092"/>
                    </a:lnTo>
                    <a:lnTo>
                      <a:pt x="4768" y="1120"/>
                    </a:lnTo>
                    <a:lnTo>
                      <a:pt x="4778" y="1147"/>
                    </a:lnTo>
                    <a:lnTo>
                      <a:pt x="4789" y="1174"/>
                    </a:lnTo>
                    <a:lnTo>
                      <a:pt x="4795" y="1199"/>
                    </a:lnTo>
                    <a:lnTo>
                      <a:pt x="4801" y="1222"/>
                    </a:lnTo>
                    <a:lnTo>
                      <a:pt x="4803" y="1234"/>
                    </a:lnTo>
                    <a:lnTo>
                      <a:pt x="4805" y="1244"/>
                    </a:lnTo>
                    <a:lnTo>
                      <a:pt x="4805" y="1253"/>
                    </a:lnTo>
                    <a:lnTo>
                      <a:pt x="4805" y="1261"/>
                    </a:lnTo>
                    <a:lnTo>
                      <a:pt x="4816" y="1254"/>
                    </a:lnTo>
                    <a:lnTo>
                      <a:pt x="4825" y="1250"/>
                    </a:lnTo>
                    <a:lnTo>
                      <a:pt x="4833" y="1245"/>
                    </a:lnTo>
                    <a:lnTo>
                      <a:pt x="4841" y="1242"/>
                    </a:lnTo>
                    <a:lnTo>
                      <a:pt x="4844" y="1255"/>
                    </a:lnTo>
                    <a:lnTo>
                      <a:pt x="4847" y="1270"/>
                    </a:lnTo>
                    <a:lnTo>
                      <a:pt x="4849" y="1286"/>
                    </a:lnTo>
                    <a:lnTo>
                      <a:pt x="4853" y="1304"/>
                    </a:lnTo>
                    <a:lnTo>
                      <a:pt x="4878" y="1317"/>
                    </a:lnTo>
                    <a:lnTo>
                      <a:pt x="4902" y="1332"/>
                    </a:lnTo>
                    <a:lnTo>
                      <a:pt x="4926" y="1346"/>
                    </a:lnTo>
                    <a:lnTo>
                      <a:pt x="4949" y="1360"/>
                    </a:lnTo>
                    <a:close/>
                    <a:moveTo>
                      <a:pt x="4879" y="1448"/>
                    </a:moveTo>
                    <a:lnTo>
                      <a:pt x="4896" y="1408"/>
                    </a:lnTo>
                    <a:lnTo>
                      <a:pt x="4903" y="1394"/>
                    </a:lnTo>
                    <a:lnTo>
                      <a:pt x="4903" y="1392"/>
                    </a:lnTo>
                    <a:lnTo>
                      <a:pt x="4898" y="1385"/>
                    </a:lnTo>
                    <a:lnTo>
                      <a:pt x="4879" y="1390"/>
                    </a:lnTo>
                    <a:lnTo>
                      <a:pt x="4860" y="1393"/>
                    </a:lnTo>
                    <a:lnTo>
                      <a:pt x="4841" y="1398"/>
                    </a:lnTo>
                    <a:lnTo>
                      <a:pt x="4822" y="1401"/>
                    </a:lnTo>
                    <a:lnTo>
                      <a:pt x="4822" y="1413"/>
                    </a:lnTo>
                    <a:lnTo>
                      <a:pt x="4821" y="1423"/>
                    </a:lnTo>
                    <a:lnTo>
                      <a:pt x="4818" y="1435"/>
                    </a:lnTo>
                    <a:lnTo>
                      <a:pt x="4815" y="1445"/>
                    </a:lnTo>
                    <a:lnTo>
                      <a:pt x="4832" y="1445"/>
                    </a:lnTo>
                    <a:lnTo>
                      <a:pt x="4849" y="1445"/>
                    </a:lnTo>
                    <a:lnTo>
                      <a:pt x="4864" y="1446"/>
                    </a:lnTo>
                    <a:lnTo>
                      <a:pt x="4879" y="1448"/>
                    </a:lnTo>
                    <a:close/>
                    <a:moveTo>
                      <a:pt x="5019" y="1634"/>
                    </a:moveTo>
                    <a:lnTo>
                      <a:pt x="5008" y="1631"/>
                    </a:lnTo>
                    <a:lnTo>
                      <a:pt x="4996" y="1628"/>
                    </a:lnTo>
                    <a:lnTo>
                      <a:pt x="4984" y="1624"/>
                    </a:lnTo>
                    <a:lnTo>
                      <a:pt x="4970" y="1621"/>
                    </a:lnTo>
                    <a:lnTo>
                      <a:pt x="4977" y="1629"/>
                    </a:lnTo>
                    <a:lnTo>
                      <a:pt x="4984" y="1640"/>
                    </a:lnTo>
                    <a:lnTo>
                      <a:pt x="4994" y="1637"/>
                    </a:lnTo>
                    <a:lnTo>
                      <a:pt x="5003" y="1636"/>
                    </a:lnTo>
                    <a:lnTo>
                      <a:pt x="5011" y="1634"/>
                    </a:lnTo>
                    <a:lnTo>
                      <a:pt x="5019" y="1634"/>
                    </a:lnTo>
                    <a:close/>
                    <a:moveTo>
                      <a:pt x="218" y="1931"/>
                    </a:moveTo>
                    <a:lnTo>
                      <a:pt x="218" y="1916"/>
                    </a:lnTo>
                    <a:lnTo>
                      <a:pt x="219" y="1902"/>
                    </a:lnTo>
                    <a:lnTo>
                      <a:pt x="220" y="1889"/>
                    </a:lnTo>
                    <a:lnTo>
                      <a:pt x="220" y="1877"/>
                    </a:lnTo>
                    <a:lnTo>
                      <a:pt x="220" y="1889"/>
                    </a:lnTo>
                    <a:lnTo>
                      <a:pt x="219" y="1902"/>
                    </a:lnTo>
                    <a:lnTo>
                      <a:pt x="218" y="1916"/>
                    </a:lnTo>
                    <a:lnTo>
                      <a:pt x="218" y="1931"/>
                    </a:lnTo>
                    <a:close/>
                    <a:moveTo>
                      <a:pt x="651" y="1949"/>
                    </a:moveTo>
                    <a:lnTo>
                      <a:pt x="651" y="1932"/>
                    </a:lnTo>
                    <a:lnTo>
                      <a:pt x="649" y="1914"/>
                    </a:lnTo>
                    <a:lnTo>
                      <a:pt x="647" y="1895"/>
                    </a:lnTo>
                    <a:lnTo>
                      <a:pt x="645" y="1877"/>
                    </a:lnTo>
                    <a:lnTo>
                      <a:pt x="647" y="1895"/>
                    </a:lnTo>
                    <a:lnTo>
                      <a:pt x="649" y="1914"/>
                    </a:lnTo>
                    <a:lnTo>
                      <a:pt x="651" y="1932"/>
                    </a:lnTo>
                    <a:lnTo>
                      <a:pt x="651" y="1949"/>
                    </a:lnTo>
                    <a:close/>
                    <a:moveTo>
                      <a:pt x="4947" y="1849"/>
                    </a:moveTo>
                    <a:lnTo>
                      <a:pt x="4957" y="1849"/>
                    </a:lnTo>
                    <a:lnTo>
                      <a:pt x="4966" y="1848"/>
                    </a:lnTo>
                    <a:lnTo>
                      <a:pt x="4973" y="1846"/>
                    </a:lnTo>
                    <a:lnTo>
                      <a:pt x="4980" y="1844"/>
                    </a:lnTo>
                    <a:lnTo>
                      <a:pt x="4985" y="1840"/>
                    </a:lnTo>
                    <a:lnTo>
                      <a:pt x="4989" y="1837"/>
                    </a:lnTo>
                    <a:lnTo>
                      <a:pt x="4993" y="1833"/>
                    </a:lnTo>
                    <a:lnTo>
                      <a:pt x="4995" y="1829"/>
                    </a:lnTo>
                    <a:lnTo>
                      <a:pt x="5002" y="1811"/>
                    </a:lnTo>
                    <a:lnTo>
                      <a:pt x="5010" y="1795"/>
                    </a:lnTo>
                    <a:lnTo>
                      <a:pt x="5003" y="1792"/>
                    </a:lnTo>
                    <a:lnTo>
                      <a:pt x="4995" y="1788"/>
                    </a:lnTo>
                    <a:lnTo>
                      <a:pt x="4986" y="1786"/>
                    </a:lnTo>
                    <a:lnTo>
                      <a:pt x="4976" y="1786"/>
                    </a:lnTo>
                    <a:lnTo>
                      <a:pt x="4977" y="1765"/>
                    </a:lnTo>
                    <a:lnTo>
                      <a:pt x="4976" y="1750"/>
                    </a:lnTo>
                    <a:lnTo>
                      <a:pt x="4974" y="1739"/>
                    </a:lnTo>
                    <a:lnTo>
                      <a:pt x="4972" y="1732"/>
                    </a:lnTo>
                    <a:lnTo>
                      <a:pt x="4970" y="1728"/>
                    </a:lnTo>
                    <a:lnTo>
                      <a:pt x="4966" y="1724"/>
                    </a:lnTo>
                    <a:lnTo>
                      <a:pt x="4963" y="1722"/>
                    </a:lnTo>
                    <a:lnTo>
                      <a:pt x="4959" y="1718"/>
                    </a:lnTo>
                    <a:lnTo>
                      <a:pt x="4953" y="1744"/>
                    </a:lnTo>
                    <a:lnTo>
                      <a:pt x="4940" y="1792"/>
                    </a:lnTo>
                    <a:lnTo>
                      <a:pt x="4938" y="1804"/>
                    </a:lnTo>
                    <a:lnTo>
                      <a:pt x="4935" y="1816"/>
                    </a:lnTo>
                    <a:lnTo>
                      <a:pt x="4934" y="1827"/>
                    </a:lnTo>
                    <a:lnTo>
                      <a:pt x="4934" y="1837"/>
                    </a:lnTo>
                    <a:lnTo>
                      <a:pt x="4935" y="1844"/>
                    </a:lnTo>
                    <a:lnTo>
                      <a:pt x="4938" y="1848"/>
                    </a:lnTo>
                    <a:lnTo>
                      <a:pt x="4939" y="1850"/>
                    </a:lnTo>
                    <a:lnTo>
                      <a:pt x="4941" y="1850"/>
                    </a:lnTo>
                    <a:lnTo>
                      <a:pt x="4943" y="1850"/>
                    </a:lnTo>
                    <a:lnTo>
                      <a:pt x="4947" y="1849"/>
                    </a:lnTo>
                    <a:close/>
                    <a:moveTo>
                      <a:pt x="155" y="1976"/>
                    </a:moveTo>
                    <a:lnTo>
                      <a:pt x="151" y="1969"/>
                    </a:lnTo>
                    <a:lnTo>
                      <a:pt x="146" y="1962"/>
                    </a:lnTo>
                    <a:lnTo>
                      <a:pt x="139" y="1954"/>
                    </a:lnTo>
                    <a:lnTo>
                      <a:pt x="132" y="1947"/>
                    </a:lnTo>
                    <a:lnTo>
                      <a:pt x="132" y="1955"/>
                    </a:lnTo>
                    <a:lnTo>
                      <a:pt x="131" y="1962"/>
                    </a:lnTo>
                    <a:lnTo>
                      <a:pt x="127" y="1960"/>
                    </a:lnTo>
                    <a:lnTo>
                      <a:pt x="124" y="1957"/>
                    </a:lnTo>
                    <a:lnTo>
                      <a:pt x="120" y="1957"/>
                    </a:lnTo>
                    <a:lnTo>
                      <a:pt x="117" y="1957"/>
                    </a:lnTo>
                    <a:lnTo>
                      <a:pt x="120" y="1961"/>
                    </a:lnTo>
                    <a:lnTo>
                      <a:pt x="123" y="1965"/>
                    </a:lnTo>
                    <a:lnTo>
                      <a:pt x="125" y="1970"/>
                    </a:lnTo>
                    <a:lnTo>
                      <a:pt x="125" y="1977"/>
                    </a:lnTo>
                    <a:lnTo>
                      <a:pt x="140" y="1976"/>
                    </a:lnTo>
                    <a:lnTo>
                      <a:pt x="155" y="1976"/>
                    </a:lnTo>
                    <a:close/>
                    <a:moveTo>
                      <a:pt x="4892" y="1943"/>
                    </a:moveTo>
                    <a:lnTo>
                      <a:pt x="4903" y="1935"/>
                    </a:lnTo>
                    <a:lnTo>
                      <a:pt x="4912" y="1927"/>
                    </a:lnTo>
                    <a:lnTo>
                      <a:pt x="4920" y="1920"/>
                    </a:lnTo>
                    <a:lnTo>
                      <a:pt x="4929" y="1912"/>
                    </a:lnTo>
                    <a:lnTo>
                      <a:pt x="4922" y="1900"/>
                    </a:lnTo>
                    <a:lnTo>
                      <a:pt x="4915" y="1887"/>
                    </a:lnTo>
                    <a:lnTo>
                      <a:pt x="4906" y="1876"/>
                    </a:lnTo>
                    <a:lnTo>
                      <a:pt x="4896" y="1865"/>
                    </a:lnTo>
                    <a:lnTo>
                      <a:pt x="4891" y="1870"/>
                    </a:lnTo>
                    <a:lnTo>
                      <a:pt x="4886" y="1876"/>
                    </a:lnTo>
                    <a:lnTo>
                      <a:pt x="4883" y="1881"/>
                    </a:lnTo>
                    <a:lnTo>
                      <a:pt x="4879" y="1887"/>
                    </a:lnTo>
                    <a:lnTo>
                      <a:pt x="4877" y="1896"/>
                    </a:lnTo>
                    <a:lnTo>
                      <a:pt x="4875" y="1907"/>
                    </a:lnTo>
                    <a:lnTo>
                      <a:pt x="4873" y="1920"/>
                    </a:lnTo>
                    <a:lnTo>
                      <a:pt x="4872" y="1939"/>
                    </a:lnTo>
                    <a:lnTo>
                      <a:pt x="4879" y="1939"/>
                    </a:lnTo>
                    <a:lnTo>
                      <a:pt x="4884" y="1939"/>
                    </a:lnTo>
                    <a:lnTo>
                      <a:pt x="4888" y="1940"/>
                    </a:lnTo>
                    <a:lnTo>
                      <a:pt x="4892" y="1943"/>
                    </a:lnTo>
                    <a:close/>
                    <a:moveTo>
                      <a:pt x="282" y="2118"/>
                    </a:moveTo>
                    <a:lnTo>
                      <a:pt x="275" y="2107"/>
                    </a:lnTo>
                    <a:lnTo>
                      <a:pt x="269" y="2100"/>
                    </a:lnTo>
                    <a:lnTo>
                      <a:pt x="257" y="2103"/>
                    </a:lnTo>
                    <a:lnTo>
                      <a:pt x="246" y="2108"/>
                    </a:lnTo>
                    <a:lnTo>
                      <a:pt x="234" y="2113"/>
                    </a:lnTo>
                    <a:lnTo>
                      <a:pt x="223" y="2119"/>
                    </a:lnTo>
                    <a:lnTo>
                      <a:pt x="238" y="2119"/>
                    </a:lnTo>
                    <a:lnTo>
                      <a:pt x="252" y="2119"/>
                    </a:lnTo>
                    <a:lnTo>
                      <a:pt x="267" y="2118"/>
                    </a:lnTo>
                    <a:lnTo>
                      <a:pt x="282" y="2118"/>
                    </a:lnTo>
                    <a:close/>
                    <a:moveTo>
                      <a:pt x="5048" y="2022"/>
                    </a:moveTo>
                    <a:lnTo>
                      <a:pt x="5048" y="2011"/>
                    </a:lnTo>
                    <a:lnTo>
                      <a:pt x="5049" y="2001"/>
                    </a:lnTo>
                    <a:lnTo>
                      <a:pt x="5049" y="1991"/>
                    </a:lnTo>
                    <a:lnTo>
                      <a:pt x="5049" y="1983"/>
                    </a:lnTo>
                    <a:lnTo>
                      <a:pt x="5060" y="1983"/>
                    </a:lnTo>
                    <a:lnTo>
                      <a:pt x="5071" y="1983"/>
                    </a:lnTo>
                    <a:lnTo>
                      <a:pt x="5081" y="1983"/>
                    </a:lnTo>
                    <a:lnTo>
                      <a:pt x="5089" y="1981"/>
                    </a:lnTo>
                    <a:lnTo>
                      <a:pt x="5090" y="1968"/>
                    </a:lnTo>
                    <a:lnTo>
                      <a:pt x="5090" y="1953"/>
                    </a:lnTo>
                    <a:lnTo>
                      <a:pt x="5090" y="1939"/>
                    </a:lnTo>
                    <a:lnTo>
                      <a:pt x="5088" y="1924"/>
                    </a:lnTo>
                    <a:lnTo>
                      <a:pt x="5077" y="1941"/>
                    </a:lnTo>
                    <a:lnTo>
                      <a:pt x="5055" y="1974"/>
                    </a:lnTo>
                    <a:lnTo>
                      <a:pt x="5049" y="1984"/>
                    </a:lnTo>
                    <a:lnTo>
                      <a:pt x="5044" y="1993"/>
                    </a:lnTo>
                    <a:lnTo>
                      <a:pt x="5041" y="2001"/>
                    </a:lnTo>
                    <a:lnTo>
                      <a:pt x="5039" y="2008"/>
                    </a:lnTo>
                    <a:lnTo>
                      <a:pt x="5038" y="2014"/>
                    </a:lnTo>
                    <a:lnTo>
                      <a:pt x="5039" y="2018"/>
                    </a:lnTo>
                    <a:lnTo>
                      <a:pt x="5040" y="2019"/>
                    </a:lnTo>
                    <a:lnTo>
                      <a:pt x="5042" y="2020"/>
                    </a:lnTo>
                    <a:lnTo>
                      <a:pt x="5044" y="2022"/>
                    </a:lnTo>
                    <a:lnTo>
                      <a:pt x="5048" y="2022"/>
                    </a:lnTo>
                    <a:close/>
                    <a:moveTo>
                      <a:pt x="4894" y="2084"/>
                    </a:moveTo>
                    <a:lnTo>
                      <a:pt x="4902" y="2069"/>
                    </a:lnTo>
                    <a:lnTo>
                      <a:pt x="4911" y="2054"/>
                    </a:lnTo>
                    <a:lnTo>
                      <a:pt x="4904" y="2035"/>
                    </a:lnTo>
                    <a:lnTo>
                      <a:pt x="4898" y="2020"/>
                    </a:lnTo>
                    <a:lnTo>
                      <a:pt x="4889" y="2032"/>
                    </a:lnTo>
                    <a:lnTo>
                      <a:pt x="4881" y="2046"/>
                    </a:lnTo>
                    <a:lnTo>
                      <a:pt x="4873" y="2059"/>
                    </a:lnTo>
                    <a:lnTo>
                      <a:pt x="4865" y="2074"/>
                    </a:lnTo>
                    <a:lnTo>
                      <a:pt x="4879" y="2085"/>
                    </a:lnTo>
                    <a:lnTo>
                      <a:pt x="4886" y="2089"/>
                    </a:lnTo>
                    <a:lnTo>
                      <a:pt x="4888" y="2089"/>
                    </a:lnTo>
                    <a:lnTo>
                      <a:pt x="4891" y="2089"/>
                    </a:lnTo>
                    <a:lnTo>
                      <a:pt x="4893" y="2087"/>
                    </a:lnTo>
                    <a:lnTo>
                      <a:pt x="4894" y="2084"/>
                    </a:lnTo>
                    <a:close/>
                    <a:moveTo>
                      <a:pt x="34" y="2270"/>
                    </a:moveTo>
                    <a:lnTo>
                      <a:pt x="34" y="2255"/>
                    </a:lnTo>
                    <a:lnTo>
                      <a:pt x="33" y="2240"/>
                    </a:lnTo>
                    <a:lnTo>
                      <a:pt x="31" y="2226"/>
                    </a:lnTo>
                    <a:lnTo>
                      <a:pt x="28" y="2211"/>
                    </a:lnTo>
                    <a:lnTo>
                      <a:pt x="24" y="2209"/>
                    </a:lnTo>
                    <a:lnTo>
                      <a:pt x="21" y="2208"/>
                    </a:lnTo>
                    <a:lnTo>
                      <a:pt x="17" y="2206"/>
                    </a:lnTo>
                    <a:lnTo>
                      <a:pt x="13" y="2206"/>
                    </a:lnTo>
                    <a:lnTo>
                      <a:pt x="13" y="2213"/>
                    </a:lnTo>
                    <a:lnTo>
                      <a:pt x="14" y="2223"/>
                    </a:lnTo>
                    <a:lnTo>
                      <a:pt x="15" y="2233"/>
                    </a:lnTo>
                    <a:lnTo>
                      <a:pt x="17" y="2243"/>
                    </a:lnTo>
                    <a:lnTo>
                      <a:pt x="21" y="2254"/>
                    </a:lnTo>
                    <a:lnTo>
                      <a:pt x="24" y="2262"/>
                    </a:lnTo>
                    <a:lnTo>
                      <a:pt x="26" y="2265"/>
                    </a:lnTo>
                    <a:lnTo>
                      <a:pt x="29" y="2267"/>
                    </a:lnTo>
                    <a:lnTo>
                      <a:pt x="32" y="2269"/>
                    </a:lnTo>
                    <a:lnTo>
                      <a:pt x="34" y="2270"/>
                    </a:lnTo>
                    <a:close/>
                    <a:moveTo>
                      <a:pt x="4546" y="2247"/>
                    </a:moveTo>
                    <a:lnTo>
                      <a:pt x="4561" y="2240"/>
                    </a:lnTo>
                    <a:lnTo>
                      <a:pt x="4572" y="2236"/>
                    </a:lnTo>
                    <a:lnTo>
                      <a:pt x="4565" y="2226"/>
                    </a:lnTo>
                    <a:lnTo>
                      <a:pt x="4557" y="2216"/>
                    </a:lnTo>
                    <a:lnTo>
                      <a:pt x="4549" y="2206"/>
                    </a:lnTo>
                    <a:lnTo>
                      <a:pt x="4538" y="2198"/>
                    </a:lnTo>
                    <a:lnTo>
                      <a:pt x="4535" y="2205"/>
                    </a:lnTo>
                    <a:lnTo>
                      <a:pt x="4530" y="2213"/>
                    </a:lnTo>
                    <a:lnTo>
                      <a:pt x="4525" y="2220"/>
                    </a:lnTo>
                    <a:lnTo>
                      <a:pt x="4517" y="2228"/>
                    </a:lnTo>
                    <a:lnTo>
                      <a:pt x="4525" y="2232"/>
                    </a:lnTo>
                    <a:lnTo>
                      <a:pt x="4531" y="2235"/>
                    </a:lnTo>
                    <a:lnTo>
                      <a:pt x="4538" y="2240"/>
                    </a:lnTo>
                    <a:lnTo>
                      <a:pt x="4546" y="2247"/>
                    </a:lnTo>
                    <a:close/>
                    <a:moveTo>
                      <a:pt x="4567" y="2314"/>
                    </a:moveTo>
                    <a:lnTo>
                      <a:pt x="4567" y="2303"/>
                    </a:lnTo>
                    <a:lnTo>
                      <a:pt x="4566" y="2293"/>
                    </a:lnTo>
                    <a:lnTo>
                      <a:pt x="4562" y="2281"/>
                    </a:lnTo>
                    <a:lnTo>
                      <a:pt x="4560" y="2271"/>
                    </a:lnTo>
                    <a:lnTo>
                      <a:pt x="4556" y="2282"/>
                    </a:lnTo>
                    <a:lnTo>
                      <a:pt x="4551" y="2295"/>
                    </a:lnTo>
                    <a:lnTo>
                      <a:pt x="4548" y="2306"/>
                    </a:lnTo>
                    <a:lnTo>
                      <a:pt x="4545" y="2317"/>
                    </a:lnTo>
                    <a:lnTo>
                      <a:pt x="4545" y="2320"/>
                    </a:lnTo>
                    <a:lnTo>
                      <a:pt x="4545" y="2324"/>
                    </a:lnTo>
                    <a:lnTo>
                      <a:pt x="4546" y="2325"/>
                    </a:lnTo>
                    <a:lnTo>
                      <a:pt x="4549" y="2326"/>
                    </a:lnTo>
                    <a:lnTo>
                      <a:pt x="4552" y="2326"/>
                    </a:lnTo>
                    <a:lnTo>
                      <a:pt x="4556" y="2324"/>
                    </a:lnTo>
                    <a:lnTo>
                      <a:pt x="4561" y="2319"/>
                    </a:lnTo>
                    <a:lnTo>
                      <a:pt x="4567" y="2314"/>
                    </a:lnTo>
                    <a:close/>
                    <a:moveTo>
                      <a:pt x="588" y="2460"/>
                    </a:moveTo>
                    <a:lnTo>
                      <a:pt x="585" y="2447"/>
                    </a:lnTo>
                    <a:lnTo>
                      <a:pt x="582" y="2434"/>
                    </a:lnTo>
                    <a:lnTo>
                      <a:pt x="578" y="2422"/>
                    </a:lnTo>
                    <a:lnTo>
                      <a:pt x="575" y="2412"/>
                    </a:lnTo>
                    <a:lnTo>
                      <a:pt x="571" y="2420"/>
                    </a:lnTo>
                    <a:lnTo>
                      <a:pt x="567" y="2429"/>
                    </a:lnTo>
                    <a:lnTo>
                      <a:pt x="562" y="2440"/>
                    </a:lnTo>
                    <a:lnTo>
                      <a:pt x="559" y="2451"/>
                    </a:lnTo>
                    <a:lnTo>
                      <a:pt x="566" y="2452"/>
                    </a:lnTo>
                    <a:lnTo>
                      <a:pt x="573" y="2453"/>
                    </a:lnTo>
                    <a:lnTo>
                      <a:pt x="581" y="2457"/>
                    </a:lnTo>
                    <a:lnTo>
                      <a:pt x="588" y="2460"/>
                    </a:lnTo>
                    <a:close/>
                    <a:moveTo>
                      <a:pt x="4850" y="2434"/>
                    </a:moveTo>
                    <a:lnTo>
                      <a:pt x="4868" y="2393"/>
                    </a:lnTo>
                    <a:lnTo>
                      <a:pt x="4880" y="2363"/>
                    </a:lnTo>
                    <a:lnTo>
                      <a:pt x="4885" y="2350"/>
                    </a:lnTo>
                    <a:lnTo>
                      <a:pt x="4888" y="2337"/>
                    </a:lnTo>
                    <a:lnTo>
                      <a:pt x="4891" y="2325"/>
                    </a:lnTo>
                    <a:lnTo>
                      <a:pt x="4892" y="2311"/>
                    </a:lnTo>
                    <a:lnTo>
                      <a:pt x="4889" y="2312"/>
                    </a:lnTo>
                    <a:lnTo>
                      <a:pt x="4887" y="2314"/>
                    </a:lnTo>
                    <a:lnTo>
                      <a:pt x="4885" y="2319"/>
                    </a:lnTo>
                    <a:lnTo>
                      <a:pt x="4881" y="2324"/>
                    </a:lnTo>
                    <a:lnTo>
                      <a:pt x="4875" y="2337"/>
                    </a:lnTo>
                    <a:lnTo>
                      <a:pt x="4868" y="2355"/>
                    </a:lnTo>
                    <a:lnTo>
                      <a:pt x="4862" y="2373"/>
                    </a:lnTo>
                    <a:lnTo>
                      <a:pt x="4856" y="2394"/>
                    </a:lnTo>
                    <a:lnTo>
                      <a:pt x="4852" y="2414"/>
                    </a:lnTo>
                    <a:lnTo>
                      <a:pt x="4850" y="2434"/>
                    </a:lnTo>
                    <a:close/>
                    <a:moveTo>
                      <a:pt x="531" y="2582"/>
                    </a:moveTo>
                    <a:lnTo>
                      <a:pt x="524" y="2561"/>
                    </a:lnTo>
                    <a:lnTo>
                      <a:pt x="519" y="2540"/>
                    </a:lnTo>
                    <a:lnTo>
                      <a:pt x="512" y="2520"/>
                    </a:lnTo>
                    <a:lnTo>
                      <a:pt x="506" y="2501"/>
                    </a:lnTo>
                    <a:lnTo>
                      <a:pt x="505" y="2509"/>
                    </a:lnTo>
                    <a:lnTo>
                      <a:pt x="504" y="2519"/>
                    </a:lnTo>
                    <a:lnTo>
                      <a:pt x="501" y="2529"/>
                    </a:lnTo>
                    <a:lnTo>
                      <a:pt x="498" y="2540"/>
                    </a:lnTo>
                    <a:lnTo>
                      <a:pt x="508" y="2550"/>
                    </a:lnTo>
                    <a:lnTo>
                      <a:pt x="516" y="2561"/>
                    </a:lnTo>
                    <a:lnTo>
                      <a:pt x="524" y="2572"/>
                    </a:lnTo>
                    <a:lnTo>
                      <a:pt x="531" y="2582"/>
                    </a:lnTo>
                    <a:close/>
                    <a:moveTo>
                      <a:pt x="4447" y="2506"/>
                    </a:moveTo>
                    <a:lnTo>
                      <a:pt x="4448" y="2491"/>
                    </a:lnTo>
                    <a:lnTo>
                      <a:pt x="4449" y="2476"/>
                    </a:lnTo>
                    <a:lnTo>
                      <a:pt x="4441" y="2484"/>
                    </a:lnTo>
                    <a:lnTo>
                      <a:pt x="4433" y="2496"/>
                    </a:lnTo>
                    <a:lnTo>
                      <a:pt x="4436" y="2497"/>
                    </a:lnTo>
                    <a:lnTo>
                      <a:pt x="4440" y="2499"/>
                    </a:lnTo>
                    <a:lnTo>
                      <a:pt x="4443" y="2503"/>
                    </a:lnTo>
                    <a:lnTo>
                      <a:pt x="4447" y="2506"/>
                    </a:lnTo>
                    <a:close/>
                    <a:moveTo>
                      <a:pt x="4463" y="2496"/>
                    </a:moveTo>
                    <a:lnTo>
                      <a:pt x="4467" y="2482"/>
                    </a:lnTo>
                    <a:lnTo>
                      <a:pt x="4471" y="2470"/>
                    </a:lnTo>
                    <a:lnTo>
                      <a:pt x="4474" y="2458"/>
                    </a:lnTo>
                    <a:lnTo>
                      <a:pt x="4475" y="2447"/>
                    </a:lnTo>
                    <a:lnTo>
                      <a:pt x="4474" y="2458"/>
                    </a:lnTo>
                    <a:lnTo>
                      <a:pt x="4471" y="2470"/>
                    </a:lnTo>
                    <a:lnTo>
                      <a:pt x="4467" y="2482"/>
                    </a:lnTo>
                    <a:lnTo>
                      <a:pt x="4463" y="2496"/>
                    </a:lnTo>
                    <a:close/>
                    <a:moveTo>
                      <a:pt x="4678" y="2568"/>
                    </a:moveTo>
                    <a:lnTo>
                      <a:pt x="4667" y="2561"/>
                    </a:lnTo>
                    <a:lnTo>
                      <a:pt x="4657" y="2555"/>
                    </a:lnTo>
                    <a:lnTo>
                      <a:pt x="4645" y="2549"/>
                    </a:lnTo>
                    <a:lnTo>
                      <a:pt x="4635" y="2545"/>
                    </a:lnTo>
                    <a:lnTo>
                      <a:pt x="4634" y="2549"/>
                    </a:lnTo>
                    <a:lnTo>
                      <a:pt x="4634" y="2552"/>
                    </a:lnTo>
                    <a:lnTo>
                      <a:pt x="4631" y="2556"/>
                    </a:lnTo>
                    <a:lnTo>
                      <a:pt x="4629" y="2560"/>
                    </a:lnTo>
                    <a:lnTo>
                      <a:pt x="4642" y="2566"/>
                    </a:lnTo>
                    <a:lnTo>
                      <a:pt x="4651" y="2569"/>
                    </a:lnTo>
                    <a:lnTo>
                      <a:pt x="4658" y="2572"/>
                    </a:lnTo>
                    <a:lnTo>
                      <a:pt x="4662" y="2573"/>
                    </a:lnTo>
                    <a:lnTo>
                      <a:pt x="4669" y="2572"/>
                    </a:lnTo>
                    <a:lnTo>
                      <a:pt x="4678" y="2568"/>
                    </a:lnTo>
                    <a:close/>
                    <a:moveTo>
                      <a:pt x="4408" y="2589"/>
                    </a:moveTo>
                    <a:lnTo>
                      <a:pt x="4424" y="2573"/>
                    </a:lnTo>
                    <a:lnTo>
                      <a:pt x="4434" y="2561"/>
                    </a:lnTo>
                    <a:lnTo>
                      <a:pt x="4439" y="2555"/>
                    </a:lnTo>
                    <a:lnTo>
                      <a:pt x="4440" y="2550"/>
                    </a:lnTo>
                    <a:lnTo>
                      <a:pt x="4436" y="2545"/>
                    </a:lnTo>
                    <a:lnTo>
                      <a:pt x="4430" y="2541"/>
                    </a:lnTo>
                    <a:lnTo>
                      <a:pt x="4422" y="2541"/>
                    </a:lnTo>
                    <a:lnTo>
                      <a:pt x="4410" y="2541"/>
                    </a:lnTo>
                    <a:lnTo>
                      <a:pt x="4405" y="2551"/>
                    </a:lnTo>
                    <a:lnTo>
                      <a:pt x="4402" y="2563"/>
                    </a:lnTo>
                    <a:lnTo>
                      <a:pt x="4397" y="2574"/>
                    </a:lnTo>
                    <a:lnTo>
                      <a:pt x="4393" y="2584"/>
                    </a:lnTo>
                    <a:lnTo>
                      <a:pt x="4396" y="2584"/>
                    </a:lnTo>
                    <a:lnTo>
                      <a:pt x="4401" y="2586"/>
                    </a:lnTo>
                    <a:lnTo>
                      <a:pt x="4404" y="2587"/>
                    </a:lnTo>
                    <a:lnTo>
                      <a:pt x="4408" y="2589"/>
                    </a:lnTo>
                    <a:close/>
                    <a:moveTo>
                      <a:pt x="4939" y="2635"/>
                    </a:moveTo>
                    <a:lnTo>
                      <a:pt x="4950" y="2600"/>
                    </a:lnTo>
                    <a:lnTo>
                      <a:pt x="4961" y="2565"/>
                    </a:lnTo>
                    <a:lnTo>
                      <a:pt x="4972" y="2530"/>
                    </a:lnTo>
                    <a:lnTo>
                      <a:pt x="4984" y="2496"/>
                    </a:lnTo>
                    <a:lnTo>
                      <a:pt x="4994" y="2463"/>
                    </a:lnTo>
                    <a:lnTo>
                      <a:pt x="5004" y="2428"/>
                    </a:lnTo>
                    <a:lnTo>
                      <a:pt x="5015" y="2395"/>
                    </a:lnTo>
                    <a:lnTo>
                      <a:pt x="5024" y="2362"/>
                    </a:lnTo>
                    <a:lnTo>
                      <a:pt x="5019" y="2373"/>
                    </a:lnTo>
                    <a:lnTo>
                      <a:pt x="5015" y="2385"/>
                    </a:lnTo>
                    <a:lnTo>
                      <a:pt x="5009" y="2397"/>
                    </a:lnTo>
                    <a:lnTo>
                      <a:pt x="5001" y="2411"/>
                    </a:lnTo>
                    <a:lnTo>
                      <a:pt x="4997" y="2408"/>
                    </a:lnTo>
                    <a:lnTo>
                      <a:pt x="4993" y="2406"/>
                    </a:lnTo>
                    <a:lnTo>
                      <a:pt x="4988" y="2406"/>
                    </a:lnTo>
                    <a:lnTo>
                      <a:pt x="4981" y="2406"/>
                    </a:lnTo>
                    <a:lnTo>
                      <a:pt x="4974" y="2430"/>
                    </a:lnTo>
                    <a:lnTo>
                      <a:pt x="4966" y="2455"/>
                    </a:lnTo>
                    <a:lnTo>
                      <a:pt x="4958" y="2480"/>
                    </a:lnTo>
                    <a:lnTo>
                      <a:pt x="4950" y="2504"/>
                    </a:lnTo>
                    <a:lnTo>
                      <a:pt x="4942" y="2529"/>
                    </a:lnTo>
                    <a:lnTo>
                      <a:pt x="4933" y="2556"/>
                    </a:lnTo>
                    <a:lnTo>
                      <a:pt x="4924" y="2581"/>
                    </a:lnTo>
                    <a:lnTo>
                      <a:pt x="4916" y="2606"/>
                    </a:lnTo>
                    <a:lnTo>
                      <a:pt x="4900" y="2606"/>
                    </a:lnTo>
                    <a:lnTo>
                      <a:pt x="4885" y="2607"/>
                    </a:lnTo>
                    <a:lnTo>
                      <a:pt x="4884" y="2614"/>
                    </a:lnTo>
                    <a:lnTo>
                      <a:pt x="4881" y="2622"/>
                    </a:lnTo>
                    <a:lnTo>
                      <a:pt x="4878" y="2631"/>
                    </a:lnTo>
                    <a:lnTo>
                      <a:pt x="4873" y="2642"/>
                    </a:lnTo>
                    <a:lnTo>
                      <a:pt x="4892" y="2638"/>
                    </a:lnTo>
                    <a:lnTo>
                      <a:pt x="4908" y="2636"/>
                    </a:lnTo>
                    <a:lnTo>
                      <a:pt x="4924" y="2635"/>
                    </a:lnTo>
                    <a:lnTo>
                      <a:pt x="4939" y="2635"/>
                    </a:lnTo>
                    <a:close/>
                    <a:moveTo>
                      <a:pt x="4402" y="2687"/>
                    </a:moveTo>
                    <a:lnTo>
                      <a:pt x="4405" y="2676"/>
                    </a:lnTo>
                    <a:lnTo>
                      <a:pt x="4408" y="2667"/>
                    </a:lnTo>
                    <a:lnTo>
                      <a:pt x="4409" y="2659"/>
                    </a:lnTo>
                    <a:lnTo>
                      <a:pt x="4409" y="2652"/>
                    </a:lnTo>
                    <a:lnTo>
                      <a:pt x="4414" y="2651"/>
                    </a:lnTo>
                    <a:lnTo>
                      <a:pt x="4421" y="2649"/>
                    </a:lnTo>
                    <a:lnTo>
                      <a:pt x="4427" y="2646"/>
                    </a:lnTo>
                    <a:lnTo>
                      <a:pt x="4433" y="2642"/>
                    </a:lnTo>
                    <a:lnTo>
                      <a:pt x="4439" y="2636"/>
                    </a:lnTo>
                    <a:lnTo>
                      <a:pt x="4443" y="2629"/>
                    </a:lnTo>
                    <a:lnTo>
                      <a:pt x="4449" y="2622"/>
                    </a:lnTo>
                    <a:lnTo>
                      <a:pt x="4453" y="2614"/>
                    </a:lnTo>
                    <a:lnTo>
                      <a:pt x="4464" y="2596"/>
                    </a:lnTo>
                    <a:lnTo>
                      <a:pt x="4473" y="2575"/>
                    </a:lnTo>
                    <a:lnTo>
                      <a:pt x="4482" y="2552"/>
                    </a:lnTo>
                    <a:lnTo>
                      <a:pt x="4490" y="2529"/>
                    </a:lnTo>
                    <a:lnTo>
                      <a:pt x="4504" y="2484"/>
                    </a:lnTo>
                    <a:lnTo>
                      <a:pt x="4514" y="2443"/>
                    </a:lnTo>
                    <a:lnTo>
                      <a:pt x="4520" y="2412"/>
                    </a:lnTo>
                    <a:lnTo>
                      <a:pt x="4522" y="2397"/>
                    </a:lnTo>
                    <a:lnTo>
                      <a:pt x="4534" y="2394"/>
                    </a:lnTo>
                    <a:lnTo>
                      <a:pt x="4543" y="2390"/>
                    </a:lnTo>
                    <a:lnTo>
                      <a:pt x="4551" y="2386"/>
                    </a:lnTo>
                    <a:lnTo>
                      <a:pt x="4559" y="2382"/>
                    </a:lnTo>
                    <a:lnTo>
                      <a:pt x="4552" y="2368"/>
                    </a:lnTo>
                    <a:lnTo>
                      <a:pt x="4545" y="2356"/>
                    </a:lnTo>
                    <a:lnTo>
                      <a:pt x="4538" y="2345"/>
                    </a:lnTo>
                    <a:lnTo>
                      <a:pt x="4531" y="2334"/>
                    </a:lnTo>
                    <a:lnTo>
                      <a:pt x="4519" y="2360"/>
                    </a:lnTo>
                    <a:lnTo>
                      <a:pt x="4506" y="2387"/>
                    </a:lnTo>
                    <a:lnTo>
                      <a:pt x="4494" y="2413"/>
                    </a:lnTo>
                    <a:lnTo>
                      <a:pt x="4480" y="2442"/>
                    </a:lnTo>
                    <a:lnTo>
                      <a:pt x="4478" y="2428"/>
                    </a:lnTo>
                    <a:lnTo>
                      <a:pt x="4474" y="2417"/>
                    </a:lnTo>
                    <a:lnTo>
                      <a:pt x="4470" y="2405"/>
                    </a:lnTo>
                    <a:lnTo>
                      <a:pt x="4463" y="2394"/>
                    </a:lnTo>
                    <a:lnTo>
                      <a:pt x="4458" y="2396"/>
                    </a:lnTo>
                    <a:lnTo>
                      <a:pt x="4453" y="2398"/>
                    </a:lnTo>
                    <a:lnTo>
                      <a:pt x="4449" y="2404"/>
                    </a:lnTo>
                    <a:lnTo>
                      <a:pt x="4443" y="2413"/>
                    </a:lnTo>
                    <a:lnTo>
                      <a:pt x="4425" y="2449"/>
                    </a:lnTo>
                    <a:lnTo>
                      <a:pt x="4391" y="2517"/>
                    </a:lnTo>
                    <a:lnTo>
                      <a:pt x="4380" y="2517"/>
                    </a:lnTo>
                    <a:lnTo>
                      <a:pt x="4369" y="2518"/>
                    </a:lnTo>
                    <a:lnTo>
                      <a:pt x="4357" y="2520"/>
                    </a:lnTo>
                    <a:lnTo>
                      <a:pt x="4347" y="2522"/>
                    </a:lnTo>
                    <a:lnTo>
                      <a:pt x="4352" y="2548"/>
                    </a:lnTo>
                    <a:lnTo>
                      <a:pt x="4358" y="2574"/>
                    </a:lnTo>
                    <a:lnTo>
                      <a:pt x="4363" y="2600"/>
                    </a:lnTo>
                    <a:lnTo>
                      <a:pt x="4365" y="2629"/>
                    </a:lnTo>
                    <a:lnTo>
                      <a:pt x="4373" y="2619"/>
                    </a:lnTo>
                    <a:lnTo>
                      <a:pt x="4381" y="2610"/>
                    </a:lnTo>
                    <a:lnTo>
                      <a:pt x="4387" y="2602"/>
                    </a:lnTo>
                    <a:lnTo>
                      <a:pt x="4393" y="2595"/>
                    </a:lnTo>
                    <a:lnTo>
                      <a:pt x="4395" y="2617"/>
                    </a:lnTo>
                    <a:lnTo>
                      <a:pt x="4397" y="2638"/>
                    </a:lnTo>
                    <a:lnTo>
                      <a:pt x="4400" y="2661"/>
                    </a:lnTo>
                    <a:lnTo>
                      <a:pt x="4402" y="2687"/>
                    </a:lnTo>
                    <a:close/>
                    <a:moveTo>
                      <a:pt x="4808" y="2745"/>
                    </a:moveTo>
                    <a:lnTo>
                      <a:pt x="4815" y="2730"/>
                    </a:lnTo>
                    <a:lnTo>
                      <a:pt x="4822" y="2715"/>
                    </a:lnTo>
                    <a:lnTo>
                      <a:pt x="4826" y="2703"/>
                    </a:lnTo>
                    <a:lnTo>
                      <a:pt x="4831" y="2691"/>
                    </a:lnTo>
                    <a:lnTo>
                      <a:pt x="4820" y="2698"/>
                    </a:lnTo>
                    <a:lnTo>
                      <a:pt x="4805" y="2706"/>
                    </a:lnTo>
                    <a:lnTo>
                      <a:pt x="4808" y="2714"/>
                    </a:lnTo>
                    <a:lnTo>
                      <a:pt x="4808" y="2723"/>
                    </a:lnTo>
                    <a:lnTo>
                      <a:pt x="4808" y="2734"/>
                    </a:lnTo>
                    <a:lnTo>
                      <a:pt x="4808" y="2745"/>
                    </a:lnTo>
                    <a:close/>
                    <a:moveTo>
                      <a:pt x="4627" y="2865"/>
                    </a:moveTo>
                    <a:lnTo>
                      <a:pt x="4627" y="2854"/>
                    </a:lnTo>
                    <a:lnTo>
                      <a:pt x="4628" y="2844"/>
                    </a:lnTo>
                    <a:lnTo>
                      <a:pt x="4628" y="2835"/>
                    </a:lnTo>
                    <a:lnTo>
                      <a:pt x="4629" y="2827"/>
                    </a:lnTo>
                    <a:lnTo>
                      <a:pt x="4637" y="2819"/>
                    </a:lnTo>
                    <a:lnTo>
                      <a:pt x="4646" y="2813"/>
                    </a:lnTo>
                    <a:lnTo>
                      <a:pt x="4653" y="2808"/>
                    </a:lnTo>
                    <a:lnTo>
                      <a:pt x="4661" y="2804"/>
                    </a:lnTo>
                    <a:lnTo>
                      <a:pt x="4667" y="2801"/>
                    </a:lnTo>
                    <a:lnTo>
                      <a:pt x="4674" y="2800"/>
                    </a:lnTo>
                    <a:lnTo>
                      <a:pt x="4680" y="2799"/>
                    </a:lnTo>
                    <a:lnTo>
                      <a:pt x="4684" y="2799"/>
                    </a:lnTo>
                    <a:lnTo>
                      <a:pt x="4693" y="2800"/>
                    </a:lnTo>
                    <a:lnTo>
                      <a:pt x="4700" y="2803"/>
                    </a:lnTo>
                    <a:lnTo>
                      <a:pt x="4704" y="2804"/>
                    </a:lnTo>
                    <a:lnTo>
                      <a:pt x="4705" y="2805"/>
                    </a:lnTo>
                    <a:lnTo>
                      <a:pt x="4706" y="2791"/>
                    </a:lnTo>
                    <a:lnTo>
                      <a:pt x="4706" y="2776"/>
                    </a:lnTo>
                    <a:lnTo>
                      <a:pt x="4707" y="2761"/>
                    </a:lnTo>
                    <a:lnTo>
                      <a:pt x="4708" y="2747"/>
                    </a:lnTo>
                    <a:lnTo>
                      <a:pt x="4693" y="2747"/>
                    </a:lnTo>
                    <a:lnTo>
                      <a:pt x="4678" y="2749"/>
                    </a:lnTo>
                    <a:lnTo>
                      <a:pt x="4663" y="2750"/>
                    </a:lnTo>
                    <a:lnTo>
                      <a:pt x="4647" y="2753"/>
                    </a:lnTo>
                    <a:lnTo>
                      <a:pt x="4637" y="2769"/>
                    </a:lnTo>
                    <a:lnTo>
                      <a:pt x="4629" y="2783"/>
                    </a:lnTo>
                    <a:lnTo>
                      <a:pt x="4622" y="2795"/>
                    </a:lnTo>
                    <a:lnTo>
                      <a:pt x="4616" y="2806"/>
                    </a:lnTo>
                    <a:lnTo>
                      <a:pt x="4605" y="2835"/>
                    </a:lnTo>
                    <a:lnTo>
                      <a:pt x="4591" y="2881"/>
                    </a:lnTo>
                    <a:lnTo>
                      <a:pt x="4601" y="2876"/>
                    </a:lnTo>
                    <a:lnTo>
                      <a:pt x="4611" y="2873"/>
                    </a:lnTo>
                    <a:lnTo>
                      <a:pt x="4619" y="2869"/>
                    </a:lnTo>
                    <a:lnTo>
                      <a:pt x="4627" y="2865"/>
                    </a:lnTo>
                    <a:close/>
                    <a:moveTo>
                      <a:pt x="1021" y="3017"/>
                    </a:moveTo>
                    <a:lnTo>
                      <a:pt x="1025" y="3007"/>
                    </a:lnTo>
                    <a:lnTo>
                      <a:pt x="1026" y="2998"/>
                    </a:lnTo>
                    <a:lnTo>
                      <a:pt x="1027" y="2990"/>
                    </a:lnTo>
                    <a:lnTo>
                      <a:pt x="1028" y="2983"/>
                    </a:lnTo>
                    <a:lnTo>
                      <a:pt x="1021" y="2973"/>
                    </a:lnTo>
                    <a:lnTo>
                      <a:pt x="1013" y="2965"/>
                    </a:lnTo>
                    <a:lnTo>
                      <a:pt x="1005" y="2957"/>
                    </a:lnTo>
                    <a:lnTo>
                      <a:pt x="995" y="2950"/>
                    </a:lnTo>
                    <a:lnTo>
                      <a:pt x="987" y="2958"/>
                    </a:lnTo>
                    <a:lnTo>
                      <a:pt x="979" y="2965"/>
                    </a:lnTo>
                    <a:lnTo>
                      <a:pt x="986" y="2976"/>
                    </a:lnTo>
                    <a:lnTo>
                      <a:pt x="993" y="2986"/>
                    </a:lnTo>
                    <a:lnTo>
                      <a:pt x="997" y="2999"/>
                    </a:lnTo>
                    <a:lnTo>
                      <a:pt x="1002" y="3013"/>
                    </a:lnTo>
                    <a:lnTo>
                      <a:pt x="1008" y="3013"/>
                    </a:lnTo>
                    <a:lnTo>
                      <a:pt x="1013" y="3013"/>
                    </a:lnTo>
                    <a:lnTo>
                      <a:pt x="1018" y="3014"/>
                    </a:lnTo>
                    <a:lnTo>
                      <a:pt x="1021" y="3017"/>
                    </a:lnTo>
                    <a:close/>
                    <a:moveTo>
                      <a:pt x="466" y="3045"/>
                    </a:moveTo>
                    <a:lnTo>
                      <a:pt x="462" y="3031"/>
                    </a:lnTo>
                    <a:lnTo>
                      <a:pt x="460" y="3019"/>
                    </a:lnTo>
                    <a:lnTo>
                      <a:pt x="457" y="3007"/>
                    </a:lnTo>
                    <a:lnTo>
                      <a:pt x="453" y="2997"/>
                    </a:lnTo>
                    <a:lnTo>
                      <a:pt x="453" y="3005"/>
                    </a:lnTo>
                    <a:lnTo>
                      <a:pt x="452" y="3014"/>
                    </a:lnTo>
                    <a:lnTo>
                      <a:pt x="450" y="3024"/>
                    </a:lnTo>
                    <a:lnTo>
                      <a:pt x="446" y="3036"/>
                    </a:lnTo>
                    <a:lnTo>
                      <a:pt x="453" y="3036"/>
                    </a:lnTo>
                    <a:lnTo>
                      <a:pt x="458" y="3038"/>
                    </a:lnTo>
                    <a:lnTo>
                      <a:pt x="462" y="3042"/>
                    </a:lnTo>
                    <a:lnTo>
                      <a:pt x="466" y="3045"/>
                    </a:lnTo>
                    <a:close/>
                    <a:moveTo>
                      <a:pt x="4632" y="3035"/>
                    </a:moveTo>
                    <a:lnTo>
                      <a:pt x="4646" y="3013"/>
                    </a:lnTo>
                    <a:lnTo>
                      <a:pt x="4661" y="2993"/>
                    </a:lnTo>
                    <a:lnTo>
                      <a:pt x="4674" y="2977"/>
                    </a:lnTo>
                    <a:lnTo>
                      <a:pt x="4685" y="2962"/>
                    </a:lnTo>
                    <a:lnTo>
                      <a:pt x="4693" y="2949"/>
                    </a:lnTo>
                    <a:lnTo>
                      <a:pt x="4699" y="2936"/>
                    </a:lnTo>
                    <a:lnTo>
                      <a:pt x="4701" y="2930"/>
                    </a:lnTo>
                    <a:lnTo>
                      <a:pt x="4701" y="2924"/>
                    </a:lnTo>
                    <a:lnTo>
                      <a:pt x="4701" y="2919"/>
                    </a:lnTo>
                    <a:lnTo>
                      <a:pt x="4699" y="2912"/>
                    </a:lnTo>
                    <a:lnTo>
                      <a:pt x="4707" y="2901"/>
                    </a:lnTo>
                    <a:lnTo>
                      <a:pt x="4714" y="2893"/>
                    </a:lnTo>
                    <a:lnTo>
                      <a:pt x="4721" y="2885"/>
                    </a:lnTo>
                    <a:lnTo>
                      <a:pt x="4725" y="2877"/>
                    </a:lnTo>
                    <a:lnTo>
                      <a:pt x="4715" y="2882"/>
                    </a:lnTo>
                    <a:lnTo>
                      <a:pt x="4705" y="2885"/>
                    </a:lnTo>
                    <a:lnTo>
                      <a:pt x="4694" y="2891"/>
                    </a:lnTo>
                    <a:lnTo>
                      <a:pt x="4685" y="2896"/>
                    </a:lnTo>
                    <a:lnTo>
                      <a:pt x="4677" y="2901"/>
                    </a:lnTo>
                    <a:lnTo>
                      <a:pt x="4669" y="2908"/>
                    </a:lnTo>
                    <a:lnTo>
                      <a:pt x="4662" y="2916"/>
                    </a:lnTo>
                    <a:lnTo>
                      <a:pt x="4654" y="2926"/>
                    </a:lnTo>
                    <a:lnTo>
                      <a:pt x="4647" y="2935"/>
                    </a:lnTo>
                    <a:lnTo>
                      <a:pt x="4640" y="2946"/>
                    </a:lnTo>
                    <a:lnTo>
                      <a:pt x="4635" y="2959"/>
                    </a:lnTo>
                    <a:lnTo>
                      <a:pt x="4628" y="2973"/>
                    </a:lnTo>
                    <a:lnTo>
                      <a:pt x="4615" y="3005"/>
                    </a:lnTo>
                    <a:lnTo>
                      <a:pt x="4601" y="3045"/>
                    </a:lnTo>
                    <a:lnTo>
                      <a:pt x="4610" y="3042"/>
                    </a:lnTo>
                    <a:lnTo>
                      <a:pt x="4618" y="3038"/>
                    </a:lnTo>
                    <a:lnTo>
                      <a:pt x="4624" y="3036"/>
                    </a:lnTo>
                    <a:lnTo>
                      <a:pt x="4632" y="3035"/>
                    </a:lnTo>
                    <a:close/>
                    <a:moveTo>
                      <a:pt x="865" y="3122"/>
                    </a:moveTo>
                    <a:lnTo>
                      <a:pt x="858" y="3108"/>
                    </a:lnTo>
                    <a:lnTo>
                      <a:pt x="853" y="3093"/>
                    </a:lnTo>
                    <a:lnTo>
                      <a:pt x="848" y="3094"/>
                    </a:lnTo>
                    <a:lnTo>
                      <a:pt x="845" y="3094"/>
                    </a:lnTo>
                    <a:lnTo>
                      <a:pt x="841" y="3096"/>
                    </a:lnTo>
                    <a:lnTo>
                      <a:pt x="837" y="3099"/>
                    </a:lnTo>
                    <a:lnTo>
                      <a:pt x="843" y="3107"/>
                    </a:lnTo>
                    <a:lnTo>
                      <a:pt x="848" y="3116"/>
                    </a:lnTo>
                    <a:lnTo>
                      <a:pt x="851" y="3127"/>
                    </a:lnTo>
                    <a:lnTo>
                      <a:pt x="855" y="3137"/>
                    </a:lnTo>
                    <a:lnTo>
                      <a:pt x="858" y="3133"/>
                    </a:lnTo>
                    <a:lnTo>
                      <a:pt x="862" y="3130"/>
                    </a:lnTo>
                    <a:lnTo>
                      <a:pt x="864" y="3127"/>
                    </a:lnTo>
                    <a:lnTo>
                      <a:pt x="865" y="3122"/>
                    </a:lnTo>
                    <a:close/>
                    <a:moveTo>
                      <a:pt x="4204" y="3113"/>
                    </a:moveTo>
                    <a:lnTo>
                      <a:pt x="4209" y="3112"/>
                    </a:lnTo>
                    <a:lnTo>
                      <a:pt x="4214" y="3110"/>
                    </a:lnTo>
                    <a:lnTo>
                      <a:pt x="4217" y="3108"/>
                    </a:lnTo>
                    <a:lnTo>
                      <a:pt x="4219" y="3106"/>
                    </a:lnTo>
                    <a:lnTo>
                      <a:pt x="4221" y="3102"/>
                    </a:lnTo>
                    <a:lnTo>
                      <a:pt x="4223" y="3099"/>
                    </a:lnTo>
                    <a:lnTo>
                      <a:pt x="4223" y="3096"/>
                    </a:lnTo>
                    <a:lnTo>
                      <a:pt x="4223" y="3091"/>
                    </a:lnTo>
                    <a:lnTo>
                      <a:pt x="4221" y="3074"/>
                    </a:lnTo>
                    <a:lnTo>
                      <a:pt x="4217" y="3059"/>
                    </a:lnTo>
                    <a:lnTo>
                      <a:pt x="4210" y="3067"/>
                    </a:lnTo>
                    <a:lnTo>
                      <a:pt x="4203" y="3077"/>
                    </a:lnTo>
                    <a:lnTo>
                      <a:pt x="4201" y="3083"/>
                    </a:lnTo>
                    <a:lnTo>
                      <a:pt x="4200" y="3091"/>
                    </a:lnTo>
                    <a:lnTo>
                      <a:pt x="4201" y="3101"/>
                    </a:lnTo>
                    <a:lnTo>
                      <a:pt x="4204" y="3113"/>
                    </a:lnTo>
                    <a:close/>
                    <a:moveTo>
                      <a:pt x="996" y="3202"/>
                    </a:moveTo>
                    <a:lnTo>
                      <a:pt x="989" y="3184"/>
                    </a:lnTo>
                    <a:lnTo>
                      <a:pt x="983" y="3167"/>
                    </a:lnTo>
                    <a:lnTo>
                      <a:pt x="977" y="3150"/>
                    </a:lnTo>
                    <a:lnTo>
                      <a:pt x="970" y="3135"/>
                    </a:lnTo>
                    <a:lnTo>
                      <a:pt x="968" y="3146"/>
                    </a:lnTo>
                    <a:lnTo>
                      <a:pt x="968" y="3158"/>
                    </a:lnTo>
                    <a:lnTo>
                      <a:pt x="967" y="3169"/>
                    </a:lnTo>
                    <a:lnTo>
                      <a:pt x="967" y="3183"/>
                    </a:lnTo>
                    <a:lnTo>
                      <a:pt x="974" y="3186"/>
                    </a:lnTo>
                    <a:lnTo>
                      <a:pt x="981" y="3191"/>
                    </a:lnTo>
                    <a:lnTo>
                      <a:pt x="989" y="3195"/>
                    </a:lnTo>
                    <a:lnTo>
                      <a:pt x="996" y="3202"/>
                    </a:lnTo>
                    <a:close/>
                    <a:moveTo>
                      <a:pt x="966" y="3290"/>
                    </a:moveTo>
                    <a:lnTo>
                      <a:pt x="966" y="3269"/>
                    </a:lnTo>
                    <a:lnTo>
                      <a:pt x="966" y="3254"/>
                    </a:lnTo>
                    <a:lnTo>
                      <a:pt x="964" y="3244"/>
                    </a:lnTo>
                    <a:lnTo>
                      <a:pt x="960" y="3236"/>
                    </a:lnTo>
                    <a:lnTo>
                      <a:pt x="949" y="3224"/>
                    </a:lnTo>
                    <a:lnTo>
                      <a:pt x="931" y="3208"/>
                    </a:lnTo>
                    <a:lnTo>
                      <a:pt x="931" y="3213"/>
                    </a:lnTo>
                    <a:lnTo>
                      <a:pt x="929" y="3221"/>
                    </a:lnTo>
                    <a:lnTo>
                      <a:pt x="928" y="3231"/>
                    </a:lnTo>
                    <a:lnTo>
                      <a:pt x="929" y="3244"/>
                    </a:lnTo>
                    <a:lnTo>
                      <a:pt x="932" y="3251"/>
                    </a:lnTo>
                    <a:lnTo>
                      <a:pt x="933" y="3257"/>
                    </a:lnTo>
                    <a:lnTo>
                      <a:pt x="936" y="3263"/>
                    </a:lnTo>
                    <a:lnTo>
                      <a:pt x="940" y="3270"/>
                    </a:lnTo>
                    <a:lnTo>
                      <a:pt x="944" y="3276"/>
                    </a:lnTo>
                    <a:lnTo>
                      <a:pt x="950" y="3282"/>
                    </a:lnTo>
                    <a:lnTo>
                      <a:pt x="958" y="3286"/>
                    </a:lnTo>
                    <a:lnTo>
                      <a:pt x="966" y="3290"/>
                    </a:lnTo>
                    <a:close/>
                    <a:moveTo>
                      <a:pt x="1240" y="3284"/>
                    </a:moveTo>
                    <a:lnTo>
                      <a:pt x="1242" y="3274"/>
                    </a:lnTo>
                    <a:lnTo>
                      <a:pt x="1242" y="3264"/>
                    </a:lnTo>
                    <a:lnTo>
                      <a:pt x="1240" y="3256"/>
                    </a:lnTo>
                    <a:lnTo>
                      <a:pt x="1238" y="3249"/>
                    </a:lnTo>
                    <a:lnTo>
                      <a:pt x="1234" y="3249"/>
                    </a:lnTo>
                    <a:lnTo>
                      <a:pt x="1231" y="3248"/>
                    </a:lnTo>
                    <a:lnTo>
                      <a:pt x="1228" y="3247"/>
                    </a:lnTo>
                    <a:lnTo>
                      <a:pt x="1224" y="3245"/>
                    </a:lnTo>
                    <a:lnTo>
                      <a:pt x="1220" y="3239"/>
                    </a:lnTo>
                    <a:lnTo>
                      <a:pt x="1216" y="3232"/>
                    </a:lnTo>
                    <a:lnTo>
                      <a:pt x="1212" y="3220"/>
                    </a:lnTo>
                    <a:lnTo>
                      <a:pt x="1209" y="3212"/>
                    </a:lnTo>
                    <a:lnTo>
                      <a:pt x="1203" y="3212"/>
                    </a:lnTo>
                    <a:lnTo>
                      <a:pt x="1195" y="3213"/>
                    </a:lnTo>
                    <a:lnTo>
                      <a:pt x="1188" y="3214"/>
                    </a:lnTo>
                    <a:lnTo>
                      <a:pt x="1180" y="3217"/>
                    </a:lnTo>
                    <a:lnTo>
                      <a:pt x="1197" y="3232"/>
                    </a:lnTo>
                    <a:lnTo>
                      <a:pt x="1212" y="3248"/>
                    </a:lnTo>
                    <a:lnTo>
                      <a:pt x="1227" y="3266"/>
                    </a:lnTo>
                    <a:lnTo>
                      <a:pt x="1240" y="3284"/>
                    </a:lnTo>
                    <a:close/>
                    <a:moveTo>
                      <a:pt x="4140" y="3367"/>
                    </a:moveTo>
                    <a:lnTo>
                      <a:pt x="4148" y="3359"/>
                    </a:lnTo>
                    <a:lnTo>
                      <a:pt x="4155" y="3352"/>
                    </a:lnTo>
                    <a:lnTo>
                      <a:pt x="4162" y="3344"/>
                    </a:lnTo>
                    <a:lnTo>
                      <a:pt x="4167" y="3337"/>
                    </a:lnTo>
                    <a:lnTo>
                      <a:pt x="4152" y="3330"/>
                    </a:lnTo>
                    <a:lnTo>
                      <a:pt x="4138" y="3323"/>
                    </a:lnTo>
                    <a:lnTo>
                      <a:pt x="4129" y="3331"/>
                    </a:lnTo>
                    <a:lnTo>
                      <a:pt x="4116" y="3342"/>
                    </a:lnTo>
                    <a:lnTo>
                      <a:pt x="4124" y="3347"/>
                    </a:lnTo>
                    <a:lnTo>
                      <a:pt x="4130" y="3353"/>
                    </a:lnTo>
                    <a:lnTo>
                      <a:pt x="4136" y="3359"/>
                    </a:lnTo>
                    <a:lnTo>
                      <a:pt x="4140" y="3367"/>
                    </a:lnTo>
                    <a:close/>
                    <a:moveTo>
                      <a:pt x="4334" y="3376"/>
                    </a:moveTo>
                    <a:lnTo>
                      <a:pt x="4336" y="3353"/>
                    </a:lnTo>
                    <a:lnTo>
                      <a:pt x="4340" y="3337"/>
                    </a:lnTo>
                    <a:lnTo>
                      <a:pt x="4341" y="3331"/>
                    </a:lnTo>
                    <a:lnTo>
                      <a:pt x="4343" y="3326"/>
                    </a:lnTo>
                    <a:lnTo>
                      <a:pt x="4346" y="3323"/>
                    </a:lnTo>
                    <a:lnTo>
                      <a:pt x="4348" y="3320"/>
                    </a:lnTo>
                    <a:lnTo>
                      <a:pt x="4358" y="3314"/>
                    </a:lnTo>
                    <a:lnTo>
                      <a:pt x="4367" y="3308"/>
                    </a:lnTo>
                    <a:lnTo>
                      <a:pt x="4364" y="3305"/>
                    </a:lnTo>
                    <a:lnTo>
                      <a:pt x="4361" y="3303"/>
                    </a:lnTo>
                    <a:lnTo>
                      <a:pt x="4357" y="3303"/>
                    </a:lnTo>
                    <a:lnTo>
                      <a:pt x="4354" y="3303"/>
                    </a:lnTo>
                    <a:lnTo>
                      <a:pt x="4344" y="3320"/>
                    </a:lnTo>
                    <a:lnTo>
                      <a:pt x="4332" y="3347"/>
                    </a:lnTo>
                    <a:lnTo>
                      <a:pt x="4327" y="3360"/>
                    </a:lnTo>
                    <a:lnTo>
                      <a:pt x="4325" y="3370"/>
                    </a:lnTo>
                    <a:lnTo>
                      <a:pt x="4326" y="3373"/>
                    </a:lnTo>
                    <a:lnTo>
                      <a:pt x="4327" y="3376"/>
                    </a:lnTo>
                    <a:lnTo>
                      <a:pt x="4330" y="3377"/>
                    </a:lnTo>
                    <a:lnTo>
                      <a:pt x="4334" y="3376"/>
                    </a:lnTo>
                    <a:close/>
                    <a:moveTo>
                      <a:pt x="1130" y="3480"/>
                    </a:moveTo>
                    <a:lnTo>
                      <a:pt x="1135" y="3462"/>
                    </a:lnTo>
                    <a:lnTo>
                      <a:pt x="1139" y="3446"/>
                    </a:lnTo>
                    <a:lnTo>
                      <a:pt x="1144" y="3431"/>
                    </a:lnTo>
                    <a:lnTo>
                      <a:pt x="1149" y="3416"/>
                    </a:lnTo>
                    <a:lnTo>
                      <a:pt x="1145" y="3413"/>
                    </a:lnTo>
                    <a:lnTo>
                      <a:pt x="1142" y="3410"/>
                    </a:lnTo>
                    <a:lnTo>
                      <a:pt x="1138" y="3408"/>
                    </a:lnTo>
                    <a:lnTo>
                      <a:pt x="1134" y="3407"/>
                    </a:lnTo>
                    <a:lnTo>
                      <a:pt x="1134" y="3425"/>
                    </a:lnTo>
                    <a:lnTo>
                      <a:pt x="1133" y="3444"/>
                    </a:lnTo>
                    <a:lnTo>
                      <a:pt x="1131" y="3462"/>
                    </a:lnTo>
                    <a:lnTo>
                      <a:pt x="1130" y="3480"/>
                    </a:lnTo>
                    <a:close/>
                    <a:moveTo>
                      <a:pt x="4181" y="3521"/>
                    </a:moveTo>
                    <a:lnTo>
                      <a:pt x="4188" y="3512"/>
                    </a:lnTo>
                    <a:lnTo>
                      <a:pt x="4194" y="3506"/>
                    </a:lnTo>
                    <a:lnTo>
                      <a:pt x="4199" y="3498"/>
                    </a:lnTo>
                    <a:lnTo>
                      <a:pt x="4203" y="3491"/>
                    </a:lnTo>
                    <a:lnTo>
                      <a:pt x="4188" y="3491"/>
                    </a:lnTo>
                    <a:lnTo>
                      <a:pt x="4173" y="3492"/>
                    </a:lnTo>
                    <a:lnTo>
                      <a:pt x="4176" y="3499"/>
                    </a:lnTo>
                    <a:lnTo>
                      <a:pt x="4179" y="3506"/>
                    </a:lnTo>
                    <a:lnTo>
                      <a:pt x="4181" y="3512"/>
                    </a:lnTo>
                    <a:lnTo>
                      <a:pt x="4181" y="3521"/>
                    </a:lnTo>
                    <a:close/>
                    <a:moveTo>
                      <a:pt x="1258" y="3612"/>
                    </a:moveTo>
                    <a:lnTo>
                      <a:pt x="1273" y="3606"/>
                    </a:lnTo>
                    <a:lnTo>
                      <a:pt x="1283" y="3597"/>
                    </a:lnTo>
                    <a:lnTo>
                      <a:pt x="1269" y="3576"/>
                    </a:lnTo>
                    <a:lnTo>
                      <a:pt x="1253" y="3555"/>
                    </a:lnTo>
                    <a:lnTo>
                      <a:pt x="1236" y="3535"/>
                    </a:lnTo>
                    <a:lnTo>
                      <a:pt x="1217" y="3517"/>
                    </a:lnTo>
                    <a:lnTo>
                      <a:pt x="1216" y="3531"/>
                    </a:lnTo>
                    <a:lnTo>
                      <a:pt x="1213" y="3555"/>
                    </a:lnTo>
                    <a:lnTo>
                      <a:pt x="1213" y="3570"/>
                    </a:lnTo>
                    <a:lnTo>
                      <a:pt x="1214" y="3586"/>
                    </a:lnTo>
                    <a:lnTo>
                      <a:pt x="1217" y="3602"/>
                    </a:lnTo>
                    <a:lnTo>
                      <a:pt x="1222" y="3618"/>
                    </a:lnTo>
                    <a:lnTo>
                      <a:pt x="1232" y="3615"/>
                    </a:lnTo>
                    <a:lnTo>
                      <a:pt x="1242" y="3614"/>
                    </a:lnTo>
                    <a:lnTo>
                      <a:pt x="1250" y="3612"/>
                    </a:lnTo>
                    <a:lnTo>
                      <a:pt x="1258" y="3612"/>
                    </a:lnTo>
                    <a:close/>
                    <a:moveTo>
                      <a:pt x="3763" y="3608"/>
                    </a:moveTo>
                    <a:lnTo>
                      <a:pt x="3771" y="3593"/>
                    </a:lnTo>
                    <a:lnTo>
                      <a:pt x="3779" y="3583"/>
                    </a:lnTo>
                    <a:lnTo>
                      <a:pt x="3768" y="3584"/>
                    </a:lnTo>
                    <a:lnTo>
                      <a:pt x="3753" y="3584"/>
                    </a:lnTo>
                    <a:lnTo>
                      <a:pt x="3753" y="3592"/>
                    </a:lnTo>
                    <a:lnTo>
                      <a:pt x="3752" y="3601"/>
                    </a:lnTo>
                    <a:lnTo>
                      <a:pt x="3752" y="3611"/>
                    </a:lnTo>
                    <a:lnTo>
                      <a:pt x="3751" y="3623"/>
                    </a:lnTo>
                    <a:lnTo>
                      <a:pt x="3756" y="3618"/>
                    </a:lnTo>
                    <a:lnTo>
                      <a:pt x="3759" y="3615"/>
                    </a:lnTo>
                    <a:lnTo>
                      <a:pt x="3762" y="3611"/>
                    </a:lnTo>
                    <a:lnTo>
                      <a:pt x="3763" y="3608"/>
                    </a:lnTo>
                    <a:close/>
                    <a:moveTo>
                      <a:pt x="4100" y="3633"/>
                    </a:moveTo>
                    <a:lnTo>
                      <a:pt x="4116" y="3618"/>
                    </a:lnTo>
                    <a:lnTo>
                      <a:pt x="4126" y="3604"/>
                    </a:lnTo>
                    <a:lnTo>
                      <a:pt x="4133" y="3592"/>
                    </a:lnTo>
                    <a:lnTo>
                      <a:pt x="4138" y="3583"/>
                    </a:lnTo>
                    <a:lnTo>
                      <a:pt x="4140" y="3569"/>
                    </a:lnTo>
                    <a:lnTo>
                      <a:pt x="4139" y="3565"/>
                    </a:lnTo>
                    <a:lnTo>
                      <a:pt x="4129" y="3568"/>
                    </a:lnTo>
                    <a:lnTo>
                      <a:pt x="4114" y="3576"/>
                    </a:lnTo>
                    <a:lnTo>
                      <a:pt x="4111" y="3589"/>
                    </a:lnTo>
                    <a:lnTo>
                      <a:pt x="4109" y="3604"/>
                    </a:lnTo>
                    <a:lnTo>
                      <a:pt x="4105" y="3619"/>
                    </a:lnTo>
                    <a:lnTo>
                      <a:pt x="4100" y="3633"/>
                    </a:lnTo>
                    <a:close/>
                    <a:moveTo>
                      <a:pt x="3918" y="3696"/>
                    </a:moveTo>
                    <a:lnTo>
                      <a:pt x="3918" y="3685"/>
                    </a:lnTo>
                    <a:lnTo>
                      <a:pt x="3919" y="3674"/>
                    </a:lnTo>
                    <a:lnTo>
                      <a:pt x="3919" y="3665"/>
                    </a:lnTo>
                    <a:lnTo>
                      <a:pt x="3920" y="3657"/>
                    </a:lnTo>
                    <a:lnTo>
                      <a:pt x="3914" y="3666"/>
                    </a:lnTo>
                    <a:lnTo>
                      <a:pt x="3910" y="3677"/>
                    </a:lnTo>
                    <a:lnTo>
                      <a:pt x="3906" y="3686"/>
                    </a:lnTo>
                    <a:lnTo>
                      <a:pt x="3904" y="3693"/>
                    </a:lnTo>
                    <a:lnTo>
                      <a:pt x="3904" y="3696"/>
                    </a:lnTo>
                    <a:lnTo>
                      <a:pt x="3905" y="3699"/>
                    </a:lnTo>
                    <a:lnTo>
                      <a:pt x="3905" y="3701"/>
                    </a:lnTo>
                    <a:lnTo>
                      <a:pt x="3906" y="3702"/>
                    </a:lnTo>
                    <a:lnTo>
                      <a:pt x="3908" y="3702"/>
                    </a:lnTo>
                    <a:lnTo>
                      <a:pt x="3911" y="3701"/>
                    </a:lnTo>
                    <a:lnTo>
                      <a:pt x="3914" y="3700"/>
                    </a:lnTo>
                    <a:lnTo>
                      <a:pt x="3918" y="3696"/>
                    </a:lnTo>
                    <a:close/>
                    <a:moveTo>
                      <a:pt x="4098" y="3687"/>
                    </a:moveTo>
                    <a:lnTo>
                      <a:pt x="4098" y="3680"/>
                    </a:lnTo>
                    <a:lnTo>
                      <a:pt x="4098" y="3676"/>
                    </a:lnTo>
                    <a:lnTo>
                      <a:pt x="4097" y="3671"/>
                    </a:lnTo>
                    <a:lnTo>
                      <a:pt x="4093" y="3668"/>
                    </a:lnTo>
                    <a:lnTo>
                      <a:pt x="4083" y="3668"/>
                    </a:lnTo>
                    <a:lnTo>
                      <a:pt x="4071" y="3669"/>
                    </a:lnTo>
                    <a:lnTo>
                      <a:pt x="4060" y="3671"/>
                    </a:lnTo>
                    <a:lnTo>
                      <a:pt x="4048" y="3673"/>
                    </a:lnTo>
                    <a:lnTo>
                      <a:pt x="4048" y="3677"/>
                    </a:lnTo>
                    <a:lnTo>
                      <a:pt x="4047" y="3681"/>
                    </a:lnTo>
                    <a:lnTo>
                      <a:pt x="4046" y="3685"/>
                    </a:lnTo>
                    <a:lnTo>
                      <a:pt x="4043" y="3688"/>
                    </a:lnTo>
                    <a:lnTo>
                      <a:pt x="4058" y="3688"/>
                    </a:lnTo>
                    <a:lnTo>
                      <a:pt x="4071" y="3687"/>
                    </a:lnTo>
                    <a:lnTo>
                      <a:pt x="4085" y="3687"/>
                    </a:lnTo>
                    <a:lnTo>
                      <a:pt x="4098" y="3687"/>
                    </a:lnTo>
                    <a:close/>
                    <a:moveTo>
                      <a:pt x="1818" y="3862"/>
                    </a:moveTo>
                    <a:lnTo>
                      <a:pt x="1804" y="3849"/>
                    </a:lnTo>
                    <a:lnTo>
                      <a:pt x="1790" y="3836"/>
                    </a:lnTo>
                    <a:lnTo>
                      <a:pt x="1775" y="3823"/>
                    </a:lnTo>
                    <a:lnTo>
                      <a:pt x="1761" y="3808"/>
                    </a:lnTo>
                    <a:lnTo>
                      <a:pt x="1733" y="3776"/>
                    </a:lnTo>
                    <a:lnTo>
                      <a:pt x="1704" y="3742"/>
                    </a:lnTo>
                    <a:lnTo>
                      <a:pt x="1647" y="3670"/>
                    </a:lnTo>
                    <a:lnTo>
                      <a:pt x="1588" y="3597"/>
                    </a:lnTo>
                    <a:lnTo>
                      <a:pt x="1558" y="3562"/>
                    </a:lnTo>
                    <a:lnTo>
                      <a:pt x="1528" y="3529"/>
                    </a:lnTo>
                    <a:lnTo>
                      <a:pt x="1500" y="3498"/>
                    </a:lnTo>
                    <a:lnTo>
                      <a:pt x="1470" y="3469"/>
                    </a:lnTo>
                    <a:lnTo>
                      <a:pt x="1455" y="3456"/>
                    </a:lnTo>
                    <a:lnTo>
                      <a:pt x="1441" y="3445"/>
                    </a:lnTo>
                    <a:lnTo>
                      <a:pt x="1426" y="3434"/>
                    </a:lnTo>
                    <a:lnTo>
                      <a:pt x="1411" y="3425"/>
                    </a:lnTo>
                    <a:lnTo>
                      <a:pt x="1398" y="3417"/>
                    </a:lnTo>
                    <a:lnTo>
                      <a:pt x="1383" y="3410"/>
                    </a:lnTo>
                    <a:lnTo>
                      <a:pt x="1369" y="3406"/>
                    </a:lnTo>
                    <a:lnTo>
                      <a:pt x="1354" y="3402"/>
                    </a:lnTo>
                    <a:lnTo>
                      <a:pt x="1346" y="3376"/>
                    </a:lnTo>
                    <a:lnTo>
                      <a:pt x="1339" y="3355"/>
                    </a:lnTo>
                    <a:lnTo>
                      <a:pt x="1336" y="3347"/>
                    </a:lnTo>
                    <a:lnTo>
                      <a:pt x="1331" y="3339"/>
                    </a:lnTo>
                    <a:lnTo>
                      <a:pt x="1327" y="3333"/>
                    </a:lnTo>
                    <a:lnTo>
                      <a:pt x="1323" y="3326"/>
                    </a:lnTo>
                    <a:lnTo>
                      <a:pt x="1317" y="3322"/>
                    </a:lnTo>
                    <a:lnTo>
                      <a:pt x="1313" y="3317"/>
                    </a:lnTo>
                    <a:lnTo>
                      <a:pt x="1307" y="3313"/>
                    </a:lnTo>
                    <a:lnTo>
                      <a:pt x="1301" y="3308"/>
                    </a:lnTo>
                    <a:lnTo>
                      <a:pt x="1287" y="3301"/>
                    </a:lnTo>
                    <a:lnTo>
                      <a:pt x="1270" y="3292"/>
                    </a:lnTo>
                    <a:lnTo>
                      <a:pt x="1265" y="3298"/>
                    </a:lnTo>
                    <a:lnTo>
                      <a:pt x="1261" y="3301"/>
                    </a:lnTo>
                    <a:lnTo>
                      <a:pt x="1258" y="3306"/>
                    </a:lnTo>
                    <a:lnTo>
                      <a:pt x="1257" y="3310"/>
                    </a:lnTo>
                    <a:lnTo>
                      <a:pt x="1254" y="3323"/>
                    </a:lnTo>
                    <a:lnTo>
                      <a:pt x="1252" y="3346"/>
                    </a:lnTo>
                    <a:lnTo>
                      <a:pt x="1275" y="3364"/>
                    </a:lnTo>
                    <a:lnTo>
                      <a:pt x="1302" y="3390"/>
                    </a:lnTo>
                    <a:lnTo>
                      <a:pt x="1336" y="3422"/>
                    </a:lnTo>
                    <a:lnTo>
                      <a:pt x="1371" y="3458"/>
                    </a:lnTo>
                    <a:lnTo>
                      <a:pt x="1452" y="3542"/>
                    </a:lnTo>
                    <a:lnTo>
                      <a:pt x="1538" y="3633"/>
                    </a:lnTo>
                    <a:lnTo>
                      <a:pt x="1580" y="3677"/>
                    </a:lnTo>
                    <a:lnTo>
                      <a:pt x="1623" y="3719"/>
                    </a:lnTo>
                    <a:lnTo>
                      <a:pt x="1664" y="3758"/>
                    </a:lnTo>
                    <a:lnTo>
                      <a:pt x="1702" y="3793"/>
                    </a:lnTo>
                    <a:lnTo>
                      <a:pt x="1720" y="3808"/>
                    </a:lnTo>
                    <a:lnTo>
                      <a:pt x="1737" y="3821"/>
                    </a:lnTo>
                    <a:lnTo>
                      <a:pt x="1753" y="3833"/>
                    </a:lnTo>
                    <a:lnTo>
                      <a:pt x="1769" y="3843"/>
                    </a:lnTo>
                    <a:lnTo>
                      <a:pt x="1783" y="3851"/>
                    </a:lnTo>
                    <a:lnTo>
                      <a:pt x="1796" y="3857"/>
                    </a:lnTo>
                    <a:lnTo>
                      <a:pt x="1807" y="3861"/>
                    </a:lnTo>
                    <a:lnTo>
                      <a:pt x="1818" y="3862"/>
                    </a:lnTo>
                    <a:close/>
                    <a:moveTo>
                      <a:pt x="1349" y="3935"/>
                    </a:moveTo>
                    <a:lnTo>
                      <a:pt x="1346" y="3921"/>
                    </a:lnTo>
                    <a:lnTo>
                      <a:pt x="1340" y="3906"/>
                    </a:lnTo>
                    <a:lnTo>
                      <a:pt x="1335" y="3894"/>
                    </a:lnTo>
                    <a:lnTo>
                      <a:pt x="1328" y="3882"/>
                    </a:lnTo>
                    <a:lnTo>
                      <a:pt x="1327" y="3890"/>
                    </a:lnTo>
                    <a:lnTo>
                      <a:pt x="1327" y="3900"/>
                    </a:lnTo>
                    <a:lnTo>
                      <a:pt x="1324" y="3910"/>
                    </a:lnTo>
                    <a:lnTo>
                      <a:pt x="1321" y="3921"/>
                    </a:lnTo>
                    <a:lnTo>
                      <a:pt x="1335" y="3928"/>
                    </a:lnTo>
                    <a:lnTo>
                      <a:pt x="1349" y="3935"/>
                    </a:lnTo>
                    <a:close/>
                    <a:moveTo>
                      <a:pt x="3897" y="3890"/>
                    </a:moveTo>
                    <a:lnTo>
                      <a:pt x="3897" y="3875"/>
                    </a:lnTo>
                    <a:lnTo>
                      <a:pt x="3898" y="3862"/>
                    </a:lnTo>
                    <a:lnTo>
                      <a:pt x="3899" y="3849"/>
                    </a:lnTo>
                    <a:lnTo>
                      <a:pt x="3899" y="3838"/>
                    </a:lnTo>
                    <a:lnTo>
                      <a:pt x="3899" y="3849"/>
                    </a:lnTo>
                    <a:lnTo>
                      <a:pt x="3898" y="3862"/>
                    </a:lnTo>
                    <a:lnTo>
                      <a:pt x="3897" y="3875"/>
                    </a:lnTo>
                    <a:lnTo>
                      <a:pt x="3897" y="3890"/>
                    </a:lnTo>
                    <a:close/>
                    <a:moveTo>
                      <a:pt x="1546" y="3994"/>
                    </a:moveTo>
                    <a:lnTo>
                      <a:pt x="1550" y="3979"/>
                    </a:lnTo>
                    <a:lnTo>
                      <a:pt x="1555" y="3965"/>
                    </a:lnTo>
                    <a:lnTo>
                      <a:pt x="1559" y="3951"/>
                    </a:lnTo>
                    <a:lnTo>
                      <a:pt x="1564" y="3940"/>
                    </a:lnTo>
                    <a:lnTo>
                      <a:pt x="1559" y="3940"/>
                    </a:lnTo>
                    <a:lnTo>
                      <a:pt x="1555" y="3937"/>
                    </a:lnTo>
                    <a:lnTo>
                      <a:pt x="1549" y="3935"/>
                    </a:lnTo>
                    <a:lnTo>
                      <a:pt x="1543" y="3932"/>
                    </a:lnTo>
                    <a:lnTo>
                      <a:pt x="1531" y="3921"/>
                    </a:lnTo>
                    <a:lnTo>
                      <a:pt x="1517" y="3909"/>
                    </a:lnTo>
                    <a:lnTo>
                      <a:pt x="1485" y="3874"/>
                    </a:lnTo>
                    <a:lnTo>
                      <a:pt x="1450" y="3835"/>
                    </a:lnTo>
                    <a:lnTo>
                      <a:pt x="1415" y="3793"/>
                    </a:lnTo>
                    <a:lnTo>
                      <a:pt x="1378" y="3753"/>
                    </a:lnTo>
                    <a:lnTo>
                      <a:pt x="1361" y="3734"/>
                    </a:lnTo>
                    <a:lnTo>
                      <a:pt x="1344" y="3718"/>
                    </a:lnTo>
                    <a:lnTo>
                      <a:pt x="1328" y="3704"/>
                    </a:lnTo>
                    <a:lnTo>
                      <a:pt x="1313" y="3694"/>
                    </a:lnTo>
                    <a:lnTo>
                      <a:pt x="1313" y="3699"/>
                    </a:lnTo>
                    <a:lnTo>
                      <a:pt x="1312" y="3704"/>
                    </a:lnTo>
                    <a:lnTo>
                      <a:pt x="1310" y="3711"/>
                    </a:lnTo>
                    <a:lnTo>
                      <a:pt x="1307" y="3718"/>
                    </a:lnTo>
                    <a:lnTo>
                      <a:pt x="1322" y="3731"/>
                    </a:lnTo>
                    <a:lnTo>
                      <a:pt x="1337" y="3742"/>
                    </a:lnTo>
                    <a:lnTo>
                      <a:pt x="1349" y="3756"/>
                    </a:lnTo>
                    <a:lnTo>
                      <a:pt x="1361" y="3770"/>
                    </a:lnTo>
                    <a:lnTo>
                      <a:pt x="1371" y="3785"/>
                    </a:lnTo>
                    <a:lnTo>
                      <a:pt x="1380" y="3803"/>
                    </a:lnTo>
                    <a:lnTo>
                      <a:pt x="1387" y="3824"/>
                    </a:lnTo>
                    <a:lnTo>
                      <a:pt x="1394" y="3847"/>
                    </a:lnTo>
                    <a:lnTo>
                      <a:pt x="1408" y="3850"/>
                    </a:lnTo>
                    <a:lnTo>
                      <a:pt x="1421" y="3855"/>
                    </a:lnTo>
                    <a:lnTo>
                      <a:pt x="1432" y="3859"/>
                    </a:lnTo>
                    <a:lnTo>
                      <a:pt x="1444" y="3865"/>
                    </a:lnTo>
                    <a:lnTo>
                      <a:pt x="1436" y="3873"/>
                    </a:lnTo>
                    <a:lnTo>
                      <a:pt x="1427" y="3885"/>
                    </a:lnTo>
                    <a:lnTo>
                      <a:pt x="1434" y="3889"/>
                    </a:lnTo>
                    <a:lnTo>
                      <a:pt x="1444" y="3895"/>
                    </a:lnTo>
                    <a:lnTo>
                      <a:pt x="1452" y="3902"/>
                    </a:lnTo>
                    <a:lnTo>
                      <a:pt x="1461" y="3910"/>
                    </a:lnTo>
                    <a:lnTo>
                      <a:pt x="1479" y="3928"/>
                    </a:lnTo>
                    <a:lnTo>
                      <a:pt x="1497" y="3948"/>
                    </a:lnTo>
                    <a:lnTo>
                      <a:pt x="1514" y="3966"/>
                    </a:lnTo>
                    <a:lnTo>
                      <a:pt x="1528" y="3981"/>
                    </a:lnTo>
                    <a:lnTo>
                      <a:pt x="1534" y="3987"/>
                    </a:lnTo>
                    <a:lnTo>
                      <a:pt x="1540" y="3991"/>
                    </a:lnTo>
                    <a:lnTo>
                      <a:pt x="1543" y="3994"/>
                    </a:lnTo>
                    <a:lnTo>
                      <a:pt x="1546" y="3994"/>
                    </a:lnTo>
                    <a:close/>
                    <a:moveTo>
                      <a:pt x="3280" y="3958"/>
                    </a:moveTo>
                    <a:lnTo>
                      <a:pt x="3283" y="3949"/>
                    </a:lnTo>
                    <a:lnTo>
                      <a:pt x="3288" y="3941"/>
                    </a:lnTo>
                    <a:lnTo>
                      <a:pt x="3293" y="3932"/>
                    </a:lnTo>
                    <a:lnTo>
                      <a:pt x="3299" y="3924"/>
                    </a:lnTo>
                    <a:lnTo>
                      <a:pt x="3306" y="3916"/>
                    </a:lnTo>
                    <a:lnTo>
                      <a:pt x="3313" y="3909"/>
                    </a:lnTo>
                    <a:lnTo>
                      <a:pt x="3321" y="3901"/>
                    </a:lnTo>
                    <a:lnTo>
                      <a:pt x="3329" y="3894"/>
                    </a:lnTo>
                    <a:lnTo>
                      <a:pt x="3346" y="3881"/>
                    </a:lnTo>
                    <a:lnTo>
                      <a:pt x="3366" y="3869"/>
                    </a:lnTo>
                    <a:lnTo>
                      <a:pt x="3386" y="3858"/>
                    </a:lnTo>
                    <a:lnTo>
                      <a:pt x="3407" y="3849"/>
                    </a:lnTo>
                    <a:lnTo>
                      <a:pt x="3428" y="3840"/>
                    </a:lnTo>
                    <a:lnTo>
                      <a:pt x="3448" y="3833"/>
                    </a:lnTo>
                    <a:lnTo>
                      <a:pt x="3468" y="3826"/>
                    </a:lnTo>
                    <a:lnTo>
                      <a:pt x="3487" y="3821"/>
                    </a:lnTo>
                    <a:lnTo>
                      <a:pt x="3503" y="3817"/>
                    </a:lnTo>
                    <a:lnTo>
                      <a:pt x="3519" y="3815"/>
                    </a:lnTo>
                    <a:lnTo>
                      <a:pt x="3532" y="3812"/>
                    </a:lnTo>
                    <a:lnTo>
                      <a:pt x="3541" y="3811"/>
                    </a:lnTo>
                    <a:lnTo>
                      <a:pt x="3552" y="3796"/>
                    </a:lnTo>
                    <a:lnTo>
                      <a:pt x="3560" y="3784"/>
                    </a:lnTo>
                    <a:lnTo>
                      <a:pt x="3564" y="3773"/>
                    </a:lnTo>
                    <a:lnTo>
                      <a:pt x="3566" y="3765"/>
                    </a:lnTo>
                    <a:lnTo>
                      <a:pt x="3568" y="3754"/>
                    </a:lnTo>
                    <a:lnTo>
                      <a:pt x="3570" y="3748"/>
                    </a:lnTo>
                    <a:lnTo>
                      <a:pt x="3565" y="3744"/>
                    </a:lnTo>
                    <a:lnTo>
                      <a:pt x="3560" y="3743"/>
                    </a:lnTo>
                    <a:lnTo>
                      <a:pt x="3553" y="3743"/>
                    </a:lnTo>
                    <a:lnTo>
                      <a:pt x="3546" y="3743"/>
                    </a:lnTo>
                    <a:lnTo>
                      <a:pt x="3521" y="3763"/>
                    </a:lnTo>
                    <a:lnTo>
                      <a:pt x="3491" y="3785"/>
                    </a:lnTo>
                    <a:lnTo>
                      <a:pt x="3459" y="3810"/>
                    </a:lnTo>
                    <a:lnTo>
                      <a:pt x="3423" y="3836"/>
                    </a:lnTo>
                    <a:lnTo>
                      <a:pt x="3385" y="3865"/>
                    </a:lnTo>
                    <a:lnTo>
                      <a:pt x="3344" y="3894"/>
                    </a:lnTo>
                    <a:lnTo>
                      <a:pt x="3300" y="3921"/>
                    </a:lnTo>
                    <a:lnTo>
                      <a:pt x="3254" y="3949"/>
                    </a:lnTo>
                    <a:lnTo>
                      <a:pt x="3262" y="3950"/>
                    </a:lnTo>
                    <a:lnTo>
                      <a:pt x="3269" y="3951"/>
                    </a:lnTo>
                    <a:lnTo>
                      <a:pt x="3275" y="3955"/>
                    </a:lnTo>
                    <a:lnTo>
                      <a:pt x="3280" y="3958"/>
                    </a:lnTo>
                    <a:close/>
                    <a:moveTo>
                      <a:pt x="1935" y="4004"/>
                    </a:moveTo>
                    <a:lnTo>
                      <a:pt x="1921" y="3987"/>
                    </a:lnTo>
                    <a:lnTo>
                      <a:pt x="1906" y="3971"/>
                    </a:lnTo>
                    <a:lnTo>
                      <a:pt x="1892" y="3957"/>
                    </a:lnTo>
                    <a:lnTo>
                      <a:pt x="1878" y="3942"/>
                    </a:lnTo>
                    <a:lnTo>
                      <a:pt x="1874" y="3942"/>
                    </a:lnTo>
                    <a:lnTo>
                      <a:pt x="1867" y="3943"/>
                    </a:lnTo>
                    <a:lnTo>
                      <a:pt x="1860" y="3944"/>
                    </a:lnTo>
                    <a:lnTo>
                      <a:pt x="1853" y="3948"/>
                    </a:lnTo>
                    <a:lnTo>
                      <a:pt x="1874" y="3962"/>
                    </a:lnTo>
                    <a:lnTo>
                      <a:pt x="1896" y="3975"/>
                    </a:lnTo>
                    <a:lnTo>
                      <a:pt x="1915" y="3990"/>
                    </a:lnTo>
                    <a:lnTo>
                      <a:pt x="1935" y="4004"/>
                    </a:lnTo>
                    <a:close/>
                    <a:moveTo>
                      <a:pt x="3652" y="4066"/>
                    </a:moveTo>
                    <a:lnTo>
                      <a:pt x="3664" y="4055"/>
                    </a:lnTo>
                    <a:lnTo>
                      <a:pt x="3677" y="4044"/>
                    </a:lnTo>
                    <a:lnTo>
                      <a:pt x="3688" y="4034"/>
                    </a:lnTo>
                    <a:lnTo>
                      <a:pt x="3700" y="4026"/>
                    </a:lnTo>
                    <a:lnTo>
                      <a:pt x="3693" y="4005"/>
                    </a:lnTo>
                    <a:lnTo>
                      <a:pt x="3686" y="3986"/>
                    </a:lnTo>
                    <a:lnTo>
                      <a:pt x="3678" y="3967"/>
                    </a:lnTo>
                    <a:lnTo>
                      <a:pt x="3669" y="3949"/>
                    </a:lnTo>
                    <a:lnTo>
                      <a:pt x="3662" y="3949"/>
                    </a:lnTo>
                    <a:lnTo>
                      <a:pt x="3654" y="3950"/>
                    </a:lnTo>
                    <a:lnTo>
                      <a:pt x="3644" y="3951"/>
                    </a:lnTo>
                    <a:lnTo>
                      <a:pt x="3634" y="3955"/>
                    </a:lnTo>
                    <a:lnTo>
                      <a:pt x="3635" y="3970"/>
                    </a:lnTo>
                    <a:lnTo>
                      <a:pt x="3636" y="3983"/>
                    </a:lnTo>
                    <a:lnTo>
                      <a:pt x="3636" y="3998"/>
                    </a:lnTo>
                    <a:lnTo>
                      <a:pt x="3635" y="4013"/>
                    </a:lnTo>
                    <a:lnTo>
                      <a:pt x="3627" y="4020"/>
                    </a:lnTo>
                    <a:lnTo>
                      <a:pt x="3619" y="4028"/>
                    </a:lnTo>
                    <a:lnTo>
                      <a:pt x="3626" y="4043"/>
                    </a:lnTo>
                    <a:lnTo>
                      <a:pt x="3633" y="4062"/>
                    </a:lnTo>
                    <a:lnTo>
                      <a:pt x="3640" y="4062"/>
                    </a:lnTo>
                    <a:lnTo>
                      <a:pt x="3644" y="4062"/>
                    </a:lnTo>
                    <a:lnTo>
                      <a:pt x="3649" y="4063"/>
                    </a:lnTo>
                    <a:lnTo>
                      <a:pt x="3652" y="4066"/>
                    </a:lnTo>
                    <a:close/>
                    <a:moveTo>
                      <a:pt x="1802" y="4157"/>
                    </a:moveTo>
                    <a:lnTo>
                      <a:pt x="1788" y="4140"/>
                    </a:lnTo>
                    <a:lnTo>
                      <a:pt x="1773" y="4122"/>
                    </a:lnTo>
                    <a:lnTo>
                      <a:pt x="1759" y="4106"/>
                    </a:lnTo>
                    <a:lnTo>
                      <a:pt x="1745" y="4091"/>
                    </a:lnTo>
                    <a:lnTo>
                      <a:pt x="1741" y="4099"/>
                    </a:lnTo>
                    <a:lnTo>
                      <a:pt x="1736" y="4109"/>
                    </a:lnTo>
                    <a:lnTo>
                      <a:pt x="1733" y="4119"/>
                    </a:lnTo>
                    <a:lnTo>
                      <a:pt x="1728" y="4130"/>
                    </a:lnTo>
                    <a:lnTo>
                      <a:pt x="1720" y="4130"/>
                    </a:lnTo>
                    <a:lnTo>
                      <a:pt x="1710" y="4132"/>
                    </a:lnTo>
                    <a:lnTo>
                      <a:pt x="1699" y="4133"/>
                    </a:lnTo>
                    <a:lnTo>
                      <a:pt x="1688" y="4136"/>
                    </a:lnTo>
                    <a:lnTo>
                      <a:pt x="1706" y="4135"/>
                    </a:lnTo>
                    <a:lnTo>
                      <a:pt x="1725" y="4135"/>
                    </a:lnTo>
                    <a:lnTo>
                      <a:pt x="1742" y="4136"/>
                    </a:lnTo>
                    <a:lnTo>
                      <a:pt x="1758" y="4138"/>
                    </a:lnTo>
                    <a:lnTo>
                      <a:pt x="1760" y="4147"/>
                    </a:lnTo>
                    <a:lnTo>
                      <a:pt x="1764" y="4153"/>
                    </a:lnTo>
                    <a:lnTo>
                      <a:pt x="1765" y="4160"/>
                    </a:lnTo>
                    <a:lnTo>
                      <a:pt x="1766" y="4168"/>
                    </a:lnTo>
                    <a:lnTo>
                      <a:pt x="1776" y="4164"/>
                    </a:lnTo>
                    <a:lnTo>
                      <a:pt x="1786" y="4160"/>
                    </a:lnTo>
                    <a:lnTo>
                      <a:pt x="1794" y="4158"/>
                    </a:lnTo>
                    <a:lnTo>
                      <a:pt x="1802" y="4157"/>
                    </a:lnTo>
                    <a:close/>
                    <a:moveTo>
                      <a:pt x="2562" y="4192"/>
                    </a:moveTo>
                    <a:lnTo>
                      <a:pt x="2562" y="4188"/>
                    </a:lnTo>
                    <a:lnTo>
                      <a:pt x="2562" y="4182"/>
                    </a:lnTo>
                    <a:lnTo>
                      <a:pt x="2561" y="4178"/>
                    </a:lnTo>
                    <a:lnTo>
                      <a:pt x="2559" y="4173"/>
                    </a:lnTo>
                    <a:lnTo>
                      <a:pt x="2557" y="4169"/>
                    </a:lnTo>
                    <a:lnTo>
                      <a:pt x="2553" y="4166"/>
                    </a:lnTo>
                    <a:lnTo>
                      <a:pt x="2550" y="4164"/>
                    </a:lnTo>
                    <a:lnTo>
                      <a:pt x="2546" y="4161"/>
                    </a:lnTo>
                    <a:lnTo>
                      <a:pt x="2543" y="4161"/>
                    </a:lnTo>
                    <a:lnTo>
                      <a:pt x="2538" y="4161"/>
                    </a:lnTo>
                    <a:lnTo>
                      <a:pt x="2534" y="4163"/>
                    </a:lnTo>
                    <a:lnTo>
                      <a:pt x="2528" y="4165"/>
                    </a:lnTo>
                    <a:lnTo>
                      <a:pt x="2523" y="4169"/>
                    </a:lnTo>
                    <a:lnTo>
                      <a:pt x="2519" y="4174"/>
                    </a:lnTo>
                    <a:lnTo>
                      <a:pt x="2513" y="4181"/>
                    </a:lnTo>
                    <a:lnTo>
                      <a:pt x="2508" y="4189"/>
                    </a:lnTo>
                    <a:lnTo>
                      <a:pt x="2514" y="4195"/>
                    </a:lnTo>
                    <a:lnTo>
                      <a:pt x="2519" y="4199"/>
                    </a:lnTo>
                    <a:lnTo>
                      <a:pt x="2525" y="4203"/>
                    </a:lnTo>
                    <a:lnTo>
                      <a:pt x="2528" y="4205"/>
                    </a:lnTo>
                    <a:lnTo>
                      <a:pt x="2533" y="4206"/>
                    </a:lnTo>
                    <a:lnTo>
                      <a:pt x="2536" y="4206"/>
                    </a:lnTo>
                    <a:lnTo>
                      <a:pt x="2539" y="4206"/>
                    </a:lnTo>
                    <a:lnTo>
                      <a:pt x="2542" y="4205"/>
                    </a:lnTo>
                    <a:lnTo>
                      <a:pt x="2552" y="4199"/>
                    </a:lnTo>
                    <a:lnTo>
                      <a:pt x="2562" y="4192"/>
                    </a:lnTo>
                    <a:close/>
                    <a:moveTo>
                      <a:pt x="2855" y="4225"/>
                    </a:moveTo>
                    <a:lnTo>
                      <a:pt x="2869" y="4210"/>
                    </a:lnTo>
                    <a:lnTo>
                      <a:pt x="2884" y="4195"/>
                    </a:lnTo>
                    <a:lnTo>
                      <a:pt x="2901" y="4181"/>
                    </a:lnTo>
                    <a:lnTo>
                      <a:pt x="2919" y="4168"/>
                    </a:lnTo>
                    <a:lnTo>
                      <a:pt x="2938" y="4156"/>
                    </a:lnTo>
                    <a:lnTo>
                      <a:pt x="2958" y="4144"/>
                    </a:lnTo>
                    <a:lnTo>
                      <a:pt x="2978" y="4133"/>
                    </a:lnTo>
                    <a:lnTo>
                      <a:pt x="2998" y="4122"/>
                    </a:lnTo>
                    <a:lnTo>
                      <a:pt x="3039" y="4102"/>
                    </a:lnTo>
                    <a:lnTo>
                      <a:pt x="3075" y="4083"/>
                    </a:lnTo>
                    <a:lnTo>
                      <a:pt x="3093" y="4074"/>
                    </a:lnTo>
                    <a:lnTo>
                      <a:pt x="3106" y="4066"/>
                    </a:lnTo>
                    <a:lnTo>
                      <a:pt x="3119" y="4057"/>
                    </a:lnTo>
                    <a:lnTo>
                      <a:pt x="3129" y="4049"/>
                    </a:lnTo>
                    <a:lnTo>
                      <a:pt x="3115" y="4050"/>
                    </a:lnTo>
                    <a:lnTo>
                      <a:pt x="3098" y="4055"/>
                    </a:lnTo>
                    <a:lnTo>
                      <a:pt x="3079" y="4060"/>
                    </a:lnTo>
                    <a:lnTo>
                      <a:pt x="3058" y="4067"/>
                    </a:lnTo>
                    <a:lnTo>
                      <a:pt x="3035" y="4076"/>
                    </a:lnTo>
                    <a:lnTo>
                      <a:pt x="3012" y="4088"/>
                    </a:lnTo>
                    <a:lnTo>
                      <a:pt x="2987" y="4099"/>
                    </a:lnTo>
                    <a:lnTo>
                      <a:pt x="2962" y="4112"/>
                    </a:lnTo>
                    <a:lnTo>
                      <a:pt x="2911" y="4140"/>
                    </a:lnTo>
                    <a:lnTo>
                      <a:pt x="2863" y="4169"/>
                    </a:lnTo>
                    <a:lnTo>
                      <a:pt x="2840" y="4184"/>
                    </a:lnTo>
                    <a:lnTo>
                      <a:pt x="2818" y="4199"/>
                    </a:lnTo>
                    <a:lnTo>
                      <a:pt x="2799" y="4213"/>
                    </a:lnTo>
                    <a:lnTo>
                      <a:pt x="2780" y="4227"/>
                    </a:lnTo>
                    <a:lnTo>
                      <a:pt x="2799" y="4226"/>
                    </a:lnTo>
                    <a:lnTo>
                      <a:pt x="2818" y="4226"/>
                    </a:lnTo>
                    <a:lnTo>
                      <a:pt x="2837" y="4226"/>
                    </a:lnTo>
                    <a:lnTo>
                      <a:pt x="2855" y="4225"/>
                    </a:lnTo>
                    <a:close/>
                    <a:moveTo>
                      <a:pt x="3429" y="4241"/>
                    </a:moveTo>
                    <a:lnTo>
                      <a:pt x="3437" y="4234"/>
                    </a:lnTo>
                    <a:lnTo>
                      <a:pt x="3444" y="4228"/>
                    </a:lnTo>
                    <a:lnTo>
                      <a:pt x="3448" y="4223"/>
                    </a:lnTo>
                    <a:lnTo>
                      <a:pt x="3453" y="4219"/>
                    </a:lnTo>
                    <a:lnTo>
                      <a:pt x="3459" y="4206"/>
                    </a:lnTo>
                    <a:lnTo>
                      <a:pt x="3467" y="4187"/>
                    </a:lnTo>
                    <a:lnTo>
                      <a:pt x="3455" y="4188"/>
                    </a:lnTo>
                    <a:lnTo>
                      <a:pt x="3443" y="4190"/>
                    </a:lnTo>
                    <a:lnTo>
                      <a:pt x="3430" y="4194"/>
                    </a:lnTo>
                    <a:lnTo>
                      <a:pt x="3416" y="4197"/>
                    </a:lnTo>
                    <a:lnTo>
                      <a:pt x="3417" y="4226"/>
                    </a:lnTo>
                    <a:lnTo>
                      <a:pt x="3420" y="4240"/>
                    </a:lnTo>
                    <a:lnTo>
                      <a:pt x="3421" y="4242"/>
                    </a:lnTo>
                    <a:lnTo>
                      <a:pt x="3422" y="4243"/>
                    </a:lnTo>
                    <a:lnTo>
                      <a:pt x="3425" y="4242"/>
                    </a:lnTo>
                    <a:lnTo>
                      <a:pt x="3429" y="4241"/>
                    </a:lnTo>
                    <a:close/>
                    <a:moveTo>
                      <a:pt x="3017" y="4274"/>
                    </a:moveTo>
                    <a:lnTo>
                      <a:pt x="3029" y="4264"/>
                    </a:lnTo>
                    <a:lnTo>
                      <a:pt x="3040" y="4256"/>
                    </a:lnTo>
                    <a:lnTo>
                      <a:pt x="3050" y="4248"/>
                    </a:lnTo>
                    <a:lnTo>
                      <a:pt x="3059" y="4240"/>
                    </a:lnTo>
                    <a:lnTo>
                      <a:pt x="3049" y="4240"/>
                    </a:lnTo>
                    <a:lnTo>
                      <a:pt x="3041" y="4241"/>
                    </a:lnTo>
                    <a:lnTo>
                      <a:pt x="3034" y="4242"/>
                    </a:lnTo>
                    <a:lnTo>
                      <a:pt x="3027" y="4244"/>
                    </a:lnTo>
                    <a:lnTo>
                      <a:pt x="3010" y="4253"/>
                    </a:lnTo>
                    <a:lnTo>
                      <a:pt x="2982" y="4271"/>
                    </a:lnTo>
                    <a:lnTo>
                      <a:pt x="2993" y="4271"/>
                    </a:lnTo>
                    <a:lnTo>
                      <a:pt x="3002" y="4271"/>
                    </a:lnTo>
                    <a:lnTo>
                      <a:pt x="3010" y="4272"/>
                    </a:lnTo>
                    <a:lnTo>
                      <a:pt x="3017" y="4274"/>
                    </a:lnTo>
                    <a:close/>
                    <a:moveTo>
                      <a:pt x="2518" y="4287"/>
                    </a:moveTo>
                    <a:lnTo>
                      <a:pt x="2533" y="4282"/>
                    </a:lnTo>
                    <a:lnTo>
                      <a:pt x="2545" y="4279"/>
                    </a:lnTo>
                    <a:lnTo>
                      <a:pt x="2557" y="4276"/>
                    </a:lnTo>
                    <a:lnTo>
                      <a:pt x="2568" y="4275"/>
                    </a:lnTo>
                    <a:lnTo>
                      <a:pt x="2567" y="4272"/>
                    </a:lnTo>
                    <a:lnTo>
                      <a:pt x="2566" y="4268"/>
                    </a:lnTo>
                    <a:lnTo>
                      <a:pt x="2562" y="4265"/>
                    </a:lnTo>
                    <a:lnTo>
                      <a:pt x="2559" y="4261"/>
                    </a:lnTo>
                    <a:lnTo>
                      <a:pt x="2546" y="4265"/>
                    </a:lnTo>
                    <a:lnTo>
                      <a:pt x="2533" y="4269"/>
                    </a:lnTo>
                    <a:lnTo>
                      <a:pt x="2519" y="4275"/>
                    </a:lnTo>
                    <a:lnTo>
                      <a:pt x="2503" y="4282"/>
                    </a:lnTo>
                    <a:lnTo>
                      <a:pt x="2507" y="4282"/>
                    </a:lnTo>
                    <a:lnTo>
                      <a:pt x="2511" y="4282"/>
                    </a:lnTo>
                    <a:lnTo>
                      <a:pt x="2514" y="4283"/>
                    </a:lnTo>
                    <a:lnTo>
                      <a:pt x="2518" y="4287"/>
                    </a:lnTo>
                    <a:close/>
                    <a:moveTo>
                      <a:pt x="1982" y="4322"/>
                    </a:moveTo>
                    <a:lnTo>
                      <a:pt x="2001" y="4304"/>
                    </a:lnTo>
                    <a:lnTo>
                      <a:pt x="2015" y="4290"/>
                    </a:lnTo>
                    <a:lnTo>
                      <a:pt x="2024" y="4279"/>
                    </a:lnTo>
                    <a:lnTo>
                      <a:pt x="2030" y="4269"/>
                    </a:lnTo>
                    <a:lnTo>
                      <a:pt x="2032" y="4264"/>
                    </a:lnTo>
                    <a:lnTo>
                      <a:pt x="2033" y="4259"/>
                    </a:lnTo>
                    <a:lnTo>
                      <a:pt x="2032" y="4256"/>
                    </a:lnTo>
                    <a:lnTo>
                      <a:pt x="2031" y="4253"/>
                    </a:lnTo>
                    <a:lnTo>
                      <a:pt x="2018" y="4263"/>
                    </a:lnTo>
                    <a:lnTo>
                      <a:pt x="2007" y="4272"/>
                    </a:lnTo>
                    <a:lnTo>
                      <a:pt x="1996" y="4282"/>
                    </a:lnTo>
                    <a:lnTo>
                      <a:pt x="1983" y="4294"/>
                    </a:lnTo>
                    <a:lnTo>
                      <a:pt x="1984" y="4279"/>
                    </a:lnTo>
                    <a:lnTo>
                      <a:pt x="1985" y="4265"/>
                    </a:lnTo>
                    <a:lnTo>
                      <a:pt x="1986" y="4250"/>
                    </a:lnTo>
                    <a:lnTo>
                      <a:pt x="1986" y="4235"/>
                    </a:lnTo>
                    <a:lnTo>
                      <a:pt x="1975" y="4225"/>
                    </a:lnTo>
                    <a:lnTo>
                      <a:pt x="1962" y="4214"/>
                    </a:lnTo>
                    <a:lnTo>
                      <a:pt x="1948" y="4206"/>
                    </a:lnTo>
                    <a:lnTo>
                      <a:pt x="1934" y="4198"/>
                    </a:lnTo>
                    <a:lnTo>
                      <a:pt x="1936" y="4225"/>
                    </a:lnTo>
                    <a:lnTo>
                      <a:pt x="1938" y="4252"/>
                    </a:lnTo>
                    <a:lnTo>
                      <a:pt x="1938" y="4280"/>
                    </a:lnTo>
                    <a:lnTo>
                      <a:pt x="1938" y="4310"/>
                    </a:lnTo>
                    <a:lnTo>
                      <a:pt x="1948" y="4313"/>
                    </a:lnTo>
                    <a:lnTo>
                      <a:pt x="1960" y="4317"/>
                    </a:lnTo>
                    <a:lnTo>
                      <a:pt x="1970" y="4320"/>
                    </a:lnTo>
                    <a:lnTo>
                      <a:pt x="1982" y="4322"/>
                    </a:lnTo>
                    <a:close/>
                    <a:moveTo>
                      <a:pt x="1842" y="4321"/>
                    </a:moveTo>
                    <a:lnTo>
                      <a:pt x="1831" y="4305"/>
                    </a:lnTo>
                    <a:lnTo>
                      <a:pt x="1825" y="4290"/>
                    </a:lnTo>
                    <a:lnTo>
                      <a:pt x="1821" y="4288"/>
                    </a:lnTo>
                    <a:lnTo>
                      <a:pt x="1819" y="4285"/>
                    </a:lnTo>
                    <a:lnTo>
                      <a:pt x="1815" y="4283"/>
                    </a:lnTo>
                    <a:lnTo>
                      <a:pt x="1812" y="4282"/>
                    </a:lnTo>
                    <a:lnTo>
                      <a:pt x="1807" y="4282"/>
                    </a:lnTo>
                    <a:lnTo>
                      <a:pt x="1803" y="4283"/>
                    </a:lnTo>
                    <a:lnTo>
                      <a:pt x="1796" y="4285"/>
                    </a:lnTo>
                    <a:lnTo>
                      <a:pt x="1789" y="4289"/>
                    </a:lnTo>
                    <a:lnTo>
                      <a:pt x="1791" y="4296"/>
                    </a:lnTo>
                    <a:lnTo>
                      <a:pt x="1792" y="4304"/>
                    </a:lnTo>
                    <a:lnTo>
                      <a:pt x="1792" y="4312"/>
                    </a:lnTo>
                    <a:lnTo>
                      <a:pt x="1792" y="4322"/>
                    </a:lnTo>
                    <a:lnTo>
                      <a:pt x="1803" y="4326"/>
                    </a:lnTo>
                    <a:lnTo>
                      <a:pt x="1814" y="4329"/>
                    </a:lnTo>
                    <a:lnTo>
                      <a:pt x="1823" y="4333"/>
                    </a:lnTo>
                    <a:lnTo>
                      <a:pt x="1831" y="4336"/>
                    </a:lnTo>
                    <a:lnTo>
                      <a:pt x="1835" y="4333"/>
                    </a:lnTo>
                    <a:lnTo>
                      <a:pt x="1838" y="4329"/>
                    </a:lnTo>
                    <a:lnTo>
                      <a:pt x="1841" y="4325"/>
                    </a:lnTo>
                    <a:lnTo>
                      <a:pt x="1842" y="4321"/>
                    </a:lnTo>
                    <a:close/>
                    <a:moveTo>
                      <a:pt x="2500" y="4326"/>
                    </a:moveTo>
                    <a:lnTo>
                      <a:pt x="2562" y="4307"/>
                    </a:lnTo>
                    <a:lnTo>
                      <a:pt x="2623" y="4291"/>
                    </a:lnTo>
                    <a:lnTo>
                      <a:pt x="2682" y="4275"/>
                    </a:lnTo>
                    <a:lnTo>
                      <a:pt x="2737" y="4263"/>
                    </a:lnTo>
                    <a:lnTo>
                      <a:pt x="2764" y="4258"/>
                    </a:lnTo>
                    <a:lnTo>
                      <a:pt x="2791" y="4253"/>
                    </a:lnTo>
                    <a:lnTo>
                      <a:pt x="2817" y="4250"/>
                    </a:lnTo>
                    <a:lnTo>
                      <a:pt x="2841" y="4248"/>
                    </a:lnTo>
                    <a:lnTo>
                      <a:pt x="2865" y="4246"/>
                    </a:lnTo>
                    <a:lnTo>
                      <a:pt x="2889" y="4248"/>
                    </a:lnTo>
                    <a:lnTo>
                      <a:pt x="2912" y="4249"/>
                    </a:lnTo>
                    <a:lnTo>
                      <a:pt x="2934" y="4252"/>
                    </a:lnTo>
                    <a:lnTo>
                      <a:pt x="2967" y="4222"/>
                    </a:lnTo>
                    <a:lnTo>
                      <a:pt x="3003" y="4192"/>
                    </a:lnTo>
                    <a:lnTo>
                      <a:pt x="3021" y="4178"/>
                    </a:lnTo>
                    <a:lnTo>
                      <a:pt x="3040" y="4164"/>
                    </a:lnTo>
                    <a:lnTo>
                      <a:pt x="3058" y="4151"/>
                    </a:lnTo>
                    <a:lnTo>
                      <a:pt x="3078" y="4140"/>
                    </a:lnTo>
                    <a:lnTo>
                      <a:pt x="3095" y="4128"/>
                    </a:lnTo>
                    <a:lnTo>
                      <a:pt x="3113" y="4119"/>
                    </a:lnTo>
                    <a:lnTo>
                      <a:pt x="3130" y="4110"/>
                    </a:lnTo>
                    <a:lnTo>
                      <a:pt x="3146" y="4103"/>
                    </a:lnTo>
                    <a:lnTo>
                      <a:pt x="3163" y="4098"/>
                    </a:lnTo>
                    <a:lnTo>
                      <a:pt x="3176" y="4095"/>
                    </a:lnTo>
                    <a:lnTo>
                      <a:pt x="3190" y="4095"/>
                    </a:lnTo>
                    <a:lnTo>
                      <a:pt x="3202" y="4096"/>
                    </a:lnTo>
                    <a:lnTo>
                      <a:pt x="3200" y="4114"/>
                    </a:lnTo>
                    <a:lnTo>
                      <a:pt x="3199" y="4132"/>
                    </a:lnTo>
                    <a:lnTo>
                      <a:pt x="3199" y="4150"/>
                    </a:lnTo>
                    <a:lnTo>
                      <a:pt x="3198" y="4168"/>
                    </a:lnTo>
                    <a:lnTo>
                      <a:pt x="3204" y="4169"/>
                    </a:lnTo>
                    <a:lnTo>
                      <a:pt x="3210" y="4171"/>
                    </a:lnTo>
                    <a:lnTo>
                      <a:pt x="3213" y="4174"/>
                    </a:lnTo>
                    <a:lnTo>
                      <a:pt x="3218" y="4178"/>
                    </a:lnTo>
                    <a:lnTo>
                      <a:pt x="3226" y="4167"/>
                    </a:lnTo>
                    <a:lnTo>
                      <a:pt x="3235" y="4157"/>
                    </a:lnTo>
                    <a:lnTo>
                      <a:pt x="3244" y="4148"/>
                    </a:lnTo>
                    <a:lnTo>
                      <a:pt x="3253" y="4138"/>
                    </a:lnTo>
                    <a:lnTo>
                      <a:pt x="3273" y="4125"/>
                    </a:lnTo>
                    <a:lnTo>
                      <a:pt x="3292" y="4112"/>
                    </a:lnTo>
                    <a:lnTo>
                      <a:pt x="3330" y="4094"/>
                    </a:lnTo>
                    <a:lnTo>
                      <a:pt x="3364" y="4078"/>
                    </a:lnTo>
                    <a:lnTo>
                      <a:pt x="3381" y="4071"/>
                    </a:lnTo>
                    <a:lnTo>
                      <a:pt x="3394" y="4063"/>
                    </a:lnTo>
                    <a:lnTo>
                      <a:pt x="3400" y="4058"/>
                    </a:lnTo>
                    <a:lnTo>
                      <a:pt x="3406" y="4052"/>
                    </a:lnTo>
                    <a:lnTo>
                      <a:pt x="3412" y="4048"/>
                    </a:lnTo>
                    <a:lnTo>
                      <a:pt x="3415" y="4042"/>
                    </a:lnTo>
                    <a:lnTo>
                      <a:pt x="3420" y="4035"/>
                    </a:lnTo>
                    <a:lnTo>
                      <a:pt x="3422" y="4028"/>
                    </a:lnTo>
                    <a:lnTo>
                      <a:pt x="3424" y="4020"/>
                    </a:lnTo>
                    <a:lnTo>
                      <a:pt x="3426" y="4012"/>
                    </a:lnTo>
                    <a:lnTo>
                      <a:pt x="3426" y="4003"/>
                    </a:lnTo>
                    <a:lnTo>
                      <a:pt x="3426" y="3993"/>
                    </a:lnTo>
                    <a:lnTo>
                      <a:pt x="3425" y="3981"/>
                    </a:lnTo>
                    <a:lnTo>
                      <a:pt x="3423" y="3970"/>
                    </a:lnTo>
                    <a:lnTo>
                      <a:pt x="3436" y="3958"/>
                    </a:lnTo>
                    <a:lnTo>
                      <a:pt x="3447" y="3948"/>
                    </a:lnTo>
                    <a:lnTo>
                      <a:pt x="3459" y="3937"/>
                    </a:lnTo>
                    <a:lnTo>
                      <a:pt x="3470" y="3929"/>
                    </a:lnTo>
                    <a:lnTo>
                      <a:pt x="3477" y="3936"/>
                    </a:lnTo>
                    <a:lnTo>
                      <a:pt x="3482" y="3943"/>
                    </a:lnTo>
                    <a:lnTo>
                      <a:pt x="3485" y="3951"/>
                    </a:lnTo>
                    <a:lnTo>
                      <a:pt x="3488" y="3958"/>
                    </a:lnTo>
                    <a:lnTo>
                      <a:pt x="3515" y="3934"/>
                    </a:lnTo>
                    <a:lnTo>
                      <a:pt x="3539" y="3910"/>
                    </a:lnTo>
                    <a:lnTo>
                      <a:pt x="3562" y="3885"/>
                    </a:lnTo>
                    <a:lnTo>
                      <a:pt x="3582" y="3861"/>
                    </a:lnTo>
                    <a:lnTo>
                      <a:pt x="3623" y="3810"/>
                    </a:lnTo>
                    <a:lnTo>
                      <a:pt x="3659" y="3762"/>
                    </a:lnTo>
                    <a:lnTo>
                      <a:pt x="3678" y="3739"/>
                    </a:lnTo>
                    <a:lnTo>
                      <a:pt x="3695" y="3717"/>
                    </a:lnTo>
                    <a:lnTo>
                      <a:pt x="3712" y="3696"/>
                    </a:lnTo>
                    <a:lnTo>
                      <a:pt x="3729" y="3678"/>
                    </a:lnTo>
                    <a:lnTo>
                      <a:pt x="3747" y="3661"/>
                    </a:lnTo>
                    <a:lnTo>
                      <a:pt x="3765" y="3646"/>
                    </a:lnTo>
                    <a:lnTo>
                      <a:pt x="3774" y="3639"/>
                    </a:lnTo>
                    <a:lnTo>
                      <a:pt x="3783" y="3632"/>
                    </a:lnTo>
                    <a:lnTo>
                      <a:pt x="3792" y="3626"/>
                    </a:lnTo>
                    <a:lnTo>
                      <a:pt x="3802" y="3622"/>
                    </a:lnTo>
                    <a:lnTo>
                      <a:pt x="3803" y="3602"/>
                    </a:lnTo>
                    <a:lnTo>
                      <a:pt x="3805" y="3584"/>
                    </a:lnTo>
                    <a:lnTo>
                      <a:pt x="3807" y="3566"/>
                    </a:lnTo>
                    <a:lnTo>
                      <a:pt x="3811" y="3550"/>
                    </a:lnTo>
                    <a:lnTo>
                      <a:pt x="3814" y="3535"/>
                    </a:lnTo>
                    <a:lnTo>
                      <a:pt x="3819" y="3522"/>
                    </a:lnTo>
                    <a:lnTo>
                      <a:pt x="3825" y="3509"/>
                    </a:lnTo>
                    <a:lnTo>
                      <a:pt x="3830" y="3499"/>
                    </a:lnTo>
                    <a:lnTo>
                      <a:pt x="3837" y="3490"/>
                    </a:lnTo>
                    <a:lnTo>
                      <a:pt x="3844" y="3481"/>
                    </a:lnTo>
                    <a:lnTo>
                      <a:pt x="3853" y="3476"/>
                    </a:lnTo>
                    <a:lnTo>
                      <a:pt x="3862" y="3472"/>
                    </a:lnTo>
                    <a:lnTo>
                      <a:pt x="3873" y="3469"/>
                    </a:lnTo>
                    <a:lnTo>
                      <a:pt x="3884" y="3469"/>
                    </a:lnTo>
                    <a:lnTo>
                      <a:pt x="3897" y="3470"/>
                    </a:lnTo>
                    <a:lnTo>
                      <a:pt x="3910" y="3473"/>
                    </a:lnTo>
                    <a:lnTo>
                      <a:pt x="3916" y="3465"/>
                    </a:lnTo>
                    <a:lnTo>
                      <a:pt x="3923" y="3458"/>
                    </a:lnTo>
                    <a:lnTo>
                      <a:pt x="3928" y="3450"/>
                    </a:lnTo>
                    <a:lnTo>
                      <a:pt x="3932" y="3442"/>
                    </a:lnTo>
                    <a:lnTo>
                      <a:pt x="3939" y="3427"/>
                    </a:lnTo>
                    <a:lnTo>
                      <a:pt x="3943" y="3414"/>
                    </a:lnTo>
                    <a:lnTo>
                      <a:pt x="3945" y="3392"/>
                    </a:lnTo>
                    <a:lnTo>
                      <a:pt x="3945" y="3380"/>
                    </a:lnTo>
                    <a:lnTo>
                      <a:pt x="3960" y="3370"/>
                    </a:lnTo>
                    <a:lnTo>
                      <a:pt x="3973" y="3360"/>
                    </a:lnTo>
                    <a:lnTo>
                      <a:pt x="3984" y="3348"/>
                    </a:lnTo>
                    <a:lnTo>
                      <a:pt x="3994" y="3338"/>
                    </a:lnTo>
                    <a:lnTo>
                      <a:pt x="4001" y="3328"/>
                    </a:lnTo>
                    <a:lnTo>
                      <a:pt x="4008" y="3316"/>
                    </a:lnTo>
                    <a:lnTo>
                      <a:pt x="4014" y="3306"/>
                    </a:lnTo>
                    <a:lnTo>
                      <a:pt x="4019" y="3295"/>
                    </a:lnTo>
                    <a:lnTo>
                      <a:pt x="4029" y="3254"/>
                    </a:lnTo>
                    <a:lnTo>
                      <a:pt x="4038" y="3218"/>
                    </a:lnTo>
                    <a:lnTo>
                      <a:pt x="4047" y="3226"/>
                    </a:lnTo>
                    <a:lnTo>
                      <a:pt x="4056" y="3236"/>
                    </a:lnTo>
                    <a:lnTo>
                      <a:pt x="4066" y="3243"/>
                    </a:lnTo>
                    <a:lnTo>
                      <a:pt x="4075" y="3249"/>
                    </a:lnTo>
                    <a:lnTo>
                      <a:pt x="4084" y="3254"/>
                    </a:lnTo>
                    <a:lnTo>
                      <a:pt x="4094" y="3257"/>
                    </a:lnTo>
                    <a:lnTo>
                      <a:pt x="4100" y="3257"/>
                    </a:lnTo>
                    <a:lnTo>
                      <a:pt x="4105" y="3257"/>
                    </a:lnTo>
                    <a:lnTo>
                      <a:pt x="4110" y="3256"/>
                    </a:lnTo>
                    <a:lnTo>
                      <a:pt x="4116" y="3255"/>
                    </a:lnTo>
                    <a:lnTo>
                      <a:pt x="4121" y="3238"/>
                    </a:lnTo>
                    <a:lnTo>
                      <a:pt x="4125" y="3222"/>
                    </a:lnTo>
                    <a:lnTo>
                      <a:pt x="4130" y="3207"/>
                    </a:lnTo>
                    <a:lnTo>
                      <a:pt x="4134" y="3192"/>
                    </a:lnTo>
                    <a:lnTo>
                      <a:pt x="4126" y="3189"/>
                    </a:lnTo>
                    <a:lnTo>
                      <a:pt x="4117" y="3185"/>
                    </a:lnTo>
                    <a:lnTo>
                      <a:pt x="4107" y="3184"/>
                    </a:lnTo>
                    <a:lnTo>
                      <a:pt x="4095" y="3183"/>
                    </a:lnTo>
                    <a:lnTo>
                      <a:pt x="4094" y="3171"/>
                    </a:lnTo>
                    <a:lnTo>
                      <a:pt x="4095" y="3160"/>
                    </a:lnTo>
                    <a:lnTo>
                      <a:pt x="4098" y="3147"/>
                    </a:lnTo>
                    <a:lnTo>
                      <a:pt x="4102" y="3135"/>
                    </a:lnTo>
                    <a:lnTo>
                      <a:pt x="4107" y="3121"/>
                    </a:lnTo>
                    <a:lnTo>
                      <a:pt x="4113" y="3107"/>
                    </a:lnTo>
                    <a:lnTo>
                      <a:pt x="4120" y="3093"/>
                    </a:lnTo>
                    <a:lnTo>
                      <a:pt x="4128" y="3079"/>
                    </a:lnTo>
                    <a:lnTo>
                      <a:pt x="4146" y="3051"/>
                    </a:lnTo>
                    <a:lnTo>
                      <a:pt x="4167" y="3021"/>
                    </a:lnTo>
                    <a:lnTo>
                      <a:pt x="4188" y="2990"/>
                    </a:lnTo>
                    <a:lnTo>
                      <a:pt x="4211" y="2959"/>
                    </a:lnTo>
                    <a:lnTo>
                      <a:pt x="4234" y="2927"/>
                    </a:lnTo>
                    <a:lnTo>
                      <a:pt x="4255" y="2896"/>
                    </a:lnTo>
                    <a:lnTo>
                      <a:pt x="4276" y="2864"/>
                    </a:lnTo>
                    <a:lnTo>
                      <a:pt x="4293" y="2832"/>
                    </a:lnTo>
                    <a:lnTo>
                      <a:pt x="4301" y="2816"/>
                    </a:lnTo>
                    <a:lnTo>
                      <a:pt x="4307" y="2801"/>
                    </a:lnTo>
                    <a:lnTo>
                      <a:pt x="4312" y="2785"/>
                    </a:lnTo>
                    <a:lnTo>
                      <a:pt x="4317" y="2770"/>
                    </a:lnTo>
                    <a:lnTo>
                      <a:pt x="4320" y="2756"/>
                    </a:lnTo>
                    <a:lnTo>
                      <a:pt x="4321" y="2741"/>
                    </a:lnTo>
                    <a:lnTo>
                      <a:pt x="4321" y="2727"/>
                    </a:lnTo>
                    <a:lnTo>
                      <a:pt x="4320" y="2712"/>
                    </a:lnTo>
                    <a:lnTo>
                      <a:pt x="4344" y="2708"/>
                    </a:lnTo>
                    <a:lnTo>
                      <a:pt x="4358" y="2705"/>
                    </a:lnTo>
                    <a:lnTo>
                      <a:pt x="4364" y="2702"/>
                    </a:lnTo>
                    <a:lnTo>
                      <a:pt x="4370" y="2698"/>
                    </a:lnTo>
                    <a:lnTo>
                      <a:pt x="4375" y="2694"/>
                    </a:lnTo>
                    <a:lnTo>
                      <a:pt x="4382" y="2687"/>
                    </a:lnTo>
                    <a:lnTo>
                      <a:pt x="4366" y="2730"/>
                    </a:lnTo>
                    <a:lnTo>
                      <a:pt x="4350" y="2775"/>
                    </a:lnTo>
                    <a:lnTo>
                      <a:pt x="4334" y="2819"/>
                    </a:lnTo>
                    <a:lnTo>
                      <a:pt x="4317" y="2864"/>
                    </a:lnTo>
                    <a:lnTo>
                      <a:pt x="4300" y="2908"/>
                    </a:lnTo>
                    <a:lnTo>
                      <a:pt x="4282" y="2953"/>
                    </a:lnTo>
                    <a:lnTo>
                      <a:pt x="4265" y="2998"/>
                    </a:lnTo>
                    <a:lnTo>
                      <a:pt x="4248" y="3044"/>
                    </a:lnTo>
                    <a:lnTo>
                      <a:pt x="4294" y="2965"/>
                    </a:lnTo>
                    <a:lnTo>
                      <a:pt x="4340" y="2890"/>
                    </a:lnTo>
                    <a:lnTo>
                      <a:pt x="4383" y="2816"/>
                    </a:lnTo>
                    <a:lnTo>
                      <a:pt x="4425" y="2745"/>
                    </a:lnTo>
                    <a:lnTo>
                      <a:pt x="4465" y="2675"/>
                    </a:lnTo>
                    <a:lnTo>
                      <a:pt x="4502" y="2607"/>
                    </a:lnTo>
                    <a:lnTo>
                      <a:pt x="4537" y="2538"/>
                    </a:lnTo>
                    <a:lnTo>
                      <a:pt x="4569" y="2471"/>
                    </a:lnTo>
                    <a:lnTo>
                      <a:pt x="4585" y="2436"/>
                    </a:lnTo>
                    <a:lnTo>
                      <a:pt x="4600" y="2403"/>
                    </a:lnTo>
                    <a:lnTo>
                      <a:pt x="4614" y="2367"/>
                    </a:lnTo>
                    <a:lnTo>
                      <a:pt x="4627" y="2333"/>
                    </a:lnTo>
                    <a:lnTo>
                      <a:pt x="4639" y="2297"/>
                    </a:lnTo>
                    <a:lnTo>
                      <a:pt x="4651" y="2262"/>
                    </a:lnTo>
                    <a:lnTo>
                      <a:pt x="4662" y="2226"/>
                    </a:lnTo>
                    <a:lnTo>
                      <a:pt x="4673" y="2189"/>
                    </a:lnTo>
                    <a:lnTo>
                      <a:pt x="4682" y="2153"/>
                    </a:lnTo>
                    <a:lnTo>
                      <a:pt x="4690" y="2115"/>
                    </a:lnTo>
                    <a:lnTo>
                      <a:pt x="4698" y="2076"/>
                    </a:lnTo>
                    <a:lnTo>
                      <a:pt x="4704" y="2036"/>
                    </a:lnTo>
                    <a:lnTo>
                      <a:pt x="4709" y="1996"/>
                    </a:lnTo>
                    <a:lnTo>
                      <a:pt x="4715" y="1955"/>
                    </a:lnTo>
                    <a:lnTo>
                      <a:pt x="4719" y="1912"/>
                    </a:lnTo>
                    <a:lnTo>
                      <a:pt x="4722" y="1869"/>
                    </a:lnTo>
                    <a:lnTo>
                      <a:pt x="4713" y="1870"/>
                    </a:lnTo>
                    <a:lnTo>
                      <a:pt x="4704" y="1870"/>
                    </a:lnTo>
                    <a:lnTo>
                      <a:pt x="4692" y="1870"/>
                    </a:lnTo>
                    <a:lnTo>
                      <a:pt x="4682" y="1870"/>
                    </a:lnTo>
                    <a:lnTo>
                      <a:pt x="4685" y="1847"/>
                    </a:lnTo>
                    <a:lnTo>
                      <a:pt x="4688" y="1823"/>
                    </a:lnTo>
                    <a:lnTo>
                      <a:pt x="4691" y="1800"/>
                    </a:lnTo>
                    <a:lnTo>
                      <a:pt x="4694" y="1776"/>
                    </a:lnTo>
                    <a:lnTo>
                      <a:pt x="4698" y="1753"/>
                    </a:lnTo>
                    <a:lnTo>
                      <a:pt x="4700" y="1730"/>
                    </a:lnTo>
                    <a:lnTo>
                      <a:pt x="4704" y="1708"/>
                    </a:lnTo>
                    <a:lnTo>
                      <a:pt x="4707" y="1685"/>
                    </a:lnTo>
                    <a:lnTo>
                      <a:pt x="4700" y="1677"/>
                    </a:lnTo>
                    <a:lnTo>
                      <a:pt x="4694" y="1668"/>
                    </a:lnTo>
                    <a:lnTo>
                      <a:pt x="4690" y="1657"/>
                    </a:lnTo>
                    <a:lnTo>
                      <a:pt x="4686" y="1646"/>
                    </a:lnTo>
                    <a:lnTo>
                      <a:pt x="4684" y="1633"/>
                    </a:lnTo>
                    <a:lnTo>
                      <a:pt x="4682" y="1620"/>
                    </a:lnTo>
                    <a:lnTo>
                      <a:pt x="4680" y="1607"/>
                    </a:lnTo>
                    <a:lnTo>
                      <a:pt x="4678" y="1593"/>
                    </a:lnTo>
                    <a:lnTo>
                      <a:pt x="4677" y="1566"/>
                    </a:lnTo>
                    <a:lnTo>
                      <a:pt x="4677" y="1541"/>
                    </a:lnTo>
                    <a:lnTo>
                      <a:pt x="4677" y="1521"/>
                    </a:lnTo>
                    <a:lnTo>
                      <a:pt x="4676" y="1507"/>
                    </a:lnTo>
                    <a:lnTo>
                      <a:pt x="4673" y="1504"/>
                    </a:lnTo>
                    <a:lnTo>
                      <a:pt x="4669" y="1500"/>
                    </a:lnTo>
                    <a:lnTo>
                      <a:pt x="4663" y="1498"/>
                    </a:lnTo>
                    <a:lnTo>
                      <a:pt x="4658" y="1498"/>
                    </a:lnTo>
                    <a:lnTo>
                      <a:pt x="4654" y="1474"/>
                    </a:lnTo>
                    <a:lnTo>
                      <a:pt x="4651" y="1450"/>
                    </a:lnTo>
                    <a:lnTo>
                      <a:pt x="4645" y="1425"/>
                    </a:lnTo>
                    <a:lnTo>
                      <a:pt x="4640" y="1401"/>
                    </a:lnTo>
                    <a:lnTo>
                      <a:pt x="4634" y="1377"/>
                    </a:lnTo>
                    <a:lnTo>
                      <a:pt x="4626" y="1353"/>
                    </a:lnTo>
                    <a:lnTo>
                      <a:pt x="4618" y="1329"/>
                    </a:lnTo>
                    <a:lnTo>
                      <a:pt x="4610" y="1305"/>
                    </a:lnTo>
                    <a:lnTo>
                      <a:pt x="4599" y="1281"/>
                    </a:lnTo>
                    <a:lnTo>
                      <a:pt x="4589" y="1257"/>
                    </a:lnTo>
                    <a:lnTo>
                      <a:pt x="4577" y="1234"/>
                    </a:lnTo>
                    <a:lnTo>
                      <a:pt x="4566" y="1209"/>
                    </a:lnTo>
                    <a:lnTo>
                      <a:pt x="4554" y="1187"/>
                    </a:lnTo>
                    <a:lnTo>
                      <a:pt x="4542" y="1164"/>
                    </a:lnTo>
                    <a:lnTo>
                      <a:pt x="4528" y="1141"/>
                    </a:lnTo>
                    <a:lnTo>
                      <a:pt x="4514" y="1118"/>
                    </a:lnTo>
                    <a:lnTo>
                      <a:pt x="4484" y="1074"/>
                    </a:lnTo>
                    <a:lnTo>
                      <a:pt x="4455" y="1031"/>
                    </a:lnTo>
                    <a:lnTo>
                      <a:pt x="4422" y="990"/>
                    </a:lnTo>
                    <a:lnTo>
                      <a:pt x="4389" y="950"/>
                    </a:lnTo>
                    <a:lnTo>
                      <a:pt x="4355" y="913"/>
                    </a:lnTo>
                    <a:lnTo>
                      <a:pt x="4320" y="878"/>
                    </a:lnTo>
                    <a:lnTo>
                      <a:pt x="4286" y="844"/>
                    </a:lnTo>
                    <a:lnTo>
                      <a:pt x="4250" y="814"/>
                    </a:lnTo>
                    <a:lnTo>
                      <a:pt x="4251" y="803"/>
                    </a:lnTo>
                    <a:lnTo>
                      <a:pt x="4251" y="793"/>
                    </a:lnTo>
                    <a:lnTo>
                      <a:pt x="4253" y="781"/>
                    </a:lnTo>
                    <a:lnTo>
                      <a:pt x="4254" y="771"/>
                    </a:lnTo>
                    <a:lnTo>
                      <a:pt x="4241" y="772"/>
                    </a:lnTo>
                    <a:lnTo>
                      <a:pt x="4214" y="771"/>
                    </a:lnTo>
                    <a:lnTo>
                      <a:pt x="4172" y="771"/>
                    </a:lnTo>
                    <a:lnTo>
                      <a:pt x="4123" y="771"/>
                    </a:lnTo>
                    <a:lnTo>
                      <a:pt x="4071" y="771"/>
                    </a:lnTo>
                    <a:lnTo>
                      <a:pt x="4019" y="772"/>
                    </a:lnTo>
                    <a:lnTo>
                      <a:pt x="3994" y="774"/>
                    </a:lnTo>
                    <a:lnTo>
                      <a:pt x="3971" y="776"/>
                    </a:lnTo>
                    <a:lnTo>
                      <a:pt x="3951" y="779"/>
                    </a:lnTo>
                    <a:lnTo>
                      <a:pt x="3934" y="782"/>
                    </a:lnTo>
                    <a:lnTo>
                      <a:pt x="3932" y="786"/>
                    </a:lnTo>
                    <a:lnTo>
                      <a:pt x="3932" y="790"/>
                    </a:lnTo>
                    <a:lnTo>
                      <a:pt x="3930" y="794"/>
                    </a:lnTo>
                    <a:lnTo>
                      <a:pt x="3928" y="797"/>
                    </a:lnTo>
                    <a:lnTo>
                      <a:pt x="3945" y="805"/>
                    </a:lnTo>
                    <a:lnTo>
                      <a:pt x="3961" y="814"/>
                    </a:lnTo>
                    <a:lnTo>
                      <a:pt x="3976" y="824"/>
                    </a:lnTo>
                    <a:lnTo>
                      <a:pt x="3990" y="835"/>
                    </a:lnTo>
                    <a:lnTo>
                      <a:pt x="3975" y="836"/>
                    </a:lnTo>
                    <a:lnTo>
                      <a:pt x="3960" y="838"/>
                    </a:lnTo>
                    <a:lnTo>
                      <a:pt x="3945" y="842"/>
                    </a:lnTo>
                    <a:lnTo>
                      <a:pt x="3930" y="845"/>
                    </a:lnTo>
                    <a:lnTo>
                      <a:pt x="3929" y="849"/>
                    </a:lnTo>
                    <a:lnTo>
                      <a:pt x="3929" y="853"/>
                    </a:lnTo>
                    <a:lnTo>
                      <a:pt x="3927" y="857"/>
                    </a:lnTo>
                    <a:lnTo>
                      <a:pt x="3924" y="860"/>
                    </a:lnTo>
                    <a:lnTo>
                      <a:pt x="3931" y="866"/>
                    </a:lnTo>
                    <a:lnTo>
                      <a:pt x="3942" y="871"/>
                    </a:lnTo>
                    <a:lnTo>
                      <a:pt x="3953" y="875"/>
                    </a:lnTo>
                    <a:lnTo>
                      <a:pt x="3966" y="879"/>
                    </a:lnTo>
                    <a:lnTo>
                      <a:pt x="3981" y="881"/>
                    </a:lnTo>
                    <a:lnTo>
                      <a:pt x="3996" y="883"/>
                    </a:lnTo>
                    <a:lnTo>
                      <a:pt x="4012" y="884"/>
                    </a:lnTo>
                    <a:lnTo>
                      <a:pt x="4028" y="886"/>
                    </a:lnTo>
                    <a:lnTo>
                      <a:pt x="4060" y="886"/>
                    </a:lnTo>
                    <a:lnTo>
                      <a:pt x="4087" y="886"/>
                    </a:lnTo>
                    <a:lnTo>
                      <a:pt x="4109" y="886"/>
                    </a:lnTo>
                    <a:lnTo>
                      <a:pt x="4122" y="884"/>
                    </a:lnTo>
                    <a:lnTo>
                      <a:pt x="4115" y="878"/>
                    </a:lnTo>
                    <a:lnTo>
                      <a:pt x="4107" y="871"/>
                    </a:lnTo>
                    <a:lnTo>
                      <a:pt x="4099" y="864"/>
                    </a:lnTo>
                    <a:lnTo>
                      <a:pt x="4089" y="857"/>
                    </a:lnTo>
                    <a:lnTo>
                      <a:pt x="4097" y="844"/>
                    </a:lnTo>
                    <a:lnTo>
                      <a:pt x="4100" y="837"/>
                    </a:lnTo>
                    <a:lnTo>
                      <a:pt x="4126" y="837"/>
                    </a:lnTo>
                    <a:lnTo>
                      <a:pt x="4152" y="838"/>
                    </a:lnTo>
                    <a:lnTo>
                      <a:pt x="4178" y="841"/>
                    </a:lnTo>
                    <a:lnTo>
                      <a:pt x="4204" y="844"/>
                    </a:lnTo>
                    <a:lnTo>
                      <a:pt x="4210" y="851"/>
                    </a:lnTo>
                    <a:lnTo>
                      <a:pt x="4215" y="858"/>
                    </a:lnTo>
                    <a:lnTo>
                      <a:pt x="4219" y="866"/>
                    </a:lnTo>
                    <a:lnTo>
                      <a:pt x="4223" y="873"/>
                    </a:lnTo>
                    <a:lnTo>
                      <a:pt x="4203" y="876"/>
                    </a:lnTo>
                    <a:lnTo>
                      <a:pt x="4181" y="881"/>
                    </a:lnTo>
                    <a:lnTo>
                      <a:pt x="4160" y="886"/>
                    </a:lnTo>
                    <a:lnTo>
                      <a:pt x="4137" y="889"/>
                    </a:lnTo>
                    <a:lnTo>
                      <a:pt x="4148" y="896"/>
                    </a:lnTo>
                    <a:lnTo>
                      <a:pt x="4157" y="903"/>
                    </a:lnTo>
                    <a:lnTo>
                      <a:pt x="4168" y="911"/>
                    </a:lnTo>
                    <a:lnTo>
                      <a:pt x="4176" y="918"/>
                    </a:lnTo>
                    <a:lnTo>
                      <a:pt x="4175" y="933"/>
                    </a:lnTo>
                    <a:lnTo>
                      <a:pt x="4173" y="951"/>
                    </a:lnTo>
                    <a:lnTo>
                      <a:pt x="4149" y="949"/>
                    </a:lnTo>
                    <a:lnTo>
                      <a:pt x="4125" y="945"/>
                    </a:lnTo>
                    <a:lnTo>
                      <a:pt x="4101" y="942"/>
                    </a:lnTo>
                    <a:lnTo>
                      <a:pt x="4076" y="940"/>
                    </a:lnTo>
                    <a:lnTo>
                      <a:pt x="4052" y="936"/>
                    </a:lnTo>
                    <a:lnTo>
                      <a:pt x="4027" y="933"/>
                    </a:lnTo>
                    <a:lnTo>
                      <a:pt x="4001" y="930"/>
                    </a:lnTo>
                    <a:lnTo>
                      <a:pt x="3975" y="927"/>
                    </a:lnTo>
                    <a:lnTo>
                      <a:pt x="3954" y="928"/>
                    </a:lnTo>
                    <a:lnTo>
                      <a:pt x="3932" y="929"/>
                    </a:lnTo>
                    <a:lnTo>
                      <a:pt x="3912" y="930"/>
                    </a:lnTo>
                    <a:lnTo>
                      <a:pt x="3889" y="932"/>
                    </a:lnTo>
                    <a:lnTo>
                      <a:pt x="3867" y="934"/>
                    </a:lnTo>
                    <a:lnTo>
                      <a:pt x="3845" y="936"/>
                    </a:lnTo>
                    <a:lnTo>
                      <a:pt x="3822" y="938"/>
                    </a:lnTo>
                    <a:lnTo>
                      <a:pt x="3799" y="941"/>
                    </a:lnTo>
                    <a:lnTo>
                      <a:pt x="3794" y="927"/>
                    </a:lnTo>
                    <a:lnTo>
                      <a:pt x="3787" y="912"/>
                    </a:lnTo>
                    <a:lnTo>
                      <a:pt x="3753" y="923"/>
                    </a:lnTo>
                    <a:lnTo>
                      <a:pt x="3711" y="938"/>
                    </a:lnTo>
                    <a:lnTo>
                      <a:pt x="3659" y="958"/>
                    </a:lnTo>
                    <a:lnTo>
                      <a:pt x="3602" y="981"/>
                    </a:lnTo>
                    <a:lnTo>
                      <a:pt x="3539" y="1007"/>
                    </a:lnTo>
                    <a:lnTo>
                      <a:pt x="3471" y="1037"/>
                    </a:lnTo>
                    <a:lnTo>
                      <a:pt x="3401" y="1068"/>
                    </a:lnTo>
                    <a:lnTo>
                      <a:pt x="3331" y="1102"/>
                    </a:lnTo>
                    <a:lnTo>
                      <a:pt x="3261" y="1137"/>
                    </a:lnTo>
                    <a:lnTo>
                      <a:pt x="3193" y="1173"/>
                    </a:lnTo>
                    <a:lnTo>
                      <a:pt x="3160" y="1192"/>
                    </a:lnTo>
                    <a:lnTo>
                      <a:pt x="3129" y="1211"/>
                    </a:lnTo>
                    <a:lnTo>
                      <a:pt x="3098" y="1229"/>
                    </a:lnTo>
                    <a:lnTo>
                      <a:pt x="3070" y="1247"/>
                    </a:lnTo>
                    <a:lnTo>
                      <a:pt x="3042" y="1267"/>
                    </a:lnTo>
                    <a:lnTo>
                      <a:pt x="3017" y="1285"/>
                    </a:lnTo>
                    <a:lnTo>
                      <a:pt x="2994" y="1304"/>
                    </a:lnTo>
                    <a:lnTo>
                      <a:pt x="2972" y="1322"/>
                    </a:lnTo>
                    <a:lnTo>
                      <a:pt x="2953" y="1340"/>
                    </a:lnTo>
                    <a:lnTo>
                      <a:pt x="2936" y="1358"/>
                    </a:lnTo>
                    <a:lnTo>
                      <a:pt x="2923" y="1376"/>
                    </a:lnTo>
                    <a:lnTo>
                      <a:pt x="2911" y="1393"/>
                    </a:lnTo>
                    <a:lnTo>
                      <a:pt x="2889" y="1392"/>
                    </a:lnTo>
                    <a:lnTo>
                      <a:pt x="2866" y="1390"/>
                    </a:lnTo>
                    <a:lnTo>
                      <a:pt x="2840" y="1386"/>
                    </a:lnTo>
                    <a:lnTo>
                      <a:pt x="2813" y="1381"/>
                    </a:lnTo>
                    <a:lnTo>
                      <a:pt x="2783" y="1374"/>
                    </a:lnTo>
                    <a:lnTo>
                      <a:pt x="2752" y="1366"/>
                    </a:lnTo>
                    <a:lnTo>
                      <a:pt x="2721" y="1355"/>
                    </a:lnTo>
                    <a:lnTo>
                      <a:pt x="2687" y="1344"/>
                    </a:lnTo>
                    <a:lnTo>
                      <a:pt x="2653" y="1332"/>
                    </a:lnTo>
                    <a:lnTo>
                      <a:pt x="2619" y="1319"/>
                    </a:lnTo>
                    <a:lnTo>
                      <a:pt x="2583" y="1304"/>
                    </a:lnTo>
                    <a:lnTo>
                      <a:pt x="2547" y="1289"/>
                    </a:lnTo>
                    <a:lnTo>
                      <a:pt x="2512" y="1273"/>
                    </a:lnTo>
                    <a:lnTo>
                      <a:pt x="2475" y="1255"/>
                    </a:lnTo>
                    <a:lnTo>
                      <a:pt x="2440" y="1238"/>
                    </a:lnTo>
                    <a:lnTo>
                      <a:pt x="2405" y="1221"/>
                    </a:lnTo>
                    <a:lnTo>
                      <a:pt x="2370" y="1201"/>
                    </a:lnTo>
                    <a:lnTo>
                      <a:pt x="2336" y="1183"/>
                    </a:lnTo>
                    <a:lnTo>
                      <a:pt x="2303" y="1164"/>
                    </a:lnTo>
                    <a:lnTo>
                      <a:pt x="2271" y="1145"/>
                    </a:lnTo>
                    <a:lnTo>
                      <a:pt x="2240" y="1126"/>
                    </a:lnTo>
                    <a:lnTo>
                      <a:pt x="2211" y="1106"/>
                    </a:lnTo>
                    <a:lnTo>
                      <a:pt x="2184" y="1087"/>
                    </a:lnTo>
                    <a:lnTo>
                      <a:pt x="2158" y="1067"/>
                    </a:lnTo>
                    <a:lnTo>
                      <a:pt x="2134" y="1048"/>
                    </a:lnTo>
                    <a:lnTo>
                      <a:pt x="2113" y="1029"/>
                    </a:lnTo>
                    <a:lnTo>
                      <a:pt x="2093" y="1011"/>
                    </a:lnTo>
                    <a:lnTo>
                      <a:pt x="2077" y="994"/>
                    </a:lnTo>
                    <a:lnTo>
                      <a:pt x="2063" y="976"/>
                    </a:lnTo>
                    <a:lnTo>
                      <a:pt x="2052" y="959"/>
                    </a:lnTo>
                    <a:lnTo>
                      <a:pt x="2044" y="943"/>
                    </a:lnTo>
                    <a:lnTo>
                      <a:pt x="2039" y="928"/>
                    </a:lnTo>
                    <a:lnTo>
                      <a:pt x="2029" y="936"/>
                    </a:lnTo>
                    <a:lnTo>
                      <a:pt x="2014" y="944"/>
                    </a:lnTo>
                    <a:lnTo>
                      <a:pt x="2002" y="935"/>
                    </a:lnTo>
                    <a:lnTo>
                      <a:pt x="1992" y="925"/>
                    </a:lnTo>
                    <a:lnTo>
                      <a:pt x="1982" y="913"/>
                    </a:lnTo>
                    <a:lnTo>
                      <a:pt x="1971" y="901"/>
                    </a:lnTo>
                    <a:lnTo>
                      <a:pt x="1963" y="889"/>
                    </a:lnTo>
                    <a:lnTo>
                      <a:pt x="1956" y="876"/>
                    </a:lnTo>
                    <a:lnTo>
                      <a:pt x="1951" y="866"/>
                    </a:lnTo>
                    <a:lnTo>
                      <a:pt x="1948" y="858"/>
                    </a:lnTo>
                    <a:lnTo>
                      <a:pt x="1939" y="861"/>
                    </a:lnTo>
                    <a:lnTo>
                      <a:pt x="1930" y="866"/>
                    </a:lnTo>
                    <a:lnTo>
                      <a:pt x="1919" y="870"/>
                    </a:lnTo>
                    <a:lnTo>
                      <a:pt x="1907" y="873"/>
                    </a:lnTo>
                    <a:lnTo>
                      <a:pt x="1884" y="850"/>
                    </a:lnTo>
                    <a:lnTo>
                      <a:pt x="1860" y="826"/>
                    </a:lnTo>
                    <a:lnTo>
                      <a:pt x="1849" y="812"/>
                    </a:lnTo>
                    <a:lnTo>
                      <a:pt x="1838" y="799"/>
                    </a:lnTo>
                    <a:lnTo>
                      <a:pt x="1829" y="787"/>
                    </a:lnTo>
                    <a:lnTo>
                      <a:pt x="1823" y="773"/>
                    </a:lnTo>
                    <a:lnTo>
                      <a:pt x="1853" y="778"/>
                    </a:lnTo>
                    <a:lnTo>
                      <a:pt x="1882" y="783"/>
                    </a:lnTo>
                    <a:lnTo>
                      <a:pt x="1906" y="788"/>
                    </a:lnTo>
                    <a:lnTo>
                      <a:pt x="1929" y="794"/>
                    </a:lnTo>
                    <a:lnTo>
                      <a:pt x="1938" y="798"/>
                    </a:lnTo>
                    <a:lnTo>
                      <a:pt x="1947" y="802"/>
                    </a:lnTo>
                    <a:lnTo>
                      <a:pt x="1956" y="806"/>
                    </a:lnTo>
                    <a:lnTo>
                      <a:pt x="1963" y="811"/>
                    </a:lnTo>
                    <a:lnTo>
                      <a:pt x="1970" y="817"/>
                    </a:lnTo>
                    <a:lnTo>
                      <a:pt x="1976" y="824"/>
                    </a:lnTo>
                    <a:lnTo>
                      <a:pt x="1981" y="830"/>
                    </a:lnTo>
                    <a:lnTo>
                      <a:pt x="1984" y="837"/>
                    </a:lnTo>
                    <a:lnTo>
                      <a:pt x="1990" y="837"/>
                    </a:lnTo>
                    <a:lnTo>
                      <a:pt x="1996" y="836"/>
                    </a:lnTo>
                    <a:lnTo>
                      <a:pt x="1999" y="834"/>
                    </a:lnTo>
                    <a:lnTo>
                      <a:pt x="2002" y="832"/>
                    </a:lnTo>
                    <a:lnTo>
                      <a:pt x="2004" y="829"/>
                    </a:lnTo>
                    <a:lnTo>
                      <a:pt x="2006" y="826"/>
                    </a:lnTo>
                    <a:lnTo>
                      <a:pt x="2006" y="821"/>
                    </a:lnTo>
                    <a:lnTo>
                      <a:pt x="2007" y="818"/>
                    </a:lnTo>
                    <a:lnTo>
                      <a:pt x="2006" y="801"/>
                    </a:lnTo>
                    <a:lnTo>
                      <a:pt x="2007" y="783"/>
                    </a:lnTo>
                    <a:lnTo>
                      <a:pt x="2018" y="790"/>
                    </a:lnTo>
                    <a:lnTo>
                      <a:pt x="2032" y="801"/>
                    </a:lnTo>
                    <a:lnTo>
                      <a:pt x="2046" y="813"/>
                    </a:lnTo>
                    <a:lnTo>
                      <a:pt x="2061" y="828"/>
                    </a:lnTo>
                    <a:lnTo>
                      <a:pt x="2093" y="864"/>
                    </a:lnTo>
                    <a:lnTo>
                      <a:pt x="2129" y="903"/>
                    </a:lnTo>
                    <a:lnTo>
                      <a:pt x="2147" y="922"/>
                    </a:lnTo>
                    <a:lnTo>
                      <a:pt x="2166" y="942"/>
                    </a:lnTo>
                    <a:lnTo>
                      <a:pt x="2186" y="960"/>
                    </a:lnTo>
                    <a:lnTo>
                      <a:pt x="2205" y="977"/>
                    </a:lnTo>
                    <a:lnTo>
                      <a:pt x="2225" y="994"/>
                    </a:lnTo>
                    <a:lnTo>
                      <a:pt x="2245" y="1006"/>
                    </a:lnTo>
                    <a:lnTo>
                      <a:pt x="2254" y="1012"/>
                    </a:lnTo>
                    <a:lnTo>
                      <a:pt x="2264" y="1017"/>
                    </a:lnTo>
                    <a:lnTo>
                      <a:pt x="2273" y="1021"/>
                    </a:lnTo>
                    <a:lnTo>
                      <a:pt x="2284" y="1025"/>
                    </a:lnTo>
                    <a:lnTo>
                      <a:pt x="2280" y="1033"/>
                    </a:lnTo>
                    <a:lnTo>
                      <a:pt x="2272" y="1044"/>
                    </a:lnTo>
                    <a:lnTo>
                      <a:pt x="2289" y="1053"/>
                    </a:lnTo>
                    <a:lnTo>
                      <a:pt x="2308" y="1062"/>
                    </a:lnTo>
                    <a:lnTo>
                      <a:pt x="2328" y="1072"/>
                    </a:lnTo>
                    <a:lnTo>
                      <a:pt x="2350" y="1079"/>
                    </a:lnTo>
                    <a:lnTo>
                      <a:pt x="2373" y="1087"/>
                    </a:lnTo>
                    <a:lnTo>
                      <a:pt x="2396" y="1092"/>
                    </a:lnTo>
                    <a:lnTo>
                      <a:pt x="2421" y="1099"/>
                    </a:lnTo>
                    <a:lnTo>
                      <a:pt x="2445" y="1104"/>
                    </a:lnTo>
                    <a:lnTo>
                      <a:pt x="2471" y="1108"/>
                    </a:lnTo>
                    <a:lnTo>
                      <a:pt x="2495" y="1112"/>
                    </a:lnTo>
                    <a:lnTo>
                      <a:pt x="2519" y="1114"/>
                    </a:lnTo>
                    <a:lnTo>
                      <a:pt x="2542" y="1115"/>
                    </a:lnTo>
                    <a:lnTo>
                      <a:pt x="2564" y="1115"/>
                    </a:lnTo>
                    <a:lnTo>
                      <a:pt x="2583" y="1114"/>
                    </a:lnTo>
                    <a:lnTo>
                      <a:pt x="2601" y="1112"/>
                    </a:lnTo>
                    <a:lnTo>
                      <a:pt x="2617" y="1108"/>
                    </a:lnTo>
                    <a:lnTo>
                      <a:pt x="2590" y="1082"/>
                    </a:lnTo>
                    <a:lnTo>
                      <a:pt x="2558" y="1053"/>
                    </a:lnTo>
                    <a:lnTo>
                      <a:pt x="2520" y="1023"/>
                    </a:lnTo>
                    <a:lnTo>
                      <a:pt x="2481" y="994"/>
                    </a:lnTo>
                    <a:lnTo>
                      <a:pt x="2440" y="964"/>
                    </a:lnTo>
                    <a:lnTo>
                      <a:pt x="2398" y="937"/>
                    </a:lnTo>
                    <a:lnTo>
                      <a:pt x="2379" y="925"/>
                    </a:lnTo>
                    <a:lnTo>
                      <a:pt x="2358" y="913"/>
                    </a:lnTo>
                    <a:lnTo>
                      <a:pt x="2340" y="902"/>
                    </a:lnTo>
                    <a:lnTo>
                      <a:pt x="2320" y="892"/>
                    </a:lnTo>
                    <a:lnTo>
                      <a:pt x="2321" y="887"/>
                    </a:lnTo>
                    <a:lnTo>
                      <a:pt x="2320" y="881"/>
                    </a:lnTo>
                    <a:lnTo>
                      <a:pt x="2319" y="878"/>
                    </a:lnTo>
                    <a:lnTo>
                      <a:pt x="2317" y="874"/>
                    </a:lnTo>
                    <a:lnTo>
                      <a:pt x="2309" y="874"/>
                    </a:lnTo>
                    <a:lnTo>
                      <a:pt x="2301" y="874"/>
                    </a:lnTo>
                    <a:lnTo>
                      <a:pt x="2292" y="876"/>
                    </a:lnTo>
                    <a:lnTo>
                      <a:pt x="2281" y="879"/>
                    </a:lnTo>
                    <a:lnTo>
                      <a:pt x="2288" y="883"/>
                    </a:lnTo>
                    <a:lnTo>
                      <a:pt x="2295" y="887"/>
                    </a:lnTo>
                    <a:lnTo>
                      <a:pt x="2301" y="891"/>
                    </a:lnTo>
                    <a:lnTo>
                      <a:pt x="2305" y="898"/>
                    </a:lnTo>
                    <a:lnTo>
                      <a:pt x="2297" y="906"/>
                    </a:lnTo>
                    <a:lnTo>
                      <a:pt x="2289" y="918"/>
                    </a:lnTo>
                    <a:lnTo>
                      <a:pt x="2281" y="913"/>
                    </a:lnTo>
                    <a:lnTo>
                      <a:pt x="2275" y="909"/>
                    </a:lnTo>
                    <a:lnTo>
                      <a:pt x="2270" y="905"/>
                    </a:lnTo>
                    <a:lnTo>
                      <a:pt x="2266" y="901"/>
                    </a:lnTo>
                    <a:lnTo>
                      <a:pt x="2258" y="886"/>
                    </a:lnTo>
                    <a:lnTo>
                      <a:pt x="2248" y="860"/>
                    </a:lnTo>
                    <a:lnTo>
                      <a:pt x="2263" y="843"/>
                    </a:lnTo>
                    <a:lnTo>
                      <a:pt x="2270" y="833"/>
                    </a:lnTo>
                    <a:lnTo>
                      <a:pt x="2272" y="829"/>
                    </a:lnTo>
                    <a:lnTo>
                      <a:pt x="2272" y="826"/>
                    </a:lnTo>
                    <a:lnTo>
                      <a:pt x="2271" y="821"/>
                    </a:lnTo>
                    <a:lnTo>
                      <a:pt x="2270" y="817"/>
                    </a:lnTo>
                    <a:lnTo>
                      <a:pt x="2242" y="813"/>
                    </a:lnTo>
                    <a:lnTo>
                      <a:pt x="2220" y="809"/>
                    </a:lnTo>
                    <a:lnTo>
                      <a:pt x="2212" y="805"/>
                    </a:lnTo>
                    <a:lnTo>
                      <a:pt x="2204" y="802"/>
                    </a:lnTo>
                    <a:lnTo>
                      <a:pt x="2197" y="798"/>
                    </a:lnTo>
                    <a:lnTo>
                      <a:pt x="2193" y="795"/>
                    </a:lnTo>
                    <a:lnTo>
                      <a:pt x="2188" y="791"/>
                    </a:lnTo>
                    <a:lnTo>
                      <a:pt x="2185" y="787"/>
                    </a:lnTo>
                    <a:lnTo>
                      <a:pt x="2181" y="782"/>
                    </a:lnTo>
                    <a:lnTo>
                      <a:pt x="2179" y="778"/>
                    </a:lnTo>
                    <a:lnTo>
                      <a:pt x="2177" y="768"/>
                    </a:lnTo>
                    <a:lnTo>
                      <a:pt x="2176" y="757"/>
                    </a:lnTo>
                    <a:lnTo>
                      <a:pt x="2177" y="734"/>
                    </a:lnTo>
                    <a:lnTo>
                      <a:pt x="2175" y="708"/>
                    </a:lnTo>
                    <a:lnTo>
                      <a:pt x="2173" y="701"/>
                    </a:lnTo>
                    <a:lnTo>
                      <a:pt x="2172" y="694"/>
                    </a:lnTo>
                    <a:lnTo>
                      <a:pt x="2169" y="687"/>
                    </a:lnTo>
                    <a:lnTo>
                      <a:pt x="2166" y="679"/>
                    </a:lnTo>
                    <a:lnTo>
                      <a:pt x="2162" y="672"/>
                    </a:lnTo>
                    <a:lnTo>
                      <a:pt x="2157" y="665"/>
                    </a:lnTo>
                    <a:lnTo>
                      <a:pt x="2152" y="657"/>
                    </a:lnTo>
                    <a:lnTo>
                      <a:pt x="2145" y="650"/>
                    </a:lnTo>
                    <a:lnTo>
                      <a:pt x="2140" y="656"/>
                    </a:lnTo>
                    <a:lnTo>
                      <a:pt x="2137" y="663"/>
                    </a:lnTo>
                    <a:lnTo>
                      <a:pt x="2134" y="673"/>
                    </a:lnTo>
                    <a:lnTo>
                      <a:pt x="2132" y="683"/>
                    </a:lnTo>
                    <a:lnTo>
                      <a:pt x="2130" y="710"/>
                    </a:lnTo>
                    <a:lnTo>
                      <a:pt x="2129" y="739"/>
                    </a:lnTo>
                    <a:lnTo>
                      <a:pt x="2126" y="767"/>
                    </a:lnTo>
                    <a:lnTo>
                      <a:pt x="2122" y="797"/>
                    </a:lnTo>
                    <a:lnTo>
                      <a:pt x="2119" y="811"/>
                    </a:lnTo>
                    <a:lnTo>
                      <a:pt x="2115" y="824"/>
                    </a:lnTo>
                    <a:lnTo>
                      <a:pt x="2110" y="835"/>
                    </a:lnTo>
                    <a:lnTo>
                      <a:pt x="2103" y="844"/>
                    </a:lnTo>
                    <a:lnTo>
                      <a:pt x="2094" y="835"/>
                    </a:lnTo>
                    <a:lnTo>
                      <a:pt x="2087" y="826"/>
                    </a:lnTo>
                    <a:lnTo>
                      <a:pt x="2080" y="817"/>
                    </a:lnTo>
                    <a:lnTo>
                      <a:pt x="2076" y="807"/>
                    </a:lnTo>
                    <a:lnTo>
                      <a:pt x="2071" y="798"/>
                    </a:lnTo>
                    <a:lnTo>
                      <a:pt x="2068" y="790"/>
                    </a:lnTo>
                    <a:lnTo>
                      <a:pt x="2066" y="781"/>
                    </a:lnTo>
                    <a:lnTo>
                      <a:pt x="2064" y="773"/>
                    </a:lnTo>
                    <a:lnTo>
                      <a:pt x="2062" y="737"/>
                    </a:lnTo>
                    <a:lnTo>
                      <a:pt x="2062" y="701"/>
                    </a:lnTo>
                    <a:lnTo>
                      <a:pt x="2059" y="697"/>
                    </a:lnTo>
                    <a:lnTo>
                      <a:pt x="2054" y="696"/>
                    </a:lnTo>
                    <a:lnTo>
                      <a:pt x="2051" y="696"/>
                    </a:lnTo>
                    <a:lnTo>
                      <a:pt x="2047" y="696"/>
                    </a:lnTo>
                    <a:lnTo>
                      <a:pt x="2041" y="708"/>
                    </a:lnTo>
                    <a:lnTo>
                      <a:pt x="2035" y="721"/>
                    </a:lnTo>
                    <a:lnTo>
                      <a:pt x="2028" y="735"/>
                    </a:lnTo>
                    <a:lnTo>
                      <a:pt x="2020" y="750"/>
                    </a:lnTo>
                    <a:lnTo>
                      <a:pt x="2005" y="743"/>
                    </a:lnTo>
                    <a:lnTo>
                      <a:pt x="1990" y="736"/>
                    </a:lnTo>
                    <a:lnTo>
                      <a:pt x="1975" y="729"/>
                    </a:lnTo>
                    <a:lnTo>
                      <a:pt x="1961" y="721"/>
                    </a:lnTo>
                    <a:lnTo>
                      <a:pt x="1962" y="705"/>
                    </a:lnTo>
                    <a:lnTo>
                      <a:pt x="1966" y="695"/>
                    </a:lnTo>
                    <a:lnTo>
                      <a:pt x="1968" y="691"/>
                    </a:lnTo>
                    <a:lnTo>
                      <a:pt x="1969" y="689"/>
                    </a:lnTo>
                    <a:lnTo>
                      <a:pt x="1971" y="687"/>
                    </a:lnTo>
                    <a:lnTo>
                      <a:pt x="1974" y="687"/>
                    </a:lnTo>
                    <a:lnTo>
                      <a:pt x="1984" y="687"/>
                    </a:lnTo>
                    <a:lnTo>
                      <a:pt x="1993" y="687"/>
                    </a:lnTo>
                    <a:lnTo>
                      <a:pt x="1992" y="680"/>
                    </a:lnTo>
                    <a:lnTo>
                      <a:pt x="1990" y="673"/>
                    </a:lnTo>
                    <a:lnTo>
                      <a:pt x="1987" y="667"/>
                    </a:lnTo>
                    <a:lnTo>
                      <a:pt x="1984" y="663"/>
                    </a:lnTo>
                    <a:lnTo>
                      <a:pt x="1996" y="652"/>
                    </a:lnTo>
                    <a:lnTo>
                      <a:pt x="2005" y="642"/>
                    </a:lnTo>
                    <a:lnTo>
                      <a:pt x="2013" y="632"/>
                    </a:lnTo>
                    <a:lnTo>
                      <a:pt x="2021" y="624"/>
                    </a:lnTo>
                    <a:lnTo>
                      <a:pt x="2039" y="632"/>
                    </a:lnTo>
                    <a:lnTo>
                      <a:pt x="2054" y="640"/>
                    </a:lnTo>
                    <a:lnTo>
                      <a:pt x="2069" y="650"/>
                    </a:lnTo>
                    <a:lnTo>
                      <a:pt x="2084" y="660"/>
                    </a:lnTo>
                    <a:lnTo>
                      <a:pt x="2085" y="625"/>
                    </a:lnTo>
                    <a:lnTo>
                      <a:pt x="2086" y="601"/>
                    </a:lnTo>
                    <a:lnTo>
                      <a:pt x="2085" y="596"/>
                    </a:lnTo>
                    <a:lnTo>
                      <a:pt x="2083" y="593"/>
                    </a:lnTo>
                    <a:lnTo>
                      <a:pt x="2080" y="592"/>
                    </a:lnTo>
                    <a:lnTo>
                      <a:pt x="2077" y="590"/>
                    </a:lnTo>
                    <a:lnTo>
                      <a:pt x="2071" y="590"/>
                    </a:lnTo>
                    <a:lnTo>
                      <a:pt x="2066" y="592"/>
                    </a:lnTo>
                    <a:lnTo>
                      <a:pt x="2057" y="595"/>
                    </a:lnTo>
                    <a:lnTo>
                      <a:pt x="2047" y="598"/>
                    </a:lnTo>
                    <a:lnTo>
                      <a:pt x="2041" y="587"/>
                    </a:lnTo>
                    <a:lnTo>
                      <a:pt x="2036" y="577"/>
                    </a:lnTo>
                    <a:lnTo>
                      <a:pt x="2031" y="567"/>
                    </a:lnTo>
                    <a:lnTo>
                      <a:pt x="2025" y="559"/>
                    </a:lnTo>
                    <a:lnTo>
                      <a:pt x="2020" y="552"/>
                    </a:lnTo>
                    <a:lnTo>
                      <a:pt x="2014" y="547"/>
                    </a:lnTo>
                    <a:lnTo>
                      <a:pt x="2008" y="542"/>
                    </a:lnTo>
                    <a:lnTo>
                      <a:pt x="2001" y="538"/>
                    </a:lnTo>
                    <a:lnTo>
                      <a:pt x="1987" y="531"/>
                    </a:lnTo>
                    <a:lnTo>
                      <a:pt x="1970" y="526"/>
                    </a:lnTo>
                    <a:lnTo>
                      <a:pt x="1951" y="520"/>
                    </a:lnTo>
                    <a:lnTo>
                      <a:pt x="1928" y="515"/>
                    </a:lnTo>
                    <a:lnTo>
                      <a:pt x="1916" y="524"/>
                    </a:lnTo>
                    <a:lnTo>
                      <a:pt x="1908" y="534"/>
                    </a:lnTo>
                    <a:lnTo>
                      <a:pt x="1905" y="542"/>
                    </a:lnTo>
                    <a:lnTo>
                      <a:pt x="1903" y="551"/>
                    </a:lnTo>
                    <a:lnTo>
                      <a:pt x="1900" y="565"/>
                    </a:lnTo>
                    <a:lnTo>
                      <a:pt x="1899" y="582"/>
                    </a:lnTo>
                    <a:lnTo>
                      <a:pt x="1890" y="580"/>
                    </a:lnTo>
                    <a:lnTo>
                      <a:pt x="1876" y="574"/>
                    </a:lnTo>
                    <a:lnTo>
                      <a:pt x="1859" y="567"/>
                    </a:lnTo>
                    <a:lnTo>
                      <a:pt x="1842" y="558"/>
                    </a:lnTo>
                    <a:lnTo>
                      <a:pt x="1834" y="552"/>
                    </a:lnTo>
                    <a:lnTo>
                      <a:pt x="1827" y="547"/>
                    </a:lnTo>
                    <a:lnTo>
                      <a:pt x="1820" y="541"/>
                    </a:lnTo>
                    <a:lnTo>
                      <a:pt x="1815" y="535"/>
                    </a:lnTo>
                    <a:lnTo>
                      <a:pt x="1812" y="528"/>
                    </a:lnTo>
                    <a:lnTo>
                      <a:pt x="1810" y="521"/>
                    </a:lnTo>
                    <a:lnTo>
                      <a:pt x="1810" y="518"/>
                    </a:lnTo>
                    <a:lnTo>
                      <a:pt x="1810" y="515"/>
                    </a:lnTo>
                    <a:lnTo>
                      <a:pt x="1811" y="511"/>
                    </a:lnTo>
                    <a:lnTo>
                      <a:pt x="1813" y="508"/>
                    </a:lnTo>
                    <a:lnTo>
                      <a:pt x="1810" y="501"/>
                    </a:lnTo>
                    <a:lnTo>
                      <a:pt x="1805" y="495"/>
                    </a:lnTo>
                    <a:lnTo>
                      <a:pt x="1800" y="492"/>
                    </a:lnTo>
                    <a:lnTo>
                      <a:pt x="1795" y="488"/>
                    </a:lnTo>
                    <a:lnTo>
                      <a:pt x="1783" y="484"/>
                    </a:lnTo>
                    <a:lnTo>
                      <a:pt x="1771" y="480"/>
                    </a:lnTo>
                    <a:lnTo>
                      <a:pt x="1758" y="478"/>
                    </a:lnTo>
                    <a:lnTo>
                      <a:pt x="1744" y="474"/>
                    </a:lnTo>
                    <a:lnTo>
                      <a:pt x="1738" y="472"/>
                    </a:lnTo>
                    <a:lnTo>
                      <a:pt x="1732" y="470"/>
                    </a:lnTo>
                    <a:lnTo>
                      <a:pt x="1726" y="465"/>
                    </a:lnTo>
                    <a:lnTo>
                      <a:pt x="1721" y="461"/>
                    </a:lnTo>
                    <a:lnTo>
                      <a:pt x="1718" y="463"/>
                    </a:lnTo>
                    <a:lnTo>
                      <a:pt x="1713" y="465"/>
                    </a:lnTo>
                    <a:lnTo>
                      <a:pt x="1707" y="467"/>
                    </a:lnTo>
                    <a:lnTo>
                      <a:pt x="1702" y="469"/>
                    </a:lnTo>
                    <a:lnTo>
                      <a:pt x="1687" y="470"/>
                    </a:lnTo>
                    <a:lnTo>
                      <a:pt x="1670" y="471"/>
                    </a:lnTo>
                    <a:lnTo>
                      <a:pt x="1627" y="470"/>
                    </a:lnTo>
                    <a:lnTo>
                      <a:pt x="1577" y="469"/>
                    </a:lnTo>
                    <a:lnTo>
                      <a:pt x="1549" y="469"/>
                    </a:lnTo>
                    <a:lnTo>
                      <a:pt x="1522" y="470"/>
                    </a:lnTo>
                    <a:lnTo>
                      <a:pt x="1493" y="472"/>
                    </a:lnTo>
                    <a:lnTo>
                      <a:pt x="1463" y="476"/>
                    </a:lnTo>
                    <a:lnTo>
                      <a:pt x="1434" y="480"/>
                    </a:lnTo>
                    <a:lnTo>
                      <a:pt x="1405" y="487"/>
                    </a:lnTo>
                    <a:lnTo>
                      <a:pt x="1391" y="492"/>
                    </a:lnTo>
                    <a:lnTo>
                      <a:pt x="1376" y="496"/>
                    </a:lnTo>
                    <a:lnTo>
                      <a:pt x="1362" y="502"/>
                    </a:lnTo>
                    <a:lnTo>
                      <a:pt x="1349" y="509"/>
                    </a:lnTo>
                    <a:lnTo>
                      <a:pt x="1348" y="524"/>
                    </a:lnTo>
                    <a:lnTo>
                      <a:pt x="1347" y="542"/>
                    </a:lnTo>
                    <a:lnTo>
                      <a:pt x="1387" y="542"/>
                    </a:lnTo>
                    <a:lnTo>
                      <a:pt x="1427" y="543"/>
                    </a:lnTo>
                    <a:lnTo>
                      <a:pt x="1467" y="547"/>
                    </a:lnTo>
                    <a:lnTo>
                      <a:pt x="1506" y="550"/>
                    </a:lnTo>
                    <a:lnTo>
                      <a:pt x="1545" y="555"/>
                    </a:lnTo>
                    <a:lnTo>
                      <a:pt x="1584" y="561"/>
                    </a:lnTo>
                    <a:lnTo>
                      <a:pt x="1621" y="566"/>
                    </a:lnTo>
                    <a:lnTo>
                      <a:pt x="1659" y="573"/>
                    </a:lnTo>
                    <a:lnTo>
                      <a:pt x="1733" y="587"/>
                    </a:lnTo>
                    <a:lnTo>
                      <a:pt x="1804" y="600"/>
                    </a:lnTo>
                    <a:lnTo>
                      <a:pt x="1838" y="604"/>
                    </a:lnTo>
                    <a:lnTo>
                      <a:pt x="1872" y="610"/>
                    </a:lnTo>
                    <a:lnTo>
                      <a:pt x="1905" y="613"/>
                    </a:lnTo>
                    <a:lnTo>
                      <a:pt x="1937" y="616"/>
                    </a:lnTo>
                    <a:lnTo>
                      <a:pt x="1936" y="621"/>
                    </a:lnTo>
                    <a:lnTo>
                      <a:pt x="1935" y="627"/>
                    </a:lnTo>
                    <a:lnTo>
                      <a:pt x="1932" y="633"/>
                    </a:lnTo>
                    <a:lnTo>
                      <a:pt x="1929" y="639"/>
                    </a:lnTo>
                    <a:lnTo>
                      <a:pt x="1926" y="644"/>
                    </a:lnTo>
                    <a:lnTo>
                      <a:pt x="1921" y="650"/>
                    </a:lnTo>
                    <a:lnTo>
                      <a:pt x="1915" y="655"/>
                    </a:lnTo>
                    <a:lnTo>
                      <a:pt x="1908" y="660"/>
                    </a:lnTo>
                    <a:lnTo>
                      <a:pt x="1901" y="666"/>
                    </a:lnTo>
                    <a:lnTo>
                      <a:pt x="1892" y="671"/>
                    </a:lnTo>
                    <a:lnTo>
                      <a:pt x="1883" y="677"/>
                    </a:lnTo>
                    <a:lnTo>
                      <a:pt x="1872" y="681"/>
                    </a:lnTo>
                    <a:lnTo>
                      <a:pt x="1860" y="685"/>
                    </a:lnTo>
                    <a:lnTo>
                      <a:pt x="1847" y="689"/>
                    </a:lnTo>
                    <a:lnTo>
                      <a:pt x="1833" y="693"/>
                    </a:lnTo>
                    <a:lnTo>
                      <a:pt x="1818" y="696"/>
                    </a:lnTo>
                    <a:lnTo>
                      <a:pt x="1812" y="688"/>
                    </a:lnTo>
                    <a:lnTo>
                      <a:pt x="1805" y="680"/>
                    </a:lnTo>
                    <a:lnTo>
                      <a:pt x="1798" y="673"/>
                    </a:lnTo>
                    <a:lnTo>
                      <a:pt x="1791" y="667"/>
                    </a:lnTo>
                    <a:lnTo>
                      <a:pt x="1777" y="658"/>
                    </a:lnTo>
                    <a:lnTo>
                      <a:pt x="1764" y="650"/>
                    </a:lnTo>
                    <a:lnTo>
                      <a:pt x="1736" y="639"/>
                    </a:lnTo>
                    <a:lnTo>
                      <a:pt x="1712" y="626"/>
                    </a:lnTo>
                    <a:lnTo>
                      <a:pt x="1696" y="637"/>
                    </a:lnTo>
                    <a:lnTo>
                      <a:pt x="1680" y="649"/>
                    </a:lnTo>
                    <a:lnTo>
                      <a:pt x="1663" y="659"/>
                    </a:lnTo>
                    <a:lnTo>
                      <a:pt x="1644" y="671"/>
                    </a:lnTo>
                    <a:lnTo>
                      <a:pt x="1641" y="657"/>
                    </a:lnTo>
                    <a:lnTo>
                      <a:pt x="1639" y="646"/>
                    </a:lnTo>
                    <a:lnTo>
                      <a:pt x="1635" y="634"/>
                    </a:lnTo>
                    <a:lnTo>
                      <a:pt x="1632" y="623"/>
                    </a:lnTo>
                    <a:lnTo>
                      <a:pt x="1628" y="619"/>
                    </a:lnTo>
                    <a:lnTo>
                      <a:pt x="1624" y="617"/>
                    </a:lnTo>
                    <a:lnTo>
                      <a:pt x="1619" y="615"/>
                    </a:lnTo>
                    <a:lnTo>
                      <a:pt x="1615" y="613"/>
                    </a:lnTo>
                    <a:lnTo>
                      <a:pt x="1603" y="611"/>
                    </a:lnTo>
                    <a:lnTo>
                      <a:pt x="1589" y="610"/>
                    </a:lnTo>
                    <a:lnTo>
                      <a:pt x="1556" y="612"/>
                    </a:lnTo>
                    <a:lnTo>
                      <a:pt x="1512" y="616"/>
                    </a:lnTo>
                    <a:lnTo>
                      <a:pt x="1510" y="608"/>
                    </a:lnTo>
                    <a:lnTo>
                      <a:pt x="1507" y="600"/>
                    </a:lnTo>
                    <a:lnTo>
                      <a:pt x="1501" y="594"/>
                    </a:lnTo>
                    <a:lnTo>
                      <a:pt x="1493" y="588"/>
                    </a:lnTo>
                    <a:lnTo>
                      <a:pt x="1484" y="583"/>
                    </a:lnTo>
                    <a:lnTo>
                      <a:pt x="1473" y="580"/>
                    </a:lnTo>
                    <a:lnTo>
                      <a:pt x="1461" y="578"/>
                    </a:lnTo>
                    <a:lnTo>
                      <a:pt x="1447" y="575"/>
                    </a:lnTo>
                    <a:lnTo>
                      <a:pt x="1432" y="574"/>
                    </a:lnTo>
                    <a:lnTo>
                      <a:pt x="1416" y="574"/>
                    </a:lnTo>
                    <a:lnTo>
                      <a:pt x="1399" y="574"/>
                    </a:lnTo>
                    <a:lnTo>
                      <a:pt x="1380" y="575"/>
                    </a:lnTo>
                    <a:lnTo>
                      <a:pt x="1343" y="580"/>
                    </a:lnTo>
                    <a:lnTo>
                      <a:pt x="1302" y="587"/>
                    </a:lnTo>
                    <a:lnTo>
                      <a:pt x="1261" y="595"/>
                    </a:lnTo>
                    <a:lnTo>
                      <a:pt x="1219" y="605"/>
                    </a:lnTo>
                    <a:lnTo>
                      <a:pt x="1177" y="617"/>
                    </a:lnTo>
                    <a:lnTo>
                      <a:pt x="1137" y="629"/>
                    </a:lnTo>
                    <a:lnTo>
                      <a:pt x="1099" y="643"/>
                    </a:lnTo>
                    <a:lnTo>
                      <a:pt x="1065" y="657"/>
                    </a:lnTo>
                    <a:lnTo>
                      <a:pt x="1035" y="672"/>
                    </a:lnTo>
                    <a:lnTo>
                      <a:pt x="1010" y="686"/>
                    </a:lnTo>
                    <a:lnTo>
                      <a:pt x="1006" y="675"/>
                    </a:lnTo>
                    <a:lnTo>
                      <a:pt x="1004" y="665"/>
                    </a:lnTo>
                    <a:lnTo>
                      <a:pt x="1001" y="656"/>
                    </a:lnTo>
                    <a:lnTo>
                      <a:pt x="997" y="648"/>
                    </a:lnTo>
                    <a:lnTo>
                      <a:pt x="996" y="670"/>
                    </a:lnTo>
                    <a:lnTo>
                      <a:pt x="994" y="691"/>
                    </a:lnTo>
                    <a:lnTo>
                      <a:pt x="991" y="713"/>
                    </a:lnTo>
                    <a:lnTo>
                      <a:pt x="987" y="735"/>
                    </a:lnTo>
                    <a:lnTo>
                      <a:pt x="965" y="751"/>
                    </a:lnTo>
                    <a:lnTo>
                      <a:pt x="931" y="774"/>
                    </a:lnTo>
                    <a:lnTo>
                      <a:pt x="908" y="788"/>
                    </a:lnTo>
                    <a:lnTo>
                      <a:pt x="881" y="801"/>
                    </a:lnTo>
                    <a:lnTo>
                      <a:pt x="851" y="814"/>
                    </a:lnTo>
                    <a:lnTo>
                      <a:pt x="817" y="826"/>
                    </a:lnTo>
                    <a:lnTo>
                      <a:pt x="820" y="834"/>
                    </a:lnTo>
                    <a:lnTo>
                      <a:pt x="824" y="841"/>
                    </a:lnTo>
                    <a:lnTo>
                      <a:pt x="825" y="850"/>
                    </a:lnTo>
                    <a:lnTo>
                      <a:pt x="825" y="860"/>
                    </a:lnTo>
                    <a:lnTo>
                      <a:pt x="840" y="852"/>
                    </a:lnTo>
                    <a:lnTo>
                      <a:pt x="854" y="845"/>
                    </a:lnTo>
                    <a:lnTo>
                      <a:pt x="865" y="840"/>
                    </a:lnTo>
                    <a:lnTo>
                      <a:pt x="877" y="834"/>
                    </a:lnTo>
                    <a:lnTo>
                      <a:pt x="876" y="850"/>
                    </a:lnTo>
                    <a:lnTo>
                      <a:pt x="876" y="868"/>
                    </a:lnTo>
                    <a:lnTo>
                      <a:pt x="864" y="868"/>
                    </a:lnTo>
                    <a:lnTo>
                      <a:pt x="851" y="870"/>
                    </a:lnTo>
                    <a:lnTo>
                      <a:pt x="839" y="872"/>
                    </a:lnTo>
                    <a:lnTo>
                      <a:pt x="825" y="874"/>
                    </a:lnTo>
                    <a:lnTo>
                      <a:pt x="823" y="898"/>
                    </a:lnTo>
                    <a:lnTo>
                      <a:pt x="820" y="922"/>
                    </a:lnTo>
                    <a:lnTo>
                      <a:pt x="816" y="946"/>
                    </a:lnTo>
                    <a:lnTo>
                      <a:pt x="811" y="972"/>
                    </a:lnTo>
                    <a:lnTo>
                      <a:pt x="800" y="1021"/>
                    </a:lnTo>
                    <a:lnTo>
                      <a:pt x="786" y="1073"/>
                    </a:lnTo>
                    <a:lnTo>
                      <a:pt x="769" y="1126"/>
                    </a:lnTo>
                    <a:lnTo>
                      <a:pt x="752" y="1180"/>
                    </a:lnTo>
                    <a:lnTo>
                      <a:pt x="733" y="1236"/>
                    </a:lnTo>
                    <a:lnTo>
                      <a:pt x="714" y="1292"/>
                    </a:lnTo>
                    <a:lnTo>
                      <a:pt x="695" y="1351"/>
                    </a:lnTo>
                    <a:lnTo>
                      <a:pt x="677" y="1411"/>
                    </a:lnTo>
                    <a:lnTo>
                      <a:pt x="669" y="1442"/>
                    </a:lnTo>
                    <a:lnTo>
                      <a:pt x="661" y="1473"/>
                    </a:lnTo>
                    <a:lnTo>
                      <a:pt x="654" y="1504"/>
                    </a:lnTo>
                    <a:lnTo>
                      <a:pt x="647" y="1536"/>
                    </a:lnTo>
                    <a:lnTo>
                      <a:pt x="641" y="1568"/>
                    </a:lnTo>
                    <a:lnTo>
                      <a:pt x="636" y="1600"/>
                    </a:lnTo>
                    <a:lnTo>
                      <a:pt x="631" y="1633"/>
                    </a:lnTo>
                    <a:lnTo>
                      <a:pt x="628" y="1667"/>
                    </a:lnTo>
                    <a:lnTo>
                      <a:pt x="625" y="1701"/>
                    </a:lnTo>
                    <a:lnTo>
                      <a:pt x="623" y="1734"/>
                    </a:lnTo>
                    <a:lnTo>
                      <a:pt x="623" y="1770"/>
                    </a:lnTo>
                    <a:lnTo>
                      <a:pt x="624" y="1804"/>
                    </a:lnTo>
                    <a:lnTo>
                      <a:pt x="613" y="1806"/>
                    </a:lnTo>
                    <a:lnTo>
                      <a:pt x="600" y="1808"/>
                    </a:lnTo>
                    <a:lnTo>
                      <a:pt x="588" y="1811"/>
                    </a:lnTo>
                    <a:lnTo>
                      <a:pt x="574" y="1816"/>
                    </a:lnTo>
                    <a:lnTo>
                      <a:pt x="592" y="1823"/>
                    </a:lnTo>
                    <a:lnTo>
                      <a:pt x="607" y="1830"/>
                    </a:lnTo>
                    <a:lnTo>
                      <a:pt x="606" y="1840"/>
                    </a:lnTo>
                    <a:lnTo>
                      <a:pt x="604" y="1852"/>
                    </a:lnTo>
                    <a:lnTo>
                      <a:pt x="599" y="1864"/>
                    </a:lnTo>
                    <a:lnTo>
                      <a:pt x="594" y="1878"/>
                    </a:lnTo>
                    <a:lnTo>
                      <a:pt x="592" y="1878"/>
                    </a:lnTo>
                    <a:lnTo>
                      <a:pt x="589" y="1877"/>
                    </a:lnTo>
                    <a:lnTo>
                      <a:pt x="585" y="1875"/>
                    </a:lnTo>
                    <a:lnTo>
                      <a:pt x="582" y="1871"/>
                    </a:lnTo>
                    <a:lnTo>
                      <a:pt x="575" y="1862"/>
                    </a:lnTo>
                    <a:lnTo>
                      <a:pt x="569" y="1850"/>
                    </a:lnTo>
                    <a:lnTo>
                      <a:pt x="563" y="1837"/>
                    </a:lnTo>
                    <a:lnTo>
                      <a:pt x="558" y="1822"/>
                    </a:lnTo>
                    <a:lnTo>
                      <a:pt x="552" y="1806"/>
                    </a:lnTo>
                    <a:lnTo>
                      <a:pt x="547" y="1788"/>
                    </a:lnTo>
                    <a:lnTo>
                      <a:pt x="538" y="1755"/>
                    </a:lnTo>
                    <a:lnTo>
                      <a:pt x="531" y="1724"/>
                    </a:lnTo>
                    <a:lnTo>
                      <a:pt x="527" y="1702"/>
                    </a:lnTo>
                    <a:lnTo>
                      <a:pt x="526" y="1691"/>
                    </a:lnTo>
                    <a:lnTo>
                      <a:pt x="537" y="1687"/>
                    </a:lnTo>
                    <a:lnTo>
                      <a:pt x="546" y="1682"/>
                    </a:lnTo>
                    <a:lnTo>
                      <a:pt x="553" y="1676"/>
                    </a:lnTo>
                    <a:lnTo>
                      <a:pt x="559" y="1669"/>
                    </a:lnTo>
                    <a:lnTo>
                      <a:pt x="562" y="1661"/>
                    </a:lnTo>
                    <a:lnTo>
                      <a:pt x="566" y="1653"/>
                    </a:lnTo>
                    <a:lnTo>
                      <a:pt x="567" y="1644"/>
                    </a:lnTo>
                    <a:lnTo>
                      <a:pt x="568" y="1636"/>
                    </a:lnTo>
                    <a:lnTo>
                      <a:pt x="567" y="1618"/>
                    </a:lnTo>
                    <a:lnTo>
                      <a:pt x="565" y="1605"/>
                    </a:lnTo>
                    <a:lnTo>
                      <a:pt x="562" y="1593"/>
                    </a:lnTo>
                    <a:lnTo>
                      <a:pt x="561" y="1589"/>
                    </a:lnTo>
                    <a:lnTo>
                      <a:pt x="555" y="1595"/>
                    </a:lnTo>
                    <a:lnTo>
                      <a:pt x="550" y="1603"/>
                    </a:lnTo>
                    <a:lnTo>
                      <a:pt x="542" y="1610"/>
                    </a:lnTo>
                    <a:lnTo>
                      <a:pt x="535" y="1618"/>
                    </a:lnTo>
                    <a:lnTo>
                      <a:pt x="524" y="1609"/>
                    </a:lnTo>
                    <a:lnTo>
                      <a:pt x="518" y="1602"/>
                    </a:lnTo>
                    <a:lnTo>
                      <a:pt x="509" y="1598"/>
                    </a:lnTo>
                    <a:lnTo>
                      <a:pt x="503" y="1594"/>
                    </a:lnTo>
                    <a:lnTo>
                      <a:pt x="483" y="1591"/>
                    </a:lnTo>
                    <a:lnTo>
                      <a:pt x="451" y="1586"/>
                    </a:lnTo>
                    <a:lnTo>
                      <a:pt x="451" y="1597"/>
                    </a:lnTo>
                    <a:lnTo>
                      <a:pt x="450" y="1608"/>
                    </a:lnTo>
                    <a:lnTo>
                      <a:pt x="448" y="1621"/>
                    </a:lnTo>
                    <a:lnTo>
                      <a:pt x="444" y="1634"/>
                    </a:lnTo>
                    <a:lnTo>
                      <a:pt x="435" y="1638"/>
                    </a:lnTo>
                    <a:lnTo>
                      <a:pt x="423" y="1645"/>
                    </a:lnTo>
                    <a:lnTo>
                      <a:pt x="427" y="1655"/>
                    </a:lnTo>
                    <a:lnTo>
                      <a:pt x="430" y="1667"/>
                    </a:lnTo>
                    <a:lnTo>
                      <a:pt x="434" y="1679"/>
                    </a:lnTo>
                    <a:lnTo>
                      <a:pt x="436" y="1693"/>
                    </a:lnTo>
                    <a:lnTo>
                      <a:pt x="441" y="1723"/>
                    </a:lnTo>
                    <a:lnTo>
                      <a:pt x="444" y="1755"/>
                    </a:lnTo>
                    <a:lnTo>
                      <a:pt x="445" y="1791"/>
                    </a:lnTo>
                    <a:lnTo>
                      <a:pt x="446" y="1827"/>
                    </a:lnTo>
                    <a:lnTo>
                      <a:pt x="445" y="1867"/>
                    </a:lnTo>
                    <a:lnTo>
                      <a:pt x="444" y="1906"/>
                    </a:lnTo>
                    <a:lnTo>
                      <a:pt x="448" y="1907"/>
                    </a:lnTo>
                    <a:lnTo>
                      <a:pt x="450" y="1909"/>
                    </a:lnTo>
                    <a:lnTo>
                      <a:pt x="454" y="1912"/>
                    </a:lnTo>
                    <a:lnTo>
                      <a:pt x="458" y="1918"/>
                    </a:lnTo>
                    <a:lnTo>
                      <a:pt x="465" y="1932"/>
                    </a:lnTo>
                    <a:lnTo>
                      <a:pt x="473" y="1950"/>
                    </a:lnTo>
                    <a:lnTo>
                      <a:pt x="488" y="1996"/>
                    </a:lnTo>
                    <a:lnTo>
                      <a:pt x="505" y="2051"/>
                    </a:lnTo>
                    <a:lnTo>
                      <a:pt x="522" y="2108"/>
                    </a:lnTo>
                    <a:lnTo>
                      <a:pt x="539" y="2162"/>
                    </a:lnTo>
                    <a:lnTo>
                      <a:pt x="549" y="2185"/>
                    </a:lnTo>
                    <a:lnTo>
                      <a:pt x="558" y="2205"/>
                    </a:lnTo>
                    <a:lnTo>
                      <a:pt x="562" y="2213"/>
                    </a:lnTo>
                    <a:lnTo>
                      <a:pt x="567" y="2221"/>
                    </a:lnTo>
                    <a:lnTo>
                      <a:pt x="570" y="2227"/>
                    </a:lnTo>
                    <a:lnTo>
                      <a:pt x="575" y="2233"/>
                    </a:lnTo>
                    <a:lnTo>
                      <a:pt x="583" y="2219"/>
                    </a:lnTo>
                    <a:lnTo>
                      <a:pt x="589" y="2206"/>
                    </a:lnTo>
                    <a:lnTo>
                      <a:pt x="593" y="2195"/>
                    </a:lnTo>
                    <a:lnTo>
                      <a:pt x="598" y="2184"/>
                    </a:lnTo>
                    <a:lnTo>
                      <a:pt x="607" y="2234"/>
                    </a:lnTo>
                    <a:lnTo>
                      <a:pt x="614" y="2273"/>
                    </a:lnTo>
                    <a:lnTo>
                      <a:pt x="619" y="2302"/>
                    </a:lnTo>
                    <a:lnTo>
                      <a:pt x="623" y="2323"/>
                    </a:lnTo>
                    <a:lnTo>
                      <a:pt x="628" y="2337"/>
                    </a:lnTo>
                    <a:lnTo>
                      <a:pt x="632" y="2348"/>
                    </a:lnTo>
                    <a:lnTo>
                      <a:pt x="637" y="2357"/>
                    </a:lnTo>
                    <a:lnTo>
                      <a:pt x="643" y="2366"/>
                    </a:lnTo>
                    <a:lnTo>
                      <a:pt x="658" y="2364"/>
                    </a:lnTo>
                    <a:lnTo>
                      <a:pt x="670" y="2362"/>
                    </a:lnTo>
                    <a:lnTo>
                      <a:pt x="682" y="2362"/>
                    </a:lnTo>
                    <a:lnTo>
                      <a:pt x="693" y="2360"/>
                    </a:lnTo>
                    <a:lnTo>
                      <a:pt x="695" y="2375"/>
                    </a:lnTo>
                    <a:lnTo>
                      <a:pt x="699" y="2389"/>
                    </a:lnTo>
                    <a:lnTo>
                      <a:pt x="702" y="2404"/>
                    </a:lnTo>
                    <a:lnTo>
                      <a:pt x="705" y="2419"/>
                    </a:lnTo>
                    <a:lnTo>
                      <a:pt x="726" y="2425"/>
                    </a:lnTo>
                    <a:lnTo>
                      <a:pt x="741" y="2429"/>
                    </a:lnTo>
                    <a:lnTo>
                      <a:pt x="750" y="2434"/>
                    </a:lnTo>
                    <a:lnTo>
                      <a:pt x="757" y="2439"/>
                    </a:lnTo>
                    <a:lnTo>
                      <a:pt x="768" y="2455"/>
                    </a:lnTo>
                    <a:lnTo>
                      <a:pt x="786" y="2484"/>
                    </a:lnTo>
                    <a:lnTo>
                      <a:pt x="770" y="2489"/>
                    </a:lnTo>
                    <a:lnTo>
                      <a:pt x="753" y="2496"/>
                    </a:lnTo>
                    <a:lnTo>
                      <a:pt x="733" y="2503"/>
                    </a:lnTo>
                    <a:lnTo>
                      <a:pt x="715" y="2511"/>
                    </a:lnTo>
                    <a:lnTo>
                      <a:pt x="714" y="2518"/>
                    </a:lnTo>
                    <a:lnTo>
                      <a:pt x="714" y="2526"/>
                    </a:lnTo>
                    <a:lnTo>
                      <a:pt x="711" y="2534"/>
                    </a:lnTo>
                    <a:lnTo>
                      <a:pt x="708" y="2544"/>
                    </a:lnTo>
                    <a:lnTo>
                      <a:pt x="726" y="2548"/>
                    </a:lnTo>
                    <a:lnTo>
                      <a:pt x="745" y="2551"/>
                    </a:lnTo>
                    <a:lnTo>
                      <a:pt x="763" y="2555"/>
                    </a:lnTo>
                    <a:lnTo>
                      <a:pt x="781" y="2557"/>
                    </a:lnTo>
                    <a:lnTo>
                      <a:pt x="786" y="2543"/>
                    </a:lnTo>
                    <a:lnTo>
                      <a:pt x="791" y="2528"/>
                    </a:lnTo>
                    <a:lnTo>
                      <a:pt x="793" y="2515"/>
                    </a:lnTo>
                    <a:lnTo>
                      <a:pt x="795" y="2504"/>
                    </a:lnTo>
                    <a:lnTo>
                      <a:pt x="796" y="2522"/>
                    </a:lnTo>
                    <a:lnTo>
                      <a:pt x="801" y="2541"/>
                    </a:lnTo>
                    <a:lnTo>
                      <a:pt x="806" y="2560"/>
                    </a:lnTo>
                    <a:lnTo>
                      <a:pt x="812" y="2580"/>
                    </a:lnTo>
                    <a:lnTo>
                      <a:pt x="830" y="2620"/>
                    </a:lnTo>
                    <a:lnTo>
                      <a:pt x="847" y="2660"/>
                    </a:lnTo>
                    <a:lnTo>
                      <a:pt x="865" y="2700"/>
                    </a:lnTo>
                    <a:lnTo>
                      <a:pt x="880" y="2738"/>
                    </a:lnTo>
                    <a:lnTo>
                      <a:pt x="886" y="2757"/>
                    </a:lnTo>
                    <a:lnTo>
                      <a:pt x="890" y="2774"/>
                    </a:lnTo>
                    <a:lnTo>
                      <a:pt x="893" y="2791"/>
                    </a:lnTo>
                    <a:lnTo>
                      <a:pt x="893" y="2807"/>
                    </a:lnTo>
                    <a:lnTo>
                      <a:pt x="885" y="2810"/>
                    </a:lnTo>
                    <a:lnTo>
                      <a:pt x="872" y="2816"/>
                    </a:lnTo>
                    <a:lnTo>
                      <a:pt x="872" y="2826"/>
                    </a:lnTo>
                    <a:lnTo>
                      <a:pt x="871" y="2835"/>
                    </a:lnTo>
                    <a:lnTo>
                      <a:pt x="871" y="2845"/>
                    </a:lnTo>
                    <a:lnTo>
                      <a:pt x="870" y="2855"/>
                    </a:lnTo>
                    <a:lnTo>
                      <a:pt x="881" y="2864"/>
                    </a:lnTo>
                    <a:lnTo>
                      <a:pt x="892" y="2873"/>
                    </a:lnTo>
                    <a:lnTo>
                      <a:pt x="902" y="2883"/>
                    </a:lnTo>
                    <a:lnTo>
                      <a:pt x="913" y="2893"/>
                    </a:lnTo>
                    <a:lnTo>
                      <a:pt x="918" y="2880"/>
                    </a:lnTo>
                    <a:lnTo>
                      <a:pt x="921" y="2865"/>
                    </a:lnTo>
                    <a:lnTo>
                      <a:pt x="925" y="2852"/>
                    </a:lnTo>
                    <a:lnTo>
                      <a:pt x="926" y="2841"/>
                    </a:lnTo>
                    <a:lnTo>
                      <a:pt x="948" y="2861"/>
                    </a:lnTo>
                    <a:lnTo>
                      <a:pt x="965" y="2876"/>
                    </a:lnTo>
                    <a:lnTo>
                      <a:pt x="968" y="2882"/>
                    </a:lnTo>
                    <a:lnTo>
                      <a:pt x="971" y="2886"/>
                    </a:lnTo>
                    <a:lnTo>
                      <a:pt x="972" y="2893"/>
                    </a:lnTo>
                    <a:lnTo>
                      <a:pt x="973" y="2901"/>
                    </a:lnTo>
                    <a:lnTo>
                      <a:pt x="973" y="2911"/>
                    </a:lnTo>
                    <a:lnTo>
                      <a:pt x="972" y="2922"/>
                    </a:lnTo>
                    <a:lnTo>
                      <a:pt x="968" y="2935"/>
                    </a:lnTo>
                    <a:lnTo>
                      <a:pt x="965" y="2951"/>
                    </a:lnTo>
                    <a:lnTo>
                      <a:pt x="962" y="2947"/>
                    </a:lnTo>
                    <a:lnTo>
                      <a:pt x="957" y="2944"/>
                    </a:lnTo>
                    <a:lnTo>
                      <a:pt x="952" y="2942"/>
                    </a:lnTo>
                    <a:lnTo>
                      <a:pt x="946" y="2942"/>
                    </a:lnTo>
                    <a:lnTo>
                      <a:pt x="948" y="2949"/>
                    </a:lnTo>
                    <a:lnTo>
                      <a:pt x="954" y="2960"/>
                    </a:lnTo>
                    <a:lnTo>
                      <a:pt x="963" y="2975"/>
                    </a:lnTo>
                    <a:lnTo>
                      <a:pt x="975" y="2994"/>
                    </a:lnTo>
                    <a:lnTo>
                      <a:pt x="1006" y="3040"/>
                    </a:lnTo>
                    <a:lnTo>
                      <a:pt x="1044" y="3092"/>
                    </a:lnTo>
                    <a:lnTo>
                      <a:pt x="1083" y="3146"/>
                    </a:lnTo>
                    <a:lnTo>
                      <a:pt x="1121" y="3198"/>
                    </a:lnTo>
                    <a:lnTo>
                      <a:pt x="1151" y="3243"/>
                    </a:lnTo>
                    <a:lnTo>
                      <a:pt x="1172" y="3276"/>
                    </a:lnTo>
                    <a:lnTo>
                      <a:pt x="1167" y="3291"/>
                    </a:lnTo>
                    <a:lnTo>
                      <a:pt x="1162" y="3308"/>
                    </a:lnTo>
                    <a:lnTo>
                      <a:pt x="1158" y="3325"/>
                    </a:lnTo>
                    <a:lnTo>
                      <a:pt x="1153" y="3344"/>
                    </a:lnTo>
                    <a:lnTo>
                      <a:pt x="1188" y="3354"/>
                    </a:lnTo>
                    <a:lnTo>
                      <a:pt x="1222" y="3368"/>
                    </a:lnTo>
                    <a:lnTo>
                      <a:pt x="1238" y="3375"/>
                    </a:lnTo>
                    <a:lnTo>
                      <a:pt x="1254" y="3383"/>
                    </a:lnTo>
                    <a:lnTo>
                      <a:pt x="1268" y="3392"/>
                    </a:lnTo>
                    <a:lnTo>
                      <a:pt x="1282" y="3401"/>
                    </a:lnTo>
                    <a:lnTo>
                      <a:pt x="1293" y="3411"/>
                    </a:lnTo>
                    <a:lnTo>
                      <a:pt x="1304" y="3424"/>
                    </a:lnTo>
                    <a:lnTo>
                      <a:pt x="1308" y="3430"/>
                    </a:lnTo>
                    <a:lnTo>
                      <a:pt x="1312" y="3437"/>
                    </a:lnTo>
                    <a:lnTo>
                      <a:pt x="1315" y="3444"/>
                    </a:lnTo>
                    <a:lnTo>
                      <a:pt x="1318" y="3450"/>
                    </a:lnTo>
                    <a:lnTo>
                      <a:pt x="1321" y="3457"/>
                    </a:lnTo>
                    <a:lnTo>
                      <a:pt x="1322" y="3465"/>
                    </a:lnTo>
                    <a:lnTo>
                      <a:pt x="1323" y="3473"/>
                    </a:lnTo>
                    <a:lnTo>
                      <a:pt x="1323" y="3481"/>
                    </a:lnTo>
                    <a:lnTo>
                      <a:pt x="1323" y="3491"/>
                    </a:lnTo>
                    <a:lnTo>
                      <a:pt x="1322" y="3500"/>
                    </a:lnTo>
                    <a:lnTo>
                      <a:pt x="1320" y="3509"/>
                    </a:lnTo>
                    <a:lnTo>
                      <a:pt x="1317" y="3519"/>
                    </a:lnTo>
                    <a:lnTo>
                      <a:pt x="1325" y="3526"/>
                    </a:lnTo>
                    <a:lnTo>
                      <a:pt x="1332" y="3531"/>
                    </a:lnTo>
                    <a:lnTo>
                      <a:pt x="1338" y="3532"/>
                    </a:lnTo>
                    <a:lnTo>
                      <a:pt x="1343" y="3532"/>
                    </a:lnTo>
                    <a:lnTo>
                      <a:pt x="1351" y="3527"/>
                    </a:lnTo>
                    <a:lnTo>
                      <a:pt x="1357" y="3523"/>
                    </a:lnTo>
                    <a:lnTo>
                      <a:pt x="1371" y="3537"/>
                    </a:lnTo>
                    <a:lnTo>
                      <a:pt x="1386" y="3549"/>
                    </a:lnTo>
                    <a:lnTo>
                      <a:pt x="1399" y="3562"/>
                    </a:lnTo>
                    <a:lnTo>
                      <a:pt x="1410" y="3574"/>
                    </a:lnTo>
                    <a:lnTo>
                      <a:pt x="1415" y="3581"/>
                    </a:lnTo>
                    <a:lnTo>
                      <a:pt x="1418" y="3589"/>
                    </a:lnTo>
                    <a:lnTo>
                      <a:pt x="1422" y="3597"/>
                    </a:lnTo>
                    <a:lnTo>
                      <a:pt x="1424" y="3607"/>
                    </a:lnTo>
                    <a:lnTo>
                      <a:pt x="1424" y="3617"/>
                    </a:lnTo>
                    <a:lnTo>
                      <a:pt x="1424" y="3627"/>
                    </a:lnTo>
                    <a:lnTo>
                      <a:pt x="1423" y="3639"/>
                    </a:lnTo>
                    <a:lnTo>
                      <a:pt x="1421" y="3653"/>
                    </a:lnTo>
                    <a:lnTo>
                      <a:pt x="1427" y="3654"/>
                    </a:lnTo>
                    <a:lnTo>
                      <a:pt x="1438" y="3658"/>
                    </a:lnTo>
                    <a:lnTo>
                      <a:pt x="1449" y="3665"/>
                    </a:lnTo>
                    <a:lnTo>
                      <a:pt x="1463" y="3674"/>
                    </a:lnTo>
                    <a:lnTo>
                      <a:pt x="1494" y="3700"/>
                    </a:lnTo>
                    <a:lnTo>
                      <a:pt x="1530" y="3733"/>
                    </a:lnTo>
                    <a:lnTo>
                      <a:pt x="1617" y="3817"/>
                    </a:lnTo>
                    <a:lnTo>
                      <a:pt x="1719" y="3916"/>
                    </a:lnTo>
                    <a:lnTo>
                      <a:pt x="1773" y="3966"/>
                    </a:lnTo>
                    <a:lnTo>
                      <a:pt x="1829" y="4017"/>
                    </a:lnTo>
                    <a:lnTo>
                      <a:pt x="1857" y="4041"/>
                    </a:lnTo>
                    <a:lnTo>
                      <a:pt x="1885" y="4064"/>
                    </a:lnTo>
                    <a:lnTo>
                      <a:pt x="1914" y="4087"/>
                    </a:lnTo>
                    <a:lnTo>
                      <a:pt x="1943" y="4109"/>
                    </a:lnTo>
                    <a:lnTo>
                      <a:pt x="1970" y="4129"/>
                    </a:lnTo>
                    <a:lnTo>
                      <a:pt x="1999" y="4148"/>
                    </a:lnTo>
                    <a:lnTo>
                      <a:pt x="2026" y="4165"/>
                    </a:lnTo>
                    <a:lnTo>
                      <a:pt x="2053" y="4181"/>
                    </a:lnTo>
                    <a:lnTo>
                      <a:pt x="2080" y="4195"/>
                    </a:lnTo>
                    <a:lnTo>
                      <a:pt x="2107" y="4206"/>
                    </a:lnTo>
                    <a:lnTo>
                      <a:pt x="2132" y="4215"/>
                    </a:lnTo>
                    <a:lnTo>
                      <a:pt x="2157" y="4222"/>
                    </a:lnTo>
                    <a:lnTo>
                      <a:pt x="2154" y="4211"/>
                    </a:lnTo>
                    <a:lnTo>
                      <a:pt x="2150" y="4200"/>
                    </a:lnTo>
                    <a:lnTo>
                      <a:pt x="2146" y="4191"/>
                    </a:lnTo>
                    <a:lnTo>
                      <a:pt x="2139" y="4183"/>
                    </a:lnTo>
                    <a:lnTo>
                      <a:pt x="2180" y="4203"/>
                    </a:lnTo>
                    <a:lnTo>
                      <a:pt x="2225" y="4226"/>
                    </a:lnTo>
                    <a:lnTo>
                      <a:pt x="2272" y="4249"/>
                    </a:lnTo>
                    <a:lnTo>
                      <a:pt x="2320" y="4273"/>
                    </a:lnTo>
                    <a:lnTo>
                      <a:pt x="2345" y="4283"/>
                    </a:lnTo>
                    <a:lnTo>
                      <a:pt x="2370" y="4294"/>
                    </a:lnTo>
                    <a:lnTo>
                      <a:pt x="2393" y="4303"/>
                    </a:lnTo>
                    <a:lnTo>
                      <a:pt x="2417" y="4311"/>
                    </a:lnTo>
                    <a:lnTo>
                      <a:pt x="2438" y="4317"/>
                    </a:lnTo>
                    <a:lnTo>
                      <a:pt x="2460" y="4322"/>
                    </a:lnTo>
                    <a:lnTo>
                      <a:pt x="2481" y="4325"/>
                    </a:lnTo>
                    <a:lnTo>
                      <a:pt x="2500" y="4326"/>
                    </a:lnTo>
                    <a:close/>
                    <a:moveTo>
                      <a:pt x="2873" y="4356"/>
                    </a:moveTo>
                    <a:lnTo>
                      <a:pt x="2888" y="4343"/>
                    </a:lnTo>
                    <a:lnTo>
                      <a:pt x="2899" y="4335"/>
                    </a:lnTo>
                    <a:lnTo>
                      <a:pt x="2872" y="4334"/>
                    </a:lnTo>
                    <a:lnTo>
                      <a:pt x="2855" y="4334"/>
                    </a:lnTo>
                    <a:lnTo>
                      <a:pt x="2838" y="4338"/>
                    </a:lnTo>
                    <a:lnTo>
                      <a:pt x="2814" y="4348"/>
                    </a:lnTo>
                    <a:lnTo>
                      <a:pt x="2829" y="4348"/>
                    </a:lnTo>
                    <a:lnTo>
                      <a:pt x="2844" y="4350"/>
                    </a:lnTo>
                    <a:lnTo>
                      <a:pt x="2858" y="4352"/>
                    </a:lnTo>
                    <a:lnTo>
                      <a:pt x="2873" y="4356"/>
                    </a:lnTo>
                    <a:close/>
                    <a:moveTo>
                      <a:pt x="3503" y="4413"/>
                    </a:moveTo>
                    <a:lnTo>
                      <a:pt x="3512" y="4392"/>
                    </a:lnTo>
                    <a:lnTo>
                      <a:pt x="3524" y="4373"/>
                    </a:lnTo>
                    <a:lnTo>
                      <a:pt x="3535" y="4354"/>
                    </a:lnTo>
                    <a:lnTo>
                      <a:pt x="3548" y="4337"/>
                    </a:lnTo>
                    <a:lnTo>
                      <a:pt x="3562" y="4322"/>
                    </a:lnTo>
                    <a:lnTo>
                      <a:pt x="3576" y="4307"/>
                    </a:lnTo>
                    <a:lnTo>
                      <a:pt x="3591" y="4295"/>
                    </a:lnTo>
                    <a:lnTo>
                      <a:pt x="3605" y="4283"/>
                    </a:lnTo>
                    <a:lnTo>
                      <a:pt x="3620" y="4273"/>
                    </a:lnTo>
                    <a:lnTo>
                      <a:pt x="3634" y="4264"/>
                    </a:lnTo>
                    <a:lnTo>
                      <a:pt x="3649" y="4256"/>
                    </a:lnTo>
                    <a:lnTo>
                      <a:pt x="3664" y="4248"/>
                    </a:lnTo>
                    <a:lnTo>
                      <a:pt x="3690" y="4237"/>
                    </a:lnTo>
                    <a:lnTo>
                      <a:pt x="3713" y="4229"/>
                    </a:lnTo>
                    <a:lnTo>
                      <a:pt x="3717" y="4214"/>
                    </a:lnTo>
                    <a:lnTo>
                      <a:pt x="3719" y="4199"/>
                    </a:lnTo>
                    <a:lnTo>
                      <a:pt x="3720" y="4186"/>
                    </a:lnTo>
                    <a:lnTo>
                      <a:pt x="3721" y="4171"/>
                    </a:lnTo>
                    <a:lnTo>
                      <a:pt x="3694" y="4182"/>
                    </a:lnTo>
                    <a:lnTo>
                      <a:pt x="3665" y="4194"/>
                    </a:lnTo>
                    <a:lnTo>
                      <a:pt x="3634" y="4205"/>
                    </a:lnTo>
                    <a:lnTo>
                      <a:pt x="3604" y="4217"/>
                    </a:lnTo>
                    <a:lnTo>
                      <a:pt x="3600" y="4233"/>
                    </a:lnTo>
                    <a:lnTo>
                      <a:pt x="3594" y="4248"/>
                    </a:lnTo>
                    <a:lnTo>
                      <a:pt x="3587" y="4261"/>
                    </a:lnTo>
                    <a:lnTo>
                      <a:pt x="3578" y="4275"/>
                    </a:lnTo>
                    <a:lnTo>
                      <a:pt x="3568" y="4289"/>
                    </a:lnTo>
                    <a:lnTo>
                      <a:pt x="3554" y="4304"/>
                    </a:lnTo>
                    <a:lnTo>
                      <a:pt x="3538" y="4321"/>
                    </a:lnTo>
                    <a:lnTo>
                      <a:pt x="3517" y="4341"/>
                    </a:lnTo>
                    <a:lnTo>
                      <a:pt x="3512" y="4329"/>
                    </a:lnTo>
                    <a:lnTo>
                      <a:pt x="3507" y="4323"/>
                    </a:lnTo>
                    <a:lnTo>
                      <a:pt x="3504" y="4322"/>
                    </a:lnTo>
                    <a:lnTo>
                      <a:pt x="3500" y="4321"/>
                    </a:lnTo>
                    <a:lnTo>
                      <a:pt x="3495" y="4321"/>
                    </a:lnTo>
                    <a:lnTo>
                      <a:pt x="3488" y="4321"/>
                    </a:lnTo>
                    <a:lnTo>
                      <a:pt x="3480" y="4336"/>
                    </a:lnTo>
                    <a:lnTo>
                      <a:pt x="3472" y="4351"/>
                    </a:lnTo>
                    <a:lnTo>
                      <a:pt x="3464" y="4366"/>
                    </a:lnTo>
                    <a:lnTo>
                      <a:pt x="3455" y="4381"/>
                    </a:lnTo>
                    <a:lnTo>
                      <a:pt x="3462" y="4395"/>
                    </a:lnTo>
                    <a:lnTo>
                      <a:pt x="3469" y="4410"/>
                    </a:lnTo>
                    <a:lnTo>
                      <a:pt x="3479" y="4410"/>
                    </a:lnTo>
                    <a:lnTo>
                      <a:pt x="3488" y="4410"/>
                    </a:lnTo>
                    <a:lnTo>
                      <a:pt x="3496" y="4411"/>
                    </a:lnTo>
                    <a:lnTo>
                      <a:pt x="3503" y="4413"/>
                    </a:lnTo>
                    <a:close/>
                    <a:moveTo>
                      <a:pt x="2730" y="4509"/>
                    </a:moveTo>
                    <a:lnTo>
                      <a:pt x="2708" y="4503"/>
                    </a:lnTo>
                    <a:lnTo>
                      <a:pt x="2685" y="4498"/>
                    </a:lnTo>
                    <a:lnTo>
                      <a:pt x="2663" y="4495"/>
                    </a:lnTo>
                    <a:lnTo>
                      <a:pt x="2642" y="4491"/>
                    </a:lnTo>
                    <a:lnTo>
                      <a:pt x="2632" y="4499"/>
                    </a:lnTo>
                    <a:lnTo>
                      <a:pt x="2620" y="4507"/>
                    </a:lnTo>
                    <a:lnTo>
                      <a:pt x="2650" y="4506"/>
                    </a:lnTo>
                    <a:lnTo>
                      <a:pt x="2677" y="4506"/>
                    </a:lnTo>
                    <a:lnTo>
                      <a:pt x="2704" y="4507"/>
                    </a:lnTo>
                    <a:lnTo>
                      <a:pt x="2730" y="4509"/>
                    </a:lnTo>
                    <a:close/>
                    <a:moveTo>
                      <a:pt x="3314" y="4509"/>
                    </a:moveTo>
                    <a:lnTo>
                      <a:pt x="3333" y="4499"/>
                    </a:lnTo>
                    <a:lnTo>
                      <a:pt x="3348" y="4489"/>
                    </a:lnTo>
                    <a:lnTo>
                      <a:pt x="3354" y="4483"/>
                    </a:lnTo>
                    <a:lnTo>
                      <a:pt x="3359" y="4478"/>
                    </a:lnTo>
                    <a:lnTo>
                      <a:pt x="3362" y="4474"/>
                    </a:lnTo>
                    <a:lnTo>
                      <a:pt x="3366" y="4469"/>
                    </a:lnTo>
                    <a:lnTo>
                      <a:pt x="3368" y="4461"/>
                    </a:lnTo>
                    <a:lnTo>
                      <a:pt x="3369" y="4453"/>
                    </a:lnTo>
                    <a:lnTo>
                      <a:pt x="3369" y="4446"/>
                    </a:lnTo>
                    <a:lnTo>
                      <a:pt x="3367" y="4441"/>
                    </a:lnTo>
                    <a:lnTo>
                      <a:pt x="3352" y="4449"/>
                    </a:lnTo>
                    <a:lnTo>
                      <a:pt x="3336" y="4455"/>
                    </a:lnTo>
                    <a:lnTo>
                      <a:pt x="3319" y="4464"/>
                    </a:lnTo>
                    <a:lnTo>
                      <a:pt x="3300" y="4472"/>
                    </a:lnTo>
                    <a:lnTo>
                      <a:pt x="3300" y="4478"/>
                    </a:lnTo>
                    <a:lnTo>
                      <a:pt x="3299" y="4487"/>
                    </a:lnTo>
                    <a:lnTo>
                      <a:pt x="3298" y="4496"/>
                    </a:lnTo>
                    <a:lnTo>
                      <a:pt x="3294" y="4506"/>
                    </a:lnTo>
                    <a:lnTo>
                      <a:pt x="3300" y="4505"/>
                    </a:lnTo>
                    <a:lnTo>
                      <a:pt x="3306" y="4506"/>
                    </a:lnTo>
                    <a:lnTo>
                      <a:pt x="3309" y="4507"/>
                    </a:lnTo>
                    <a:lnTo>
                      <a:pt x="3314" y="4509"/>
                    </a:lnTo>
                    <a:close/>
                    <a:moveTo>
                      <a:pt x="2386" y="4604"/>
                    </a:moveTo>
                    <a:lnTo>
                      <a:pt x="2379" y="4597"/>
                    </a:lnTo>
                    <a:lnTo>
                      <a:pt x="2371" y="4590"/>
                    </a:lnTo>
                    <a:lnTo>
                      <a:pt x="2362" y="4583"/>
                    </a:lnTo>
                    <a:lnTo>
                      <a:pt x="2352" y="4576"/>
                    </a:lnTo>
                    <a:lnTo>
                      <a:pt x="2364" y="4558"/>
                    </a:lnTo>
                    <a:lnTo>
                      <a:pt x="2376" y="4539"/>
                    </a:lnTo>
                    <a:lnTo>
                      <a:pt x="2389" y="4521"/>
                    </a:lnTo>
                    <a:lnTo>
                      <a:pt x="2401" y="4503"/>
                    </a:lnTo>
                    <a:lnTo>
                      <a:pt x="2419" y="4513"/>
                    </a:lnTo>
                    <a:lnTo>
                      <a:pt x="2438" y="4523"/>
                    </a:lnTo>
                    <a:lnTo>
                      <a:pt x="2460" y="4534"/>
                    </a:lnTo>
                    <a:lnTo>
                      <a:pt x="2483" y="4543"/>
                    </a:lnTo>
                    <a:lnTo>
                      <a:pt x="2505" y="4551"/>
                    </a:lnTo>
                    <a:lnTo>
                      <a:pt x="2527" y="4557"/>
                    </a:lnTo>
                    <a:lnTo>
                      <a:pt x="2546" y="4560"/>
                    </a:lnTo>
                    <a:lnTo>
                      <a:pt x="2562" y="4561"/>
                    </a:lnTo>
                    <a:lnTo>
                      <a:pt x="2564" y="4546"/>
                    </a:lnTo>
                    <a:lnTo>
                      <a:pt x="2564" y="4532"/>
                    </a:lnTo>
                    <a:lnTo>
                      <a:pt x="2547" y="4530"/>
                    </a:lnTo>
                    <a:lnTo>
                      <a:pt x="2530" y="4527"/>
                    </a:lnTo>
                    <a:lnTo>
                      <a:pt x="2512" y="4522"/>
                    </a:lnTo>
                    <a:lnTo>
                      <a:pt x="2495" y="4515"/>
                    </a:lnTo>
                    <a:lnTo>
                      <a:pt x="2476" y="4508"/>
                    </a:lnTo>
                    <a:lnTo>
                      <a:pt x="2458" y="4499"/>
                    </a:lnTo>
                    <a:lnTo>
                      <a:pt x="2441" y="4489"/>
                    </a:lnTo>
                    <a:lnTo>
                      <a:pt x="2422" y="4477"/>
                    </a:lnTo>
                    <a:lnTo>
                      <a:pt x="2448" y="4477"/>
                    </a:lnTo>
                    <a:lnTo>
                      <a:pt x="2472" y="4476"/>
                    </a:lnTo>
                    <a:lnTo>
                      <a:pt x="2495" y="4476"/>
                    </a:lnTo>
                    <a:lnTo>
                      <a:pt x="2518" y="4475"/>
                    </a:lnTo>
                    <a:lnTo>
                      <a:pt x="2446" y="4460"/>
                    </a:lnTo>
                    <a:lnTo>
                      <a:pt x="2376" y="4446"/>
                    </a:lnTo>
                    <a:lnTo>
                      <a:pt x="2306" y="4431"/>
                    </a:lnTo>
                    <a:lnTo>
                      <a:pt x="2236" y="4416"/>
                    </a:lnTo>
                    <a:lnTo>
                      <a:pt x="2165" y="4403"/>
                    </a:lnTo>
                    <a:lnTo>
                      <a:pt x="2095" y="4389"/>
                    </a:lnTo>
                    <a:lnTo>
                      <a:pt x="2025" y="4375"/>
                    </a:lnTo>
                    <a:lnTo>
                      <a:pt x="1954" y="4362"/>
                    </a:lnTo>
                    <a:lnTo>
                      <a:pt x="1947" y="4369"/>
                    </a:lnTo>
                    <a:lnTo>
                      <a:pt x="1939" y="4377"/>
                    </a:lnTo>
                    <a:lnTo>
                      <a:pt x="1990" y="4414"/>
                    </a:lnTo>
                    <a:lnTo>
                      <a:pt x="2035" y="4444"/>
                    </a:lnTo>
                    <a:lnTo>
                      <a:pt x="2055" y="4458"/>
                    </a:lnTo>
                    <a:lnTo>
                      <a:pt x="2076" y="4469"/>
                    </a:lnTo>
                    <a:lnTo>
                      <a:pt x="2096" y="4480"/>
                    </a:lnTo>
                    <a:lnTo>
                      <a:pt x="2117" y="4489"/>
                    </a:lnTo>
                    <a:lnTo>
                      <a:pt x="2138" y="4498"/>
                    </a:lnTo>
                    <a:lnTo>
                      <a:pt x="2160" y="4506"/>
                    </a:lnTo>
                    <a:lnTo>
                      <a:pt x="2183" y="4513"/>
                    </a:lnTo>
                    <a:lnTo>
                      <a:pt x="2207" y="4520"/>
                    </a:lnTo>
                    <a:lnTo>
                      <a:pt x="2233" y="4526"/>
                    </a:lnTo>
                    <a:lnTo>
                      <a:pt x="2261" y="4531"/>
                    </a:lnTo>
                    <a:lnTo>
                      <a:pt x="2292" y="4537"/>
                    </a:lnTo>
                    <a:lnTo>
                      <a:pt x="2324" y="4543"/>
                    </a:lnTo>
                    <a:lnTo>
                      <a:pt x="2324" y="4551"/>
                    </a:lnTo>
                    <a:lnTo>
                      <a:pt x="2323" y="4560"/>
                    </a:lnTo>
                    <a:lnTo>
                      <a:pt x="2320" y="4570"/>
                    </a:lnTo>
                    <a:lnTo>
                      <a:pt x="2317" y="4582"/>
                    </a:lnTo>
                    <a:lnTo>
                      <a:pt x="2302" y="4589"/>
                    </a:lnTo>
                    <a:lnTo>
                      <a:pt x="2286" y="4597"/>
                    </a:lnTo>
                    <a:lnTo>
                      <a:pt x="2300" y="4601"/>
                    </a:lnTo>
                    <a:lnTo>
                      <a:pt x="2310" y="4605"/>
                    </a:lnTo>
                    <a:lnTo>
                      <a:pt x="2319" y="4607"/>
                    </a:lnTo>
                    <a:lnTo>
                      <a:pt x="2328" y="4608"/>
                    </a:lnTo>
                    <a:lnTo>
                      <a:pt x="2350" y="4607"/>
                    </a:lnTo>
                    <a:lnTo>
                      <a:pt x="2386" y="4604"/>
                    </a:lnTo>
                    <a:close/>
                    <a:moveTo>
                      <a:pt x="2738" y="4625"/>
                    </a:moveTo>
                    <a:lnTo>
                      <a:pt x="2749" y="4621"/>
                    </a:lnTo>
                    <a:lnTo>
                      <a:pt x="2759" y="4617"/>
                    </a:lnTo>
                    <a:lnTo>
                      <a:pt x="2767" y="4615"/>
                    </a:lnTo>
                    <a:lnTo>
                      <a:pt x="2774" y="4614"/>
                    </a:lnTo>
                    <a:lnTo>
                      <a:pt x="2764" y="4609"/>
                    </a:lnTo>
                    <a:lnTo>
                      <a:pt x="2755" y="4606"/>
                    </a:lnTo>
                    <a:lnTo>
                      <a:pt x="2746" y="4604"/>
                    </a:lnTo>
                    <a:lnTo>
                      <a:pt x="2736" y="4603"/>
                    </a:lnTo>
                    <a:lnTo>
                      <a:pt x="2725" y="4604"/>
                    </a:lnTo>
                    <a:lnTo>
                      <a:pt x="2712" y="4606"/>
                    </a:lnTo>
                    <a:lnTo>
                      <a:pt x="2694" y="4611"/>
                    </a:lnTo>
                    <a:lnTo>
                      <a:pt x="2674" y="4617"/>
                    </a:lnTo>
                    <a:lnTo>
                      <a:pt x="2692" y="4617"/>
                    </a:lnTo>
                    <a:lnTo>
                      <a:pt x="2708" y="4619"/>
                    </a:lnTo>
                    <a:lnTo>
                      <a:pt x="2724" y="4622"/>
                    </a:lnTo>
                    <a:lnTo>
                      <a:pt x="2738" y="4625"/>
                    </a:lnTo>
                    <a:close/>
                    <a:moveTo>
                      <a:pt x="3123" y="4616"/>
                    </a:moveTo>
                    <a:lnTo>
                      <a:pt x="3135" y="4608"/>
                    </a:lnTo>
                    <a:lnTo>
                      <a:pt x="3145" y="4601"/>
                    </a:lnTo>
                    <a:lnTo>
                      <a:pt x="3156" y="4596"/>
                    </a:lnTo>
                    <a:lnTo>
                      <a:pt x="3165" y="4591"/>
                    </a:lnTo>
                    <a:lnTo>
                      <a:pt x="3158" y="4577"/>
                    </a:lnTo>
                    <a:lnTo>
                      <a:pt x="3151" y="4567"/>
                    </a:lnTo>
                    <a:lnTo>
                      <a:pt x="3143" y="4567"/>
                    </a:lnTo>
                    <a:lnTo>
                      <a:pt x="3135" y="4567"/>
                    </a:lnTo>
                    <a:lnTo>
                      <a:pt x="3126" y="4568"/>
                    </a:lnTo>
                    <a:lnTo>
                      <a:pt x="3115" y="4568"/>
                    </a:lnTo>
                    <a:lnTo>
                      <a:pt x="3107" y="4576"/>
                    </a:lnTo>
                    <a:lnTo>
                      <a:pt x="3099" y="4585"/>
                    </a:lnTo>
                    <a:lnTo>
                      <a:pt x="3091" y="4597"/>
                    </a:lnTo>
                    <a:lnTo>
                      <a:pt x="3083" y="4607"/>
                    </a:lnTo>
                    <a:lnTo>
                      <a:pt x="3095" y="4608"/>
                    </a:lnTo>
                    <a:lnTo>
                      <a:pt x="3105" y="4609"/>
                    </a:lnTo>
                    <a:lnTo>
                      <a:pt x="3115" y="4613"/>
                    </a:lnTo>
                    <a:lnTo>
                      <a:pt x="3123" y="4616"/>
                    </a:lnTo>
                    <a:close/>
                    <a:moveTo>
                      <a:pt x="2959" y="4692"/>
                    </a:moveTo>
                    <a:lnTo>
                      <a:pt x="2982" y="4685"/>
                    </a:lnTo>
                    <a:lnTo>
                      <a:pt x="3004" y="4677"/>
                    </a:lnTo>
                    <a:lnTo>
                      <a:pt x="3026" y="4669"/>
                    </a:lnTo>
                    <a:lnTo>
                      <a:pt x="3045" y="4661"/>
                    </a:lnTo>
                    <a:lnTo>
                      <a:pt x="3055" y="4647"/>
                    </a:lnTo>
                    <a:lnTo>
                      <a:pt x="3063" y="4632"/>
                    </a:lnTo>
                    <a:lnTo>
                      <a:pt x="3052" y="4631"/>
                    </a:lnTo>
                    <a:lnTo>
                      <a:pt x="3040" y="4630"/>
                    </a:lnTo>
                    <a:lnTo>
                      <a:pt x="3024" y="4630"/>
                    </a:lnTo>
                    <a:lnTo>
                      <a:pt x="3005" y="4632"/>
                    </a:lnTo>
                    <a:lnTo>
                      <a:pt x="2996" y="4635"/>
                    </a:lnTo>
                    <a:lnTo>
                      <a:pt x="2987" y="4637"/>
                    </a:lnTo>
                    <a:lnTo>
                      <a:pt x="2978" y="4642"/>
                    </a:lnTo>
                    <a:lnTo>
                      <a:pt x="2969" y="4646"/>
                    </a:lnTo>
                    <a:lnTo>
                      <a:pt x="2959" y="4653"/>
                    </a:lnTo>
                    <a:lnTo>
                      <a:pt x="2950" y="4661"/>
                    </a:lnTo>
                    <a:lnTo>
                      <a:pt x="2942" y="4671"/>
                    </a:lnTo>
                    <a:lnTo>
                      <a:pt x="2935" y="4684"/>
                    </a:lnTo>
                    <a:lnTo>
                      <a:pt x="2942" y="4684"/>
                    </a:lnTo>
                    <a:lnTo>
                      <a:pt x="2949" y="4686"/>
                    </a:lnTo>
                    <a:lnTo>
                      <a:pt x="2955" y="4689"/>
                    </a:lnTo>
                    <a:lnTo>
                      <a:pt x="2959" y="4692"/>
                    </a:lnTo>
                    <a:close/>
                    <a:moveTo>
                      <a:pt x="2635" y="4879"/>
                    </a:moveTo>
                    <a:lnTo>
                      <a:pt x="2670" y="4874"/>
                    </a:lnTo>
                    <a:lnTo>
                      <a:pt x="2706" y="4868"/>
                    </a:lnTo>
                    <a:lnTo>
                      <a:pt x="2740" y="4862"/>
                    </a:lnTo>
                    <a:lnTo>
                      <a:pt x="2775" y="4858"/>
                    </a:lnTo>
                    <a:lnTo>
                      <a:pt x="2809" y="4853"/>
                    </a:lnTo>
                    <a:lnTo>
                      <a:pt x="2844" y="4848"/>
                    </a:lnTo>
                    <a:lnTo>
                      <a:pt x="2878" y="4844"/>
                    </a:lnTo>
                    <a:lnTo>
                      <a:pt x="2911" y="4839"/>
                    </a:lnTo>
                    <a:lnTo>
                      <a:pt x="2920" y="4832"/>
                    </a:lnTo>
                    <a:lnTo>
                      <a:pt x="2934" y="4824"/>
                    </a:lnTo>
                    <a:lnTo>
                      <a:pt x="2954" y="4814"/>
                    </a:lnTo>
                    <a:lnTo>
                      <a:pt x="2977" y="4802"/>
                    </a:lnTo>
                    <a:lnTo>
                      <a:pt x="3031" y="4777"/>
                    </a:lnTo>
                    <a:lnTo>
                      <a:pt x="3093" y="4748"/>
                    </a:lnTo>
                    <a:lnTo>
                      <a:pt x="3153" y="4722"/>
                    </a:lnTo>
                    <a:lnTo>
                      <a:pt x="3210" y="4697"/>
                    </a:lnTo>
                    <a:lnTo>
                      <a:pt x="3254" y="4678"/>
                    </a:lnTo>
                    <a:lnTo>
                      <a:pt x="3280" y="4666"/>
                    </a:lnTo>
                    <a:lnTo>
                      <a:pt x="3280" y="4659"/>
                    </a:lnTo>
                    <a:lnTo>
                      <a:pt x="3277" y="4654"/>
                    </a:lnTo>
                    <a:lnTo>
                      <a:pt x="3275" y="4651"/>
                    </a:lnTo>
                    <a:lnTo>
                      <a:pt x="3272" y="4646"/>
                    </a:lnTo>
                    <a:lnTo>
                      <a:pt x="3280" y="4639"/>
                    </a:lnTo>
                    <a:lnTo>
                      <a:pt x="3289" y="4632"/>
                    </a:lnTo>
                    <a:lnTo>
                      <a:pt x="3298" y="4627"/>
                    </a:lnTo>
                    <a:lnTo>
                      <a:pt x="3306" y="4623"/>
                    </a:lnTo>
                    <a:lnTo>
                      <a:pt x="3323" y="4616"/>
                    </a:lnTo>
                    <a:lnTo>
                      <a:pt x="3338" y="4614"/>
                    </a:lnTo>
                    <a:lnTo>
                      <a:pt x="3361" y="4612"/>
                    </a:lnTo>
                    <a:lnTo>
                      <a:pt x="3373" y="4611"/>
                    </a:lnTo>
                    <a:lnTo>
                      <a:pt x="3359" y="4596"/>
                    </a:lnTo>
                    <a:lnTo>
                      <a:pt x="3345" y="4582"/>
                    </a:lnTo>
                    <a:lnTo>
                      <a:pt x="3384" y="4566"/>
                    </a:lnTo>
                    <a:lnTo>
                      <a:pt x="3418" y="4552"/>
                    </a:lnTo>
                    <a:lnTo>
                      <a:pt x="3434" y="4546"/>
                    </a:lnTo>
                    <a:lnTo>
                      <a:pt x="3449" y="4539"/>
                    </a:lnTo>
                    <a:lnTo>
                      <a:pt x="3463" y="4532"/>
                    </a:lnTo>
                    <a:lnTo>
                      <a:pt x="3476" y="4524"/>
                    </a:lnTo>
                    <a:lnTo>
                      <a:pt x="3488" y="4516"/>
                    </a:lnTo>
                    <a:lnTo>
                      <a:pt x="3500" y="4507"/>
                    </a:lnTo>
                    <a:lnTo>
                      <a:pt x="3511" y="4497"/>
                    </a:lnTo>
                    <a:lnTo>
                      <a:pt x="3521" y="4485"/>
                    </a:lnTo>
                    <a:lnTo>
                      <a:pt x="3531" y="4473"/>
                    </a:lnTo>
                    <a:lnTo>
                      <a:pt x="3540" y="4458"/>
                    </a:lnTo>
                    <a:lnTo>
                      <a:pt x="3549" y="4441"/>
                    </a:lnTo>
                    <a:lnTo>
                      <a:pt x="3558" y="4422"/>
                    </a:lnTo>
                    <a:lnTo>
                      <a:pt x="3565" y="4421"/>
                    </a:lnTo>
                    <a:lnTo>
                      <a:pt x="3572" y="4420"/>
                    </a:lnTo>
                    <a:lnTo>
                      <a:pt x="3580" y="4416"/>
                    </a:lnTo>
                    <a:lnTo>
                      <a:pt x="3588" y="4413"/>
                    </a:lnTo>
                    <a:lnTo>
                      <a:pt x="3604" y="4403"/>
                    </a:lnTo>
                    <a:lnTo>
                      <a:pt x="3622" y="4390"/>
                    </a:lnTo>
                    <a:lnTo>
                      <a:pt x="3639" y="4375"/>
                    </a:lnTo>
                    <a:lnTo>
                      <a:pt x="3656" y="4359"/>
                    </a:lnTo>
                    <a:lnTo>
                      <a:pt x="3673" y="4341"/>
                    </a:lnTo>
                    <a:lnTo>
                      <a:pt x="3689" y="4322"/>
                    </a:lnTo>
                    <a:lnTo>
                      <a:pt x="3719" y="4285"/>
                    </a:lnTo>
                    <a:lnTo>
                      <a:pt x="3744" y="4252"/>
                    </a:lnTo>
                    <a:lnTo>
                      <a:pt x="3762" y="4227"/>
                    </a:lnTo>
                    <a:lnTo>
                      <a:pt x="3770" y="4213"/>
                    </a:lnTo>
                    <a:lnTo>
                      <a:pt x="3782" y="4212"/>
                    </a:lnTo>
                    <a:lnTo>
                      <a:pt x="3796" y="4211"/>
                    </a:lnTo>
                    <a:lnTo>
                      <a:pt x="3807" y="4209"/>
                    </a:lnTo>
                    <a:lnTo>
                      <a:pt x="3819" y="4205"/>
                    </a:lnTo>
                    <a:lnTo>
                      <a:pt x="3841" y="4197"/>
                    </a:lnTo>
                    <a:lnTo>
                      <a:pt x="3858" y="4189"/>
                    </a:lnTo>
                    <a:lnTo>
                      <a:pt x="3887" y="4172"/>
                    </a:lnTo>
                    <a:lnTo>
                      <a:pt x="3906" y="4161"/>
                    </a:lnTo>
                    <a:lnTo>
                      <a:pt x="3914" y="4143"/>
                    </a:lnTo>
                    <a:lnTo>
                      <a:pt x="3923" y="4126"/>
                    </a:lnTo>
                    <a:lnTo>
                      <a:pt x="3931" y="4112"/>
                    </a:lnTo>
                    <a:lnTo>
                      <a:pt x="3941" y="4099"/>
                    </a:lnTo>
                    <a:lnTo>
                      <a:pt x="3950" y="4089"/>
                    </a:lnTo>
                    <a:lnTo>
                      <a:pt x="3958" y="4080"/>
                    </a:lnTo>
                    <a:lnTo>
                      <a:pt x="3967" y="4072"/>
                    </a:lnTo>
                    <a:lnTo>
                      <a:pt x="3975" y="4065"/>
                    </a:lnTo>
                    <a:lnTo>
                      <a:pt x="3990" y="4055"/>
                    </a:lnTo>
                    <a:lnTo>
                      <a:pt x="4002" y="4047"/>
                    </a:lnTo>
                    <a:lnTo>
                      <a:pt x="4007" y="4042"/>
                    </a:lnTo>
                    <a:lnTo>
                      <a:pt x="4011" y="4037"/>
                    </a:lnTo>
                    <a:lnTo>
                      <a:pt x="4013" y="4033"/>
                    </a:lnTo>
                    <a:lnTo>
                      <a:pt x="4014" y="4028"/>
                    </a:lnTo>
                    <a:lnTo>
                      <a:pt x="3998" y="4033"/>
                    </a:lnTo>
                    <a:lnTo>
                      <a:pt x="3980" y="4040"/>
                    </a:lnTo>
                    <a:lnTo>
                      <a:pt x="3961" y="4047"/>
                    </a:lnTo>
                    <a:lnTo>
                      <a:pt x="3943" y="4055"/>
                    </a:lnTo>
                    <a:lnTo>
                      <a:pt x="3939" y="4041"/>
                    </a:lnTo>
                    <a:lnTo>
                      <a:pt x="3936" y="4028"/>
                    </a:lnTo>
                    <a:lnTo>
                      <a:pt x="3931" y="4017"/>
                    </a:lnTo>
                    <a:lnTo>
                      <a:pt x="3926" y="4006"/>
                    </a:lnTo>
                    <a:lnTo>
                      <a:pt x="3921" y="4017"/>
                    </a:lnTo>
                    <a:lnTo>
                      <a:pt x="3915" y="4028"/>
                    </a:lnTo>
                    <a:lnTo>
                      <a:pt x="3910" y="4041"/>
                    </a:lnTo>
                    <a:lnTo>
                      <a:pt x="3903" y="4055"/>
                    </a:lnTo>
                    <a:lnTo>
                      <a:pt x="3910" y="4065"/>
                    </a:lnTo>
                    <a:lnTo>
                      <a:pt x="3916" y="4079"/>
                    </a:lnTo>
                    <a:lnTo>
                      <a:pt x="3906" y="4088"/>
                    </a:lnTo>
                    <a:lnTo>
                      <a:pt x="3899" y="4095"/>
                    </a:lnTo>
                    <a:lnTo>
                      <a:pt x="3895" y="4099"/>
                    </a:lnTo>
                    <a:lnTo>
                      <a:pt x="3889" y="4102"/>
                    </a:lnTo>
                    <a:lnTo>
                      <a:pt x="3875" y="4106"/>
                    </a:lnTo>
                    <a:lnTo>
                      <a:pt x="3844" y="4114"/>
                    </a:lnTo>
                    <a:lnTo>
                      <a:pt x="3854" y="4072"/>
                    </a:lnTo>
                    <a:lnTo>
                      <a:pt x="3864" y="4029"/>
                    </a:lnTo>
                    <a:lnTo>
                      <a:pt x="3874" y="3989"/>
                    </a:lnTo>
                    <a:lnTo>
                      <a:pt x="3883" y="3949"/>
                    </a:lnTo>
                    <a:lnTo>
                      <a:pt x="3888" y="3946"/>
                    </a:lnTo>
                    <a:lnTo>
                      <a:pt x="3891" y="3944"/>
                    </a:lnTo>
                    <a:lnTo>
                      <a:pt x="3895" y="3944"/>
                    </a:lnTo>
                    <a:lnTo>
                      <a:pt x="3899" y="3943"/>
                    </a:lnTo>
                    <a:lnTo>
                      <a:pt x="3905" y="3951"/>
                    </a:lnTo>
                    <a:lnTo>
                      <a:pt x="3910" y="3960"/>
                    </a:lnTo>
                    <a:lnTo>
                      <a:pt x="3913" y="3971"/>
                    </a:lnTo>
                    <a:lnTo>
                      <a:pt x="3916" y="3982"/>
                    </a:lnTo>
                    <a:lnTo>
                      <a:pt x="3935" y="3981"/>
                    </a:lnTo>
                    <a:lnTo>
                      <a:pt x="3951" y="3981"/>
                    </a:lnTo>
                    <a:lnTo>
                      <a:pt x="3967" y="3981"/>
                    </a:lnTo>
                    <a:lnTo>
                      <a:pt x="3982" y="3980"/>
                    </a:lnTo>
                    <a:lnTo>
                      <a:pt x="3982" y="3967"/>
                    </a:lnTo>
                    <a:lnTo>
                      <a:pt x="3983" y="3955"/>
                    </a:lnTo>
                    <a:lnTo>
                      <a:pt x="3983" y="3943"/>
                    </a:lnTo>
                    <a:lnTo>
                      <a:pt x="3984" y="3932"/>
                    </a:lnTo>
                    <a:lnTo>
                      <a:pt x="3991" y="3932"/>
                    </a:lnTo>
                    <a:lnTo>
                      <a:pt x="3998" y="3929"/>
                    </a:lnTo>
                    <a:lnTo>
                      <a:pt x="4005" y="3926"/>
                    </a:lnTo>
                    <a:lnTo>
                      <a:pt x="4012" y="3923"/>
                    </a:lnTo>
                    <a:lnTo>
                      <a:pt x="4019" y="3918"/>
                    </a:lnTo>
                    <a:lnTo>
                      <a:pt x="4027" y="3912"/>
                    </a:lnTo>
                    <a:lnTo>
                      <a:pt x="4032" y="3905"/>
                    </a:lnTo>
                    <a:lnTo>
                      <a:pt x="4039" y="3898"/>
                    </a:lnTo>
                    <a:lnTo>
                      <a:pt x="4053" y="3882"/>
                    </a:lnTo>
                    <a:lnTo>
                      <a:pt x="4066" y="3864"/>
                    </a:lnTo>
                    <a:lnTo>
                      <a:pt x="4078" y="3844"/>
                    </a:lnTo>
                    <a:lnTo>
                      <a:pt x="4091" y="3824"/>
                    </a:lnTo>
                    <a:lnTo>
                      <a:pt x="4113" y="3782"/>
                    </a:lnTo>
                    <a:lnTo>
                      <a:pt x="4131" y="3744"/>
                    </a:lnTo>
                    <a:lnTo>
                      <a:pt x="4146" y="3713"/>
                    </a:lnTo>
                    <a:lnTo>
                      <a:pt x="4157" y="3695"/>
                    </a:lnTo>
                    <a:lnTo>
                      <a:pt x="4160" y="3703"/>
                    </a:lnTo>
                    <a:lnTo>
                      <a:pt x="4160" y="3712"/>
                    </a:lnTo>
                    <a:lnTo>
                      <a:pt x="4160" y="3723"/>
                    </a:lnTo>
                    <a:lnTo>
                      <a:pt x="4160" y="3734"/>
                    </a:lnTo>
                    <a:lnTo>
                      <a:pt x="4170" y="3734"/>
                    </a:lnTo>
                    <a:lnTo>
                      <a:pt x="4179" y="3734"/>
                    </a:lnTo>
                    <a:lnTo>
                      <a:pt x="4187" y="3735"/>
                    </a:lnTo>
                    <a:lnTo>
                      <a:pt x="4194" y="3738"/>
                    </a:lnTo>
                    <a:lnTo>
                      <a:pt x="4210" y="3724"/>
                    </a:lnTo>
                    <a:lnTo>
                      <a:pt x="4226" y="3709"/>
                    </a:lnTo>
                    <a:lnTo>
                      <a:pt x="4241" y="3693"/>
                    </a:lnTo>
                    <a:lnTo>
                      <a:pt x="4256" y="3674"/>
                    </a:lnTo>
                    <a:lnTo>
                      <a:pt x="4270" y="3657"/>
                    </a:lnTo>
                    <a:lnTo>
                      <a:pt x="4282" y="3638"/>
                    </a:lnTo>
                    <a:lnTo>
                      <a:pt x="4295" y="3619"/>
                    </a:lnTo>
                    <a:lnTo>
                      <a:pt x="4308" y="3601"/>
                    </a:lnTo>
                    <a:lnTo>
                      <a:pt x="4330" y="3565"/>
                    </a:lnTo>
                    <a:lnTo>
                      <a:pt x="4348" y="3533"/>
                    </a:lnTo>
                    <a:lnTo>
                      <a:pt x="4364" y="3506"/>
                    </a:lnTo>
                    <a:lnTo>
                      <a:pt x="4378" y="3486"/>
                    </a:lnTo>
                    <a:lnTo>
                      <a:pt x="4367" y="3476"/>
                    </a:lnTo>
                    <a:lnTo>
                      <a:pt x="4356" y="3465"/>
                    </a:lnTo>
                    <a:lnTo>
                      <a:pt x="4343" y="3455"/>
                    </a:lnTo>
                    <a:lnTo>
                      <a:pt x="4331" y="3444"/>
                    </a:lnTo>
                    <a:lnTo>
                      <a:pt x="4350" y="3418"/>
                    </a:lnTo>
                    <a:lnTo>
                      <a:pt x="4369" y="3394"/>
                    </a:lnTo>
                    <a:lnTo>
                      <a:pt x="4386" y="3373"/>
                    </a:lnTo>
                    <a:lnTo>
                      <a:pt x="4402" y="3356"/>
                    </a:lnTo>
                    <a:lnTo>
                      <a:pt x="4417" y="3342"/>
                    </a:lnTo>
                    <a:lnTo>
                      <a:pt x="4429" y="3331"/>
                    </a:lnTo>
                    <a:lnTo>
                      <a:pt x="4436" y="3328"/>
                    </a:lnTo>
                    <a:lnTo>
                      <a:pt x="4442" y="3324"/>
                    </a:lnTo>
                    <a:lnTo>
                      <a:pt x="4447" y="3322"/>
                    </a:lnTo>
                    <a:lnTo>
                      <a:pt x="4452" y="3320"/>
                    </a:lnTo>
                    <a:lnTo>
                      <a:pt x="4455" y="3328"/>
                    </a:lnTo>
                    <a:lnTo>
                      <a:pt x="4456" y="3336"/>
                    </a:lnTo>
                    <a:lnTo>
                      <a:pt x="4456" y="3344"/>
                    </a:lnTo>
                    <a:lnTo>
                      <a:pt x="4455" y="3354"/>
                    </a:lnTo>
                    <a:lnTo>
                      <a:pt x="4461" y="3355"/>
                    </a:lnTo>
                    <a:lnTo>
                      <a:pt x="4467" y="3356"/>
                    </a:lnTo>
                    <a:lnTo>
                      <a:pt x="4471" y="3360"/>
                    </a:lnTo>
                    <a:lnTo>
                      <a:pt x="4474" y="3363"/>
                    </a:lnTo>
                    <a:lnTo>
                      <a:pt x="4490" y="3341"/>
                    </a:lnTo>
                    <a:lnTo>
                      <a:pt x="4504" y="3322"/>
                    </a:lnTo>
                    <a:lnTo>
                      <a:pt x="4517" y="3303"/>
                    </a:lnTo>
                    <a:lnTo>
                      <a:pt x="4529" y="3284"/>
                    </a:lnTo>
                    <a:lnTo>
                      <a:pt x="4514" y="3282"/>
                    </a:lnTo>
                    <a:lnTo>
                      <a:pt x="4499" y="3280"/>
                    </a:lnTo>
                    <a:lnTo>
                      <a:pt x="4484" y="3280"/>
                    </a:lnTo>
                    <a:lnTo>
                      <a:pt x="4470" y="3280"/>
                    </a:lnTo>
                    <a:lnTo>
                      <a:pt x="4486" y="3252"/>
                    </a:lnTo>
                    <a:lnTo>
                      <a:pt x="4502" y="3223"/>
                    </a:lnTo>
                    <a:lnTo>
                      <a:pt x="4519" y="3194"/>
                    </a:lnTo>
                    <a:lnTo>
                      <a:pt x="4535" y="3168"/>
                    </a:lnTo>
                    <a:lnTo>
                      <a:pt x="4530" y="3168"/>
                    </a:lnTo>
                    <a:lnTo>
                      <a:pt x="4526" y="3168"/>
                    </a:lnTo>
                    <a:lnTo>
                      <a:pt x="4522" y="3166"/>
                    </a:lnTo>
                    <a:lnTo>
                      <a:pt x="4519" y="3163"/>
                    </a:lnTo>
                    <a:lnTo>
                      <a:pt x="4512" y="3156"/>
                    </a:lnTo>
                    <a:lnTo>
                      <a:pt x="4507" y="3148"/>
                    </a:lnTo>
                    <a:lnTo>
                      <a:pt x="4500" y="3130"/>
                    </a:lnTo>
                    <a:lnTo>
                      <a:pt x="4498" y="3121"/>
                    </a:lnTo>
                    <a:lnTo>
                      <a:pt x="4523" y="3127"/>
                    </a:lnTo>
                    <a:lnTo>
                      <a:pt x="4549" y="3133"/>
                    </a:lnTo>
                    <a:lnTo>
                      <a:pt x="4573" y="3140"/>
                    </a:lnTo>
                    <a:lnTo>
                      <a:pt x="4596" y="3147"/>
                    </a:lnTo>
                    <a:lnTo>
                      <a:pt x="4599" y="3154"/>
                    </a:lnTo>
                    <a:lnTo>
                      <a:pt x="4603" y="3162"/>
                    </a:lnTo>
                    <a:lnTo>
                      <a:pt x="4604" y="3170"/>
                    </a:lnTo>
                    <a:lnTo>
                      <a:pt x="4604" y="3181"/>
                    </a:lnTo>
                    <a:lnTo>
                      <a:pt x="4614" y="3174"/>
                    </a:lnTo>
                    <a:lnTo>
                      <a:pt x="4624" y="3164"/>
                    </a:lnTo>
                    <a:lnTo>
                      <a:pt x="4635" y="3154"/>
                    </a:lnTo>
                    <a:lnTo>
                      <a:pt x="4646" y="3143"/>
                    </a:lnTo>
                    <a:lnTo>
                      <a:pt x="4669" y="3114"/>
                    </a:lnTo>
                    <a:lnTo>
                      <a:pt x="4692" y="3081"/>
                    </a:lnTo>
                    <a:lnTo>
                      <a:pt x="4716" y="3044"/>
                    </a:lnTo>
                    <a:lnTo>
                      <a:pt x="4739" y="3004"/>
                    </a:lnTo>
                    <a:lnTo>
                      <a:pt x="4763" y="2962"/>
                    </a:lnTo>
                    <a:lnTo>
                      <a:pt x="4786" y="2919"/>
                    </a:lnTo>
                    <a:lnTo>
                      <a:pt x="4808" y="2876"/>
                    </a:lnTo>
                    <a:lnTo>
                      <a:pt x="4829" y="2835"/>
                    </a:lnTo>
                    <a:lnTo>
                      <a:pt x="4848" y="2795"/>
                    </a:lnTo>
                    <a:lnTo>
                      <a:pt x="4864" y="2757"/>
                    </a:lnTo>
                    <a:lnTo>
                      <a:pt x="4892" y="2695"/>
                    </a:lnTo>
                    <a:lnTo>
                      <a:pt x="4908" y="2656"/>
                    </a:lnTo>
                    <a:lnTo>
                      <a:pt x="4896" y="2664"/>
                    </a:lnTo>
                    <a:lnTo>
                      <a:pt x="4881" y="2675"/>
                    </a:lnTo>
                    <a:lnTo>
                      <a:pt x="4872" y="2669"/>
                    </a:lnTo>
                    <a:lnTo>
                      <a:pt x="4864" y="2662"/>
                    </a:lnTo>
                    <a:lnTo>
                      <a:pt x="4859" y="2654"/>
                    </a:lnTo>
                    <a:lnTo>
                      <a:pt x="4853" y="2645"/>
                    </a:lnTo>
                    <a:lnTo>
                      <a:pt x="4850" y="2635"/>
                    </a:lnTo>
                    <a:lnTo>
                      <a:pt x="4848" y="2625"/>
                    </a:lnTo>
                    <a:lnTo>
                      <a:pt x="4848" y="2612"/>
                    </a:lnTo>
                    <a:lnTo>
                      <a:pt x="4848" y="2599"/>
                    </a:lnTo>
                    <a:lnTo>
                      <a:pt x="4850" y="2586"/>
                    </a:lnTo>
                    <a:lnTo>
                      <a:pt x="4853" y="2572"/>
                    </a:lnTo>
                    <a:lnTo>
                      <a:pt x="4857" y="2558"/>
                    </a:lnTo>
                    <a:lnTo>
                      <a:pt x="4862" y="2543"/>
                    </a:lnTo>
                    <a:lnTo>
                      <a:pt x="4873" y="2513"/>
                    </a:lnTo>
                    <a:lnTo>
                      <a:pt x="4887" y="2482"/>
                    </a:lnTo>
                    <a:lnTo>
                      <a:pt x="4902" y="2452"/>
                    </a:lnTo>
                    <a:lnTo>
                      <a:pt x="4918" y="2424"/>
                    </a:lnTo>
                    <a:lnTo>
                      <a:pt x="4934" y="2397"/>
                    </a:lnTo>
                    <a:lnTo>
                      <a:pt x="4949" y="2373"/>
                    </a:lnTo>
                    <a:lnTo>
                      <a:pt x="4964" y="2354"/>
                    </a:lnTo>
                    <a:lnTo>
                      <a:pt x="4976" y="2339"/>
                    </a:lnTo>
                    <a:lnTo>
                      <a:pt x="4985" y="2328"/>
                    </a:lnTo>
                    <a:lnTo>
                      <a:pt x="4990" y="2324"/>
                    </a:lnTo>
                    <a:lnTo>
                      <a:pt x="4994" y="2317"/>
                    </a:lnTo>
                    <a:lnTo>
                      <a:pt x="4996" y="2312"/>
                    </a:lnTo>
                    <a:lnTo>
                      <a:pt x="4996" y="2308"/>
                    </a:lnTo>
                    <a:lnTo>
                      <a:pt x="4997" y="2304"/>
                    </a:lnTo>
                    <a:lnTo>
                      <a:pt x="5008" y="2304"/>
                    </a:lnTo>
                    <a:lnTo>
                      <a:pt x="5016" y="2304"/>
                    </a:lnTo>
                    <a:lnTo>
                      <a:pt x="5024" y="2305"/>
                    </a:lnTo>
                    <a:lnTo>
                      <a:pt x="5032" y="2308"/>
                    </a:lnTo>
                    <a:lnTo>
                      <a:pt x="5047" y="2296"/>
                    </a:lnTo>
                    <a:lnTo>
                      <a:pt x="5058" y="2288"/>
                    </a:lnTo>
                    <a:lnTo>
                      <a:pt x="5049" y="2289"/>
                    </a:lnTo>
                    <a:lnTo>
                      <a:pt x="5040" y="2291"/>
                    </a:lnTo>
                    <a:lnTo>
                      <a:pt x="5028" y="2295"/>
                    </a:lnTo>
                    <a:lnTo>
                      <a:pt x="5017" y="2298"/>
                    </a:lnTo>
                    <a:lnTo>
                      <a:pt x="5017" y="2288"/>
                    </a:lnTo>
                    <a:lnTo>
                      <a:pt x="5015" y="2280"/>
                    </a:lnTo>
                    <a:lnTo>
                      <a:pt x="5012" y="2272"/>
                    </a:lnTo>
                    <a:lnTo>
                      <a:pt x="5009" y="2265"/>
                    </a:lnTo>
                    <a:lnTo>
                      <a:pt x="5023" y="2265"/>
                    </a:lnTo>
                    <a:lnTo>
                      <a:pt x="5036" y="2264"/>
                    </a:lnTo>
                    <a:lnTo>
                      <a:pt x="5048" y="2264"/>
                    </a:lnTo>
                    <a:lnTo>
                      <a:pt x="5059" y="2264"/>
                    </a:lnTo>
                    <a:lnTo>
                      <a:pt x="5062" y="2240"/>
                    </a:lnTo>
                    <a:lnTo>
                      <a:pt x="5065" y="2217"/>
                    </a:lnTo>
                    <a:lnTo>
                      <a:pt x="5069" y="2193"/>
                    </a:lnTo>
                    <a:lnTo>
                      <a:pt x="5071" y="2170"/>
                    </a:lnTo>
                    <a:lnTo>
                      <a:pt x="5073" y="2147"/>
                    </a:lnTo>
                    <a:lnTo>
                      <a:pt x="5075" y="2124"/>
                    </a:lnTo>
                    <a:lnTo>
                      <a:pt x="5078" y="2101"/>
                    </a:lnTo>
                    <a:lnTo>
                      <a:pt x="5079" y="2079"/>
                    </a:lnTo>
                    <a:lnTo>
                      <a:pt x="5075" y="2073"/>
                    </a:lnTo>
                    <a:lnTo>
                      <a:pt x="5072" y="2068"/>
                    </a:lnTo>
                    <a:lnTo>
                      <a:pt x="5066" y="2064"/>
                    </a:lnTo>
                    <a:lnTo>
                      <a:pt x="5060" y="2061"/>
                    </a:lnTo>
                    <a:lnTo>
                      <a:pt x="5071" y="2059"/>
                    </a:lnTo>
                    <a:lnTo>
                      <a:pt x="5080" y="2061"/>
                    </a:lnTo>
                    <a:lnTo>
                      <a:pt x="5088" y="2062"/>
                    </a:lnTo>
                    <a:lnTo>
                      <a:pt x="5095" y="2064"/>
                    </a:lnTo>
                    <a:lnTo>
                      <a:pt x="5106" y="2032"/>
                    </a:lnTo>
                    <a:lnTo>
                      <a:pt x="5119" y="1995"/>
                    </a:lnTo>
                    <a:lnTo>
                      <a:pt x="5130" y="1955"/>
                    </a:lnTo>
                    <a:lnTo>
                      <a:pt x="5141" y="1911"/>
                    </a:lnTo>
                    <a:lnTo>
                      <a:pt x="5151" y="1867"/>
                    </a:lnTo>
                    <a:lnTo>
                      <a:pt x="5160" y="1819"/>
                    </a:lnTo>
                    <a:lnTo>
                      <a:pt x="5168" y="1772"/>
                    </a:lnTo>
                    <a:lnTo>
                      <a:pt x="5175" y="1724"/>
                    </a:lnTo>
                    <a:lnTo>
                      <a:pt x="5180" y="1677"/>
                    </a:lnTo>
                    <a:lnTo>
                      <a:pt x="5183" y="1631"/>
                    </a:lnTo>
                    <a:lnTo>
                      <a:pt x="5184" y="1587"/>
                    </a:lnTo>
                    <a:lnTo>
                      <a:pt x="5183" y="1547"/>
                    </a:lnTo>
                    <a:lnTo>
                      <a:pt x="5182" y="1528"/>
                    </a:lnTo>
                    <a:lnTo>
                      <a:pt x="5181" y="1509"/>
                    </a:lnTo>
                    <a:lnTo>
                      <a:pt x="5179" y="1492"/>
                    </a:lnTo>
                    <a:lnTo>
                      <a:pt x="5175" y="1476"/>
                    </a:lnTo>
                    <a:lnTo>
                      <a:pt x="5171" y="1460"/>
                    </a:lnTo>
                    <a:lnTo>
                      <a:pt x="5166" y="1446"/>
                    </a:lnTo>
                    <a:lnTo>
                      <a:pt x="5161" y="1433"/>
                    </a:lnTo>
                    <a:lnTo>
                      <a:pt x="5156" y="1423"/>
                    </a:lnTo>
                    <a:lnTo>
                      <a:pt x="5155" y="1433"/>
                    </a:lnTo>
                    <a:lnTo>
                      <a:pt x="5153" y="1447"/>
                    </a:lnTo>
                    <a:lnTo>
                      <a:pt x="5145" y="1447"/>
                    </a:lnTo>
                    <a:lnTo>
                      <a:pt x="5136" y="1448"/>
                    </a:lnTo>
                    <a:lnTo>
                      <a:pt x="5125" y="1450"/>
                    </a:lnTo>
                    <a:lnTo>
                      <a:pt x="5113" y="1453"/>
                    </a:lnTo>
                    <a:lnTo>
                      <a:pt x="5108" y="1440"/>
                    </a:lnTo>
                    <a:lnTo>
                      <a:pt x="5104" y="1430"/>
                    </a:lnTo>
                    <a:lnTo>
                      <a:pt x="5102" y="1422"/>
                    </a:lnTo>
                    <a:lnTo>
                      <a:pt x="5102" y="1416"/>
                    </a:lnTo>
                    <a:lnTo>
                      <a:pt x="5102" y="1411"/>
                    </a:lnTo>
                    <a:lnTo>
                      <a:pt x="5103" y="1407"/>
                    </a:lnTo>
                    <a:lnTo>
                      <a:pt x="5104" y="1404"/>
                    </a:lnTo>
                    <a:lnTo>
                      <a:pt x="5106" y="1400"/>
                    </a:lnTo>
                    <a:lnTo>
                      <a:pt x="5118" y="1397"/>
                    </a:lnTo>
                    <a:lnTo>
                      <a:pt x="5128" y="1396"/>
                    </a:lnTo>
                    <a:lnTo>
                      <a:pt x="5139" y="1394"/>
                    </a:lnTo>
                    <a:lnTo>
                      <a:pt x="5147" y="1394"/>
                    </a:lnTo>
                    <a:lnTo>
                      <a:pt x="5156" y="1375"/>
                    </a:lnTo>
                    <a:lnTo>
                      <a:pt x="5161" y="1354"/>
                    </a:lnTo>
                    <a:lnTo>
                      <a:pt x="5165" y="1332"/>
                    </a:lnTo>
                    <a:lnTo>
                      <a:pt x="5165" y="1311"/>
                    </a:lnTo>
                    <a:lnTo>
                      <a:pt x="5164" y="1286"/>
                    </a:lnTo>
                    <a:lnTo>
                      <a:pt x="5159" y="1261"/>
                    </a:lnTo>
                    <a:lnTo>
                      <a:pt x="5153" y="1236"/>
                    </a:lnTo>
                    <a:lnTo>
                      <a:pt x="5147" y="1211"/>
                    </a:lnTo>
                    <a:lnTo>
                      <a:pt x="5136" y="1183"/>
                    </a:lnTo>
                    <a:lnTo>
                      <a:pt x="5126" y="1157"/>
                    </a:lnTo>
                    <a:lnTo>
                      <a:pt x="5113" y="1129"/>
                    </a:lnTo>
                    <a:lnTo>
                      <a:pt x="5101" y="1102"/>
                    </a:lnTo>
                    <a:lnTo>
                      <a:pt x="5071" y="1046"/>
                    </a:lnTo>
                    <a:lnTo>
                      <a:pt x="5040" y="990"/>
                    </a:lnTo>
                    <a:lnTo>
                      <a:pt x="4977" y="884"/>
                    </a:lnTo>
                    <a:lnTo>
                      <a:pt x="4923" y="791"/>
                    </a:lnTo>
                    <a:lnTo>
                      <a:pt x="4911" y="771"/>
                    </a:lnTo>
                    <a:lnTo>
                      <a:pt x="4902" y="751"/>
                    </a:lnTo>
                    <a:lnTo>
                      <a:pt x="4895" y="733"/>
                    </a:lnTo>
                    <a:lnTo>
                      <a:pt x="4888" y="717"/>
                    </a:lnTo>
                    <a:lnTo>
                      <a:pt x="4885" y="702"/>
                    </a:lnTo>
                    <a:lnTo>
                      <a:pt x="4884" y="689"/>
                    </a:lnTo>
                    <a:lnTo>
                      <a:pt x="4884" y="678"/>
                    </a:lnTo>
                    <a:lnTo>
                      <a:pt x="4887" y="668"/>
                    </a:lnTo>
                    <a:lnTo>
                      <a:pt x="4872" y="657"/>
                    </a:lnTo>
                    <a:lnTo>
                      <a:pt x="4855" y="642"/>
                    </a:lnTo>
                    <a:lnTo>
                      <a:pt x="4834" y="623"/>
                    </a:lnTo>
                    <a:lnTo>
                      <a:pt x="4811" y="601"/>
                    </a:lnTo>
                    <a:lnTo>
                      <a:pt x="4762" y="552"/>
                    </a:lnTo>
                    <a:lnTo>
                      <a:pt x="4708" y="501"/>
                    </a:lnTo>
                    <a:lnTo>
                      <a:pt x="4680" y="477"/>
                    </a:lnTo>
                    <a:lnTo>
                      <a:pt x="4652" y="454"/>
                    </a:lnTo>
                    <a:lnTo>
                      <a:pt x="4637" y="443"/>
                    </a:lnTo>
                    <a:lnTo>
                      <a:pt x="4623" y="434"/>
                    </a:lnTo>
                    <a:lnTo>
                      <a:pt x="4610" y="425"/>
                    </a:lnTo>
                    <a:lnTo>
                      <a:pt x="4596" y="417"/>
                    </a:lnTo>
                    <a:lnTo>
                      <a:pt x="4583" y="410"/>
                    </a:lnTo>
                    <a:lnTo>
                      <a:pt x="4569" y="403"/>
                    </a:lnTo>
                    <a:lnTo>
                      <a:pt x="4557" y="399"/>
                    </a:lnTo>
                    <a:lnTo>
                      <a:pt x="4544" y="395"/>
                    </a:lnTo>
                    <a:lnTo>
                      <a:pt x="4533" y="393"/>
                    </a:lnTo>
                    <a:lnTo>
                      <a:pt x="4520" y="393"/>
                    </a:lnTo>
                    <a:lnTo>
                      <a:pt x="4509" y="394"/>
                    </a:lnTo>
                    <a:lnTo>
                      <a:pt x="4498" y="396"/>
                    </a:lnTo>
                    <a:lnTo>
                      <a:pt x="4509" y="409"/>
                    </a:lnTo>
                    <a:lnTo>
                      <a:pt x="4520" y="420"/>
                    </a:lnTo>
                    <a:lnTo>
                      <a:pt x="4531" y="430"/>
                    </a:lnTo>
                    <a:lnTo>
                      <a:pt x="4543" y="436"/>
                    </a:lnTo>
                    <a:lnTo>
                      <a:pt x="4566" y="449"/>
                    </a:lnTo>
                    <a:lnTo>
                      <a:pt x="4589" y="459"/>
                    </a:lnTo>
                    <a:lnTo>
                      <a:pt x="4599" y="464"/>
                    </a:lnTo>
                    <a:lnTo>
                      <a:pt x="4610" y="470"/>
                    </a:lnTo>
                    <a:lnTo>
                      <a:pt x="4619" y="477"/>
                    </a:lnTo>
                    <a:lnTo>
                      <a:pt x="4628" y="484"/>
                    </a:lnTo>
                    <a:lnTo>
                      <a:pt x="4637" y="493"/>
                    </a:lnTo>
                    <a:lnTo>
                      <a:pt x="4644" y="504"/>
                    </a:lnTo>
                    <a:lnTo>
                      <a:pt x="4650" y="517"/>
                    </a:lnTo>
                    <a:lnTo>
                      <a:pt x="4655" y="533"/>
                    </a:lnTo>
                    <a:lnTo>
                      <a:pt x="4639" y="533"/>
                    </a:lnTo>
                    <a:lnTo>
                      <a:pt x="4624" y="531"/>
                    </a:lnTo>
                    <a:lnTo>
                      <a:pt x="4608" y="528"/>
                    </a:lnTo>
                    <a:lnTo>
                      <a:pt x="4593" y="525"/>
                    </a:lnTo>
                    <a:lnTo>
                      <a:pt x="4562" y="515"/>
                    </a:lnTo>
                    <a:lnTo>
                      <a:pt x="4530" y="503"/>
                    </a:lnTo>
                    <a:lnTo>
                      <a:pt x="4496" y="490"/>
                    </a:lnTo>
                    <a:lnTo>
                      <a:pt x="4459" y="478"/>
                    </a:lnTo>
                    <a:lnTo>
                      <a:pt x="4440" y="473"/>
                    </a:lnTo>
                    <a:lnTo>
                      <a:pt x="4419" y="469"/>
                    </a:lnTo>
                    <a:lnTo>
                      <a:pt x="4397" y="465"/>
                    </a:lnTo>
                    <a:lnTo>
                      <a:pt x="4375" y="462"/>
                    </a:lnTo>
                    <a:lnTo>
                      <a:pt x="4379" y="436"/>
                    </a:lnTo>
                    <a:lnTo>
                      <a:pt x="4382" y="411"/>
                    </a:lnTo>
                    <a:lnTo>
                      <a:pt x="4383" y="387"/>
                    </a:lnTo>
                    <a:lnTo>
                      <a:pt x="4386" y="365"/>
                    </a:lnTo>
                    <a:lnTo>
                      <a:pt x="4380" y="361"/>
                    </a:lnTo>
                    <a:lnTo>
                      <a:pt x="4373" y="357"/>
                    </a:lnTo>
                    <a:lnTo>
                      <a:pt x="4365" y="355"/>
                    </a:lnTo>
                    <a:lnTo>
                      <a:pt x="4356" y="354"/>
                    </a:lnTo>
                    <a:lnTo>
                      <a:pt x="4333" y="353"/>
                    </a:lnTo>
                    <a:lnTo>
                      <a:pt x="4308" y="353"/>
                    </a:lnTo>
                    <a:lnTo>
                      <a:pt x="4280" y="354"/>
                    </a:lnTo>
                    <a:lnTo>
                      <a:pt x="4251" y="356"/>
                    </a:lnTo>
                    <a:lnTo>
                      <a:pt x="4223" y="358"/>
                    </a:lnTo>
                    <a:lnTo>
                      <a:pt x="4196" y="360"/>
                    </a:lnTo>
                    <a:lnTo>
                      <a:pt x="4193" y="346"/>
                    </a:lnTo>
                    <a:lnTo>
                      <a:pt x="4190" y="333"/>
                    </a:lnTo>
                    <a:lnTo>
                      <a:pt x="4187" y="323"/>
                    </a:lnTo>
                    <a:lnTo>
                      <a:pt x="4184" y="311"/>
                    </a:lnTo>
                    <a:lnTo>
                      <a:pt x="4148" y="317"/>
                    </a:lnTo>
                    <a:lnTo>
                      <a:pt x="4109" y="325"/>
                    </a:lnTo>
                    <a:lnTo>
                      <a:pt x="4067" y="337"/>
                    </a:lnTo>
                    <a:lnTo>
                      <a:pt x="4021" y="348"/>
                    </a:lnTo>
                    <a:lnTo>
                      <a:pt x="3923" y="377"/>
                    </a:lnTo>
                    <a:lnTo>
                      <a:pt x="3820" y="407"/>
                    </a:lnTo>
                    <a:lnTo>
                      <a:pt x="3768" y="423"/>
                    </a:lnTo>
                    <a:lnTo>
                      <a:pt x="3718" y="436"/>
                    </a:lnTo>
                    <a:lnTo>
                      <a:pt x="3667" y="450"/>
                    </a:lnTo>
                    <a:lnTo>
                      <a:pt x="3618" y="462"/>
                    </a:lnTo>
                    <a:lnTo>
                      <a:pt x="3572" y="472"/>
                    </a:lnTo>
                    <a:lnTo>
                      <a:pt x="3527" y="480"/>
                    </a:lnTo>
                    <a:lnTo>
                      <a:pt x="3507" y="484"/>
                    </a:lnTo>
                    <a:lnTo>
                      <a:pt x="3487" y="486"/>
                    </a:lnTo>
                    <a:lnTo>
                      <a:pt x="3469" y="488"/>
                    </a:lnTo>
                    <a:lnTo>
                      <a:pt x="3451" y="488"/>
                    </a:lnTo>
                    <a:lnTo>
                      <a:pt x="3454" y="485"/>
                    </a:lnTo>
                    <a:lnTo>
                      <a:pt x="3457" y="481"/>
                    </a:lnTo>
                    <a:lnTo>
                      <a:pt x="3460" y="478"/>
                    </a:lnTo>
                    <a:lnTo>
                      <a:pt x="3461" y="473"/>
                    </a:lnTo>
                    <a:lnTo>
                      <a:pt x="3451" y="471"/>
                    </a:lnTo>
                    <a:lnTo>
                      <a:pt x="3438" y="470"/>
                    </a:lnTo>
                    <a:lnTo>
                      <a:pt x="3425" y="470"/>
                    </a:lnTo>
                    <a:lnTo>
                      <a:pt x="3412" y="470"/>
                    </a:lnTo>
                    <a:lnTo>
                      <a:pt x="3403" y="478"/>
                    </a:lnTo>
                    <a:lnTo>
                      <a:pt x="3395" y="486"/>
                    </a:lnTo>
                    <a:lnTo>
                      <a:pt x="3386" y="494"/>
                    </a:lnTo>
                    <a:lnTo>
                      <a:pt x="3375" y="504"/>
                    </a:lnTo>
                    <a:lnTo>
                      <a:pt x="3386" y="508"/>
                    </a:lnTo>
                    <a:lnTo>
                      <a:pt x="3397" y="511"/>
                    </a:lnTo>
                    <a:lnTo>
                      <a:pt x="3406" y="515"/>
                    </a:lnTo>
                    <a:lnTo>
                      <a:pt x="3414" y="518"/>
                    </a:lnTo>
                    <a:lnTo>
                      <a:pt x="3397" y="533"/>
                    </a:lnTo>
                    <a:lnTo>
                      <a:pt x="3382" y="546"/>
                    </a:lnTo>
                    <a:lnTo>
                      <a:pt x="3368" y="556"/>
                    </a:lnTo>
                    <a:lnTo>
                      <a:pt x="3354" y="565"/>
                    </a:lnTo>
                    <a:lnTo>
                      <a:pt x="3315" y="588"/>
                    </a:lnTo>
                    <a:lnTo>
                      <a:pt x="3249" y="624"/>
                    </a:lnTo>
                    <a:lnTo>
                      <a:pt x="3245" y="613"/>
                    </a:lnTo>
                    <a:lnTo>
                      <a:pt x="3242" y="603"/>
                    </a:lnTo>
                    <a:lnTo>
                      <a:pt x="3239" y="594"/>
                    </a:lnTo>
                    <a:lnTo>
                      <a:pt x="3236" y="586"/>
                    </a:lnTo>
                    <a:lnTo>
                      <a:pt x="3207" y="590"/>
                    </a:lnTo>
                    <a:lnTo>
                      <a:pt x="3179" y="595"/>
                    </a:lnTo>
                    <a:lnTo>
                      <a:pt x="3151" y="601"/>
                    </a:lnTo>
                    <a:lnTo>
                      <a:pt x="3122" y="605"/>
                    </a:lnTo>
                    <a:lnTo>
                      <a:pt x="3094" y="611"/>
                    </a:lnTo>
                    <a:lnTo>
                      <a:pt x="3065" y="618"/>
                    </a:lnTo>
                    <a:lnTo>
                      <a:pt x="3037" y="624"/>
                    </a:lnTo>
                    <a:lnTo>
                      <a:pt x="3009" y="629"/>
                    </a:lnTo>
                    <a:lnTo>
                      <a:pt x="3014" y="636"/>
                    </a:lnTo>
                    <a:lnTo>
                      <a:pt x="3020" y="644"/>
                    </a:lnTo>
                    <a:lnTo>
                      <a:pt x="3024" y="654"/>
                    </a:lnTo>
                    <a:lnTo>
                      <a:pt x="3027" y="663"/>
                    </a:lnTo>
                    <a:lnTo>
                      <a:pt x="3004" y="667"/>
                    </a:lnTo>
                    <a:lnTo>
                      <a:pt x="2981" y="672"/>
                    </a:lnTo>
                    <a:lnTo>
                      <a:pt x="2956" y="678"/>
                    </a:lnTo>
                    <a:lnTo>
                      <a:pt x="2931" y="685"/>
                    </a:lnTo>
                    <a:lnTo>
                      <a:pt x="2928" y="700"/>
                    </a:lnTo>
                    <a:lnTo>
                      <a:pt x="2927" y="711"/>
                    </a:lnTo>
                    <a:lnTo>
                      <a:pt x="2928" y="722"/>
                    </a:lnTo>
                    <a:lnTo>
                      <a:pt x="2932" y="731"/>
                    </a:lnTo>
                    <a:lnTo>
                      <a:pt x="2936" y="739"/>
                    </a:lnTo>
                    <a:lnTo>
                      <a:pt x="2942" y="744"/>
                    </a:lnTo>
                    <a:lnTo>
                      <a:pt x="2949" y="749"/>
                    </a:lnTo>
                    <a:lnTo>
                      <a:pt x="2956" y="753"/>
                    </a:lnTo>
                    <a:lnTo>
                      <a:pt x="2973" y="762"/>
                    </a:lnTo>
                    <a:lnTo>
                      <a:pt x="2992" y="768"/>
                    </a:lnTo>
                    <a:lnTo>
                      <a:pt x="3001" y="773"/>
                    </a:lnTo>
                    <a:lnTo>
                      <a:pt x="3009" y="778"/>
                    </a:lnTo>
                    <a:lnTo>
                      <a:pt x="3017" y="782"/>
                    </a:lnTo>
                    <a:lnTo>
                      <a:pt x="3025" y="789"/>
                    </a:lnTo>
                    <a:lnTo>
                      <a:pt x="3023" y="795"/>
                    </a:lnTo>
                    <a:lnTo>
                      <a:pt x="3019" y="801"/>
                    </a:lnTo>
                    <a:lnTo>
                      <a:pt x="3014" y="805"/>
                    </a:lnTo>
                    <a:lnTo>
                      <a:pt x="3010" y="809"/>
                    </a:lnTo>
                    <a:lnTo>
                      <a:pt x="3004" y="812"/>
                    </a:lnTo>
                    <a:lnTo>
                      <a:pt x="2998" y="816"/>
                    </a:lnTo>
                    <a:lnTo>
                      <a:pt x="2992" y="818"/>
                    </a:lnTo>
                    <a:lnTo>
                      <a:pt x="2985" y="819"/>
                    </a:lnTo>
                    <a:lnTo>
                      <a:pt x="2969" y="820"/>
                    </a:lnTo>
                    <a:lnTo>
                      <a:pt x="2951" y="820"/>
                    </a:lnTo>
                    <a:lnTo>
                      <a:pt x="2933" y="818"/>
                    </a:lnTo>
                    <a:lnTo>
                      <a:pt x="2914" y="814"/>
                    </a:lnTo>
                    <a:lnTo>
                      <a:pt x="2894" y="810"/>
                    </a:lnTo>
                    <a:lnTo>
                      <a:pt x="2874" y="804"/>
                    </a:lnTo>
                    <a:lnTo>
                      <a:pt x="2855" y="798"/>
                    </a:lnTo>
                    <a:lnTo>
                      <a:pt x="2837" y="791"/>
                    </a:lnTo>
                    <a:lnTo>
                      <a:pt x="2819" y="783"/>
                    </a:lnTo>
                    <a:lnTo>
                      <a:pt x="2803" y="775"/>
                    </a:lnTo>
                    <a:lnTo>
                      <a:pt x="2788" y="768"/>
                    </a:lnTo>
                    <a:lnTo>
                      <a:pt x="2777" y="762"/>
                    </a:lnTo>
                    <a:lnTo>
                      <a:pt x="2778" y="750"/>
                    </a:lnTo>
                    <a:lnTo>
                      <a:pt x="2778" y="741"/>
                    </a:lnTo>
                    <a:lnTo>
                      <a:pt x="2779" y="734"/>
                    </a:lnTo>
                    <a:lnTo>
                      <a:pt x="2782" y="727"/>
                    </a:lnTo>
                    <a:lnTo>
                      <a:pt x="2787" y="716"/>
                    </a:lnTo>
                    <a:lnTo>
                      <a:pt x="2800" y="697"/>
                    </a:lnTo>
                    <a:lnTo>
                      <a:pt x="2753" y="679"/>
                    </a:lnTo>
                    <a:lnTo>
                      <a:pt x="2708" y="662"/>
                    </a:lnTo>
                    <a:lnTo>
                      <a:pt x="2687" y="654"/>
                    </a:lnTo>
                    <a:lnTo>
                      <a:pt x="2668" y="644"/>
                    </a:lnTo>
                    <a:lnTo>
                      <a:pt x="2648" y="635"/>
                    </a:lnTo>
                    <a:lnTo>
                      <a:pt x="2631" y="625"/>
                    </a:lnTo>
                    <a:lnTo>
                      <a:pt x="2614" y="612"/>
                    </a:lnTo>
                    <a:lnTo>
                      <a:pt x="2599" y="600"/>
                    </a:lnTo>
                    <a:lnTo>
                      <a:pt x="2592" y="592"/>
                    </a:lnTo>
                    <a:lnTo>
                      <a:pt x="2585" y="583"/>
                    </a:lnTo>
                    <a:lnTo>
                      <a:pt x="2578" y="575"/>
                    </a:lnTo>
                    <a:lnTo>
                      <a:pt x="2572" y="566"/>
                    </a:lnTo>
                    <a:lnTo>
                      <a:pt x="2566" y="556"/>
                    </a:lnTo>
                    <a:lnTo>
                      <a:pt x="2560" y="546"/>
                    </a:lnTo>
                    <a:lnTo>
                      <a:pt x="2555" y="534"/>
                    </a:lnTo>
                    <a:lnTo>
                      <a:pt x="2550" y="523"/>
                    </a:lnTo>
                    <a:lnTo>
                      <a:pt x="2545" y="510"/>
                    </a:lnTo>
                    <a:lnTo>
                      <a:pt x="2541" y="496"/>
                    </a:lnTo>
                    <a:lnTo>
                      <a:pt x="2537" y="481"/>
                    </a:lnTo>
                    <a:lnTo>
                      <a:pt x="2534" y="466"/>
                    </a:lnTo>
                    <a:lnTo>
                      <a:pt x="2523" y="466"/>
                    </a:lnTo>
                    <a:lnTo>
                      <a:pt x="2514" y="465"/>
                    </a:lnTo>
                    <a:lnTo>
                      <a:pt x="2505" y="464"/>
                    </a:lnTo>
                    <a:lnTo>
                      <a:pt x="2497" y="462"/>
                    </a:lnTo>
                    <a:lnTo>
                      <a:pt x="2481" y="457"/>
                    </a:lnTo>
                    <a:lnTo>
                      <a:pt x="2467" y="450"/>
                    </a:lnTo>
                    <a:lnTo>
                      <a:pt x="2455" y="441"/>
                    </a:lnTo>
                    <a:lnTo>
                      <a:pt x="2443" y="432"/>
                    </a:lnTo>
                    <a:lnTo>
                      <a:pt x="2432" y="422"/>
                    </a:lnTo>
                    <a:lnTo>
                      <a:pt x="2421" y="411"/>
                    </a:lnTo>
                    <a:lnTo>
                      <a:pt x="2401" y="388"/>
                    </a:lnTo>
                    <a:lnTo>
                      <a:pt x="2379" y="368"/>
                    </a:lnTo>
                    <a:lnTo>
                      <a:pt x="2366" y="358"/>
                    </a:lnTo>
                    <a:lnTo>
                      <a:pt x="2352" y="350"/>
                    </a:lnTo>
                    <a:lnTo>
                      <a:pt x="2345" y="347"/>
                    </a:lnTo>
                    <a:lnTo>
                      <a:pt x="2337" y="345"/>
                    </a:lnTo>
                    <a:lnTo>
                      <a:pt x="2329" y="342"/>
                    </a:lnTo>
                    <a:lnTo>
                      <a:pt x="2321" y="340"/>
                    </a:lnTo>
                    <a:lnTo>
                      <a:pt x="2317" y="317"/>
                    </a:lnTo>
                    <a:lnTo>
                      <a:pt x="2313" y="301"/>
                    </a:lnTo>
                    <a:lnTo>
                      <a:pt x="2312" y="295"/>
                    </a:lnTo>
                    <a:lnTo>
                      <a:pt x="2310" y="289"/>
                    </a:lnTo>
                    <a:lnTo>
                      <a:pt x="2308" y="286"/>
                    </a:lnTo>
                    <a:lnTo>
                      <a:pt x="2305" y="281"/>
                    </a:lnTo>
                    <a:lnTo>
                      <a:pt x="2289" y="270"/>
                    </a:lnTo>
                    <a:lnTo>
                      <a:pt x="2262" y="249"/>
                    </a:lnTo>
                    <a:lnTo>
                      <a:pt x="2273" y="245"/>
                    </a:lnTo>
                    <a:lnTo>
                      <a:pt x="2284" y="241"/>
                    </a:lnTo>
                    <a:lnTo>
                      <a:pt x="2294" y="238"/>
                    </a:lnTo>
                    <a:lnTo>
                      <a:pt x="2303" y="237"/>
                    </a:lnTo>
                    <a:lnTo>
                      <a:pt x="2312" y="235"/>
                    </a:lnTo>
                    <a:lnTo>
                      <a:pt x="2319" y="235"/>
                    </a:lnTo>
                    <a:lnTo>
                      <a:pt x="2327" y="237"/>
                    </a:lnTo>
                    <a:lnTo>
                      <a:pt x="2334" y="238"/>
                    </a:lnTo>
                    <a:lnTo>
                      <a:pt x="2359" y="247"/>
                    </a:lnTo>
                    <a:lnTo>
                      <a:pt x="2386" y="256"/>
                    </a:lnTo>
                    <a:lnTo>
                      <a:pt x="2387" y="242"/>
                    </a:lnTo>
                    <a:lnTo>
                      <a:pt x="2387" y="227"/>
                    </a:lnTo>
                    <a:lnTo>
                      <a:pt x="2336" y="210"/>
                    </a:lnTo>
                    <a:lnTo>
                      <a:pt x="2281" y="191"/>
                    </a:lnTo>
                    <a:lnTo>
                      <a:pt x="2224" y="169"/>
                    </a:lnTo>
                    <a:lnTo>
                      <a:pt x="2162" y="147"/>
                    </a:lnTo>
                    <a:lnTo>
                      <a:pt x="2099" y="124"/>
                    </a:lnTo>
                    <a:lnTo>
                      <a:pt x="2033" y="102"/>
                    </a:lnTo>
                    <a:lnTo>
                      <a:pt x="1966" y="80"/>
                    </a:lnTo>
                    <a:lnTo>
                      <a:pt x="1898" y="61"/>
                    </a:lnTo>
                    <a:lnTo>
                      <a:pt x="1864" y="52"/>
                    </a:lnTo>
                    <a:lnTo>
                      <a:pt x="1829" y="42"/>
                    </a:lnTo>
                    <a:lnTo>
                      <a:pt x="1795" y="34"/>
                    </a:lnTo>
                    <a:lnTo>
                      <a:pt x="1760" y="26"/>
                    </a:lnTo>
                    <a:lnTo>
                      <a:pt x="1726" y="20"/>
                    </a:lnTo>
                    <a:lnTo>
                      <a:pt x="1691" y="14"/>
                    </a:lnTo>
                    <a:lnTo>
                      <a:pt x="1657" y="9"/>
                    </a:lnTo>
                    <a:lnTo>
                      <a:pt x="1624" y="5"/>
                    </a:lnTo>
                    <a:lnTo>
                      <a:pt x="1590" y="2"/>
                    </a:lnTo>
                    <a:lnTo>
                      <a:pt x="1557" y="0"/>
                    </a:lnTo>
                    <a:lnTo>
                      <a:pt x="1525" y="0"/>
                    </a:lnTo>
                    <a:lnTo>
                      <a:pt x="1493" y="1"/>
                    </a:lnTo>
                    <a:lnTo>
                      <a:pt x="1461" y="3"/>
                    </a:lnTo>
                    <a:lnTo>
                      <a:pt x="1431" y="7"/>
                    </a:lnTo>
                    <a:lnTo>
                      <a:pt x="1400" y="11"/>
                    </a:lnTo>
                    <a:lnTo>
                      <a:pt x="1371" y="18"/>
                    </a:lnTo>
                    <a:lnTo>
                      <a:pt x="1390" y="28"/>
                    </a:lnTo>
                    <a:lnTo>
                      <a:pt x="1408" y="36"/>
                    </a:lnTo>
                    <a:lnTo>
                      <a:pt x="1426" y="42"/>
                    </a:lnTo>
                    <a:lnTo>
                      <a:pt x="1445" y="48"/>
                    </a:lnTo>
                    <a:lnTo>
                      <a:pt x="1479" y="55"/>
                    </a:lnTo>
                    <a:lnTo>
                      <a:pt x="1512" y="61"/>
                    </a:lnTo>
                    <a:lnTo>
                      <a:pt x="1545" y="65"/>
                    </a:lnTo>
                    <a:lnTo>
                      <a:pt x="1577" y="71"/>
                    </a:lnTo>
                    <a:lnTo>
                      <a:pt x="1592" y="75"/>
                    </a:lnTo>
                    <a:lnTo>
                      <a:pt x="1607" y="78"/>
                    </a:lnTo>
                    <a:lnTo>
                      <a:pt x="1621" y="84"/>
                    </a:lnTo>
                    <a:lnTo>
                      <a:pt x="1636" y="90"/>
                    </a:lnTo>
                    <a:lnTo>
                      <a:pt x="1625" y="99"/>
                    </a:lnTo>
                    <a:lnTo>
                      <a:pt x="1615" y="106"/>
                    </a:lnTo>
                    <a:lnTo>
                      <a:pt x="1604" y="110"/>
                    </a:lnTo>
                    <a:lnTo>
                      <a:pt x="1592" y="113"/>
                    </a:lnTo>
                    <a:lnTo>
                      <a:pt x="1562" y="116"/>
                    </a:lnTo>
                    <a:lnTo>
                      <a:pt x="1515" y="122"/>
                    </a:lnTo>
                    <a:lnTo>
                      <a:pt x="1530" y="127"/>
                    </a:lnTo>
                    <a:lnTo>
                      <a:pt x="1545" y="133"/>
                    </a:lnTo>
                    <a:lnTo>
                      <a:pt x="1559" y="139"/>
                    </a:lnTo>
                    <a:lnTo>
                      <a:pt x="1576" y="142"/>
                    </a:lnTo>
                    <a:lnTo>
                      <a:pt x="1607" y="149"/>
                    </a:lnTo>
                    <a:lnTo>
                      <a:pt x="1637" y="154"/>
                    </a:lnTo>
                    <a:lnTo>
                      <a:pt x="1668" y="159"/>
                    </a:lnTo>
                    <a:lnTo>
                      <a:pt x="1698" y="162"/>
                    </a:lnTo>
                    <a:lnTo>
                      <a:pt x="1728" y="165"/>
                    </a:lnTo>
                    <a:lnTo>
                      <a:pt x="1757" y="169"/>
                    </a:lnTo>
                    <a:lnTo>
                      <a:pt x="1753" y="179"/>
                    </a:lnTo>
                    <a:lnTo>
                      <a:pt x="1745" y="194"/>
                    </a:lnTo>
                    <a:lnTo>
                      <a:pt x="1725" y="193"/>
                    </a:lnTo>
                    <a:lnTo>
                      <a:pt x="1704" y="191"/>
                    </a:lnTo>
                    <a:lnTo>
                      <a:pt x="1682" y="190"/>
                    </a:lnTo>
                    <a:lnTo>
                      <a:pt x="1660" y="188"/>
                    </a:lnTo>
                    <a:lnTo>
                      <a:pt x="1639" y="187"/>
                    </a:lnTo>
                    <a:lnTo>
                      <a:pt x="1616" y="186"/>
                    </a:lnTo>
                    <a:lnTo>
                      <a:pt x="1594" y="185"/>
                    </a:lnTo>
                    <a:lnTo>
                      <a:pt x="1571" y="184"/>
                    </a:lnTo>
                    <a:lnTo>
                      <a:pt x="1566" y="187"/>
                    </a:lnTo>
                    <a:lnTo>
                      <a:pt x="1557" y="191"/>
                    </a:lnTo>
                    <a:lnTo>
                      <a:pt x="1547" y="194"/>
                    </a:lnTo>
                    <a:lnTo>
                      <a:pt x="1534" y="196"/>
                    </a:lnTo>
                    <a:lnTo>
                      <a:pt x="1519" y="199"/>
                    </a:lnTo>
                    <a:lnTo>
                      <a:pt x="1503" y="201"/>
                    </a:lnTo>
                    <a:lnTo>
                      <a:pt x="1487" y="201"/>
                    </a:lnTo>
                    <a:lnTo>
                      <a:pt x="1471" y="200"/>
                    </a:lnTo>
                    <a:lnTo>
                      <a:pt x="1471" y="181"/>
                    </a:lnTo>
                    <a:lnTo>
                      <a:pt x="1470" y="164"/>
                    </a:lnTo>
                    <a:lnTo>
                      <a:pt x="1468" y="146"/>
                    </a:lnTo>
                    <a:lnTo>
                      <a:pt x="1464" y="127"/>
                    </a:lnTo>
                    <a:lnTo>
                      <a:pt x="1445" y="129"/>
                    </a:lnTo>
                    <a:lnTo>
                      <a:pt x="1432" y="130"/>
                    </a:lnTo>
                    <a:lnTo>
                      <a:pt x="1427" y="132"/>
                    </a:lnTo>
                    <a:lnTo>
                      <a:pt x="1424" y="134"/>
                    </a:lnTo>
                    <a:lnTo>
                      <a:pt x="1419" y="138"/>
                    </a:lnTo>
                    <a:lnTo>
                      <a:pt x="1414" y="144"/>
                    </a:lnTo>
                    <a:lnTo>
                      <a:pt x="1424" y="155"/>
                    </a:lnTo>
                    <a:lnTo>
                      <a:pt x="1431" y="165"/>
                    </a:lnTo>
                    <a:lnTo>
                      <a:pt x="1433" y="171"/>
                    </a:lnTo>
                    <a:lnTo>
                      <a:pt x="1436" y="176"/>
                    </a:lnTo>
                    <a:lnTo>
                      <a:pt x="1436" y="179"/>
                    </a:lnTo>
                    <a:lnTo>
                      <a:pt x="1436" y="184"/>
                    </a:lnTo>
                    <a:lnTo>
                      <a:pt x="1434" y="187"/>
                    </a:lnTo>
                    <a:lnTo>
                      <a:pt x="1433" y="191"/>
                    </a:lnTo>
                    <a:lnTo>
                      <a:pt x="1431" y="194"/>
                    </a:lnTo>
                    <a:lnTo>
                      <a:pt x="1429" y="198"/>
                    </a:lnTo>
                    <a:lnTo>
                      <a:pt x="1421" y="203"/>
                    </a:lnTo>
                    <a:lnTo>
                      <a:pt x="1411" y="208"/>
                    </a:lnTo>
                    <a:lnTo>
                      <a:pt x="1400" y="211"/>
                    </a:lnTo>
                    <a:lnTo>
                      <a:pt x="1387" y="215"/>
                    </a:lnTo>
                    <a:lnTo>
                      <a:pt x="1372" y="217"/>
                    </a:lnTo>
                    <a:lnTo>
                      <a:pt x="1356" y="219"/>
                    </a:lnTo>
                    <a:lnTo>
                      <a:pt x="1322" y="223"/>
                    </a:lnTo>
                    <a:lnTo>
                      <a:pt x="1285" y="224"/>
                    </a:lnTo>
                    <a:lnTo>
                      <a:pt x="1278" y="207"/>
                    </a:lnTo>
                    <a:lnTo>
                      <a:pt x="1271" y="191"/>
                    </a:lnTo>
                    <a:lnTo>
                      <a:pt x="1265" y="176"/>
                    </a:lnTo>
                    <a:lnTo>
                      <a:pt x="1259" y="162"/>
                    </a:lnTo>
                    <a:lnTo>
                      <a:pt x="1252" y="168"/>
                    </a:lnTo>
                    <a:lnTo>
                      <a:pt x="1240" y="175"/>
                    </a:lnTo>
                    <a:lnTo>
                      <a:pt x="1232" y="178"/>
                    </a:lnTo>
                    <a:lnTo>
                      <a:pt x="1223" y="179"/>
                    </a:lnTo>
                    <a:lnTo>
                      <a:pt x="1212" y="179"/>
                    </a:lnTo>
                    <a:lnTo>
                      <a:pt x="1198" y="177"/>
                    </a:lnTo>
                    <a:lnTo>
                      <a:pt x="1193" y="184"/>
                    </a:lnTo>
                    <a:lnTo>
                      <a:pt x="1182" y="200"/>
                    </a:lnTo>
                    <a:lnTo>
                      <a:pt x="1165" y="223"/>
                    </a:lnTo>
                    <a:lnTo>
                      <a:pt x="1144" y="248"/>
                    </a:lnTo>
                    <a:lnTo>
                      <a:pt x="1131" y="260"/>
                    </a:lnTo>
                    <a:lnTo>
                      <a:pt x="1120" y="271"/>
                    </a:lnTo>
                    <a:lnTo>
                      <a:pt x="1107" y="281"/>
                    </a:lnTo>
                    <a:lnTo>
                      <a:pt x="1095" y="291"/>
                    </a:lnTo>
                    <a:lnTo>
                      <a:pt x="1088" y="294"/>
                    </a:lnTo>
                    <a:lnTo>
                      <a:pt x="1082" y="296"/>
                    </a:lnTo>
                    <a:lnTo>
                      <a:pt x="1075" y="299"/>
                    </a:lnTo>
                    <a:lnTo>
                      <a:pt x="1069" y="300"/>
                    </a:lnTo>
                    <a:lnTo>
                      <a:pt x="1064" y="301"/>
                    </a:lnTo>
                    <a:lnTo>
                      <a:pt x="1058" y="301"/>
                    </a:lnTo>
                    <a:lnTo>
                      <a:pt x="1052" y="300"/>
                    </a:lnTo>
                    <a:lnTo>
                      <a:pt x="1047" y="297"/>
                    </a:lnTo>
                    <a:lnTo>
                      <a:pt x="1051" y="284"/>
                    </a:lnTo>
                    <a:lnTo>
                      <a:pt x="1055" y="271"/>
                    </a:lnTo>
                    <a:lnTo>
                      <a:pt x="1058" y="260"/>
                    </a:lnTo>
                    <a:lnTo>
                      <a:pt x="1059" y="248"/>
                    </a:lnTo>
                    <a:lnTo>
                      <a:pt x="1051" y="248"/>
                    </a:lnTo>
                    <a:lnTo>
                      <a:pt x="1042" y="248"/>
                    </a:lnTo>
                    <a:lnTo>
                      <a:pt x="1032" y="250"/>
                    </a:lnTo>
                    <a:lnTo>
                      <a:pt x="1020" y="254"/>
                    </a:lnTo>
                    <a:lnTo>
                      <a:pt x="995" y="262"/>
                    </a:lnTo>
                    <a:lnTo>
                      <a:pt x="966" y="275"/>
                    </a:lnTo>
                    <a:lnTo>
                      <a:pt x="934" y="291"/>
                    </a:lnTo>
                    <a:lnTo>
                      <a:pt x="901" y="309"/>
                    </a:lnTo>
                    <a:lnTo>
                      <a:pt x="865" y="329"/>
                    </a:lnTo>
                    <a:lnTo>
                      <a:pt x="828" y="350"/>
                    </a:lnTo>
                    <a:lnTo>
                      <a:pt x="754" y="395"/>
                    </a:lnTo>
                    <a:lnTo>
                      <a:pt x="682" y="439"/>
                    </a:lnTo>
                    <a:lnTo>
                      <a:pt x="647" y="459"/>
                    </a:lnTo>
                    <a:lnTo>
                      <a:pt x="615" y="478"/>
                    </a:lnTo>
                    <a:lnTo>
                      <a:pt x="586" y="494"/>
                    </a:lnTo>
                    <a:lnTo>
                      <a:pt x="561" y="508"/>
                    </a:lnTo>
                    <a:lnTo>
                      <a:pt x="557" y="523"/>
                    </a:lnTo>
                    <a:lnTo>
                      <a:pt x="552" y="540"/>
                    </a:lnTo>
                    <a:lnTo>
                      <a:pt x="546" y="557"/>
                    </a:lnTo>
                    <a:lnTo>
                      <a:pt x="542" y="575"/>
                    </a:lnTo>
                    <a:lnTo>
                      <a:pt x="527" y="573"/>
                    </a:lnTo>
                    <a:lnTo>
                      <a:pt x="512" y="572"/>
                    </a:lnTo>
                    <a:lnTo>
                      <a:pt x="497" y="572"/>
                    </a:lnTo>
                    <a:lnTo>
                      <a:pt x="482" y="572"/>
                    </a:lnTo>
                    <a:lnTo>
                      <a:pt x="469" y="589"/>
                    </a:lnTo>
                    <a:lnTo>
                      <a:pt x="453" y="610"/>
                    </a:lnTo>
                    <a:lnTo>
                      <a:pt x="437" y="631"/>
                    </a:lnTo>
                    <a:lnTo>
                      <a:pt x="421" y="655"/>
                    </a:lnTo>
                    <a:lnTo>
                      <a:pt x="414" y="667"/>
                    </a:lnTo>
                    <a:lnTo>
                      <a:pt x="407" y="681"/>
                    </a:lnTo>
                    <a:lnTo>
                      <a:pt x="400" y="695"/>
                    </a:lnTo>
                    <a:lnTo>
                      <a:pt x="395" y="709"/>
                    </a:lnTo>
                    <a:lnTo>
                      <a:pt x="390" y="725"/>
                    </a:lnTo>
                    <a:lnTo>
                      <a:pt x="386" y="740"/>
                    </a:lnTo>
                    <a:lnTo>
                      <a:pt x="383" y="756"/>
                    </a:lnTo>
                    <a:lnTo>
                      <a:pt x="381" y="773"/>
                    </a:lnTo>
                    <a:lnTo>
                      <a:pt x="374" y="763"/>
                    </a:lnTo>
                    <a:lnTo>
                      <a:pt x="365" y="752"/>
                    </a:lnTo>
                    <a:lnTo>
                      <a:pt x="355" y="743"/>
                    </a:lnTo>
                    <a:lnTo>
                      <a:pt x="343" y="735"/>
                    </a:lnTo>
                    <a:lnTo>
                      <a:pt x="341" y="750"/>
                    </a:lnTo>
                    <a:lnTo>
                      <a:pt x="336" y="765"/>
                    </a:lnTo>
                    <a:lnTo>
                      <a:pt x="332" y="779"/>
                    </a:lnTo>
                    <a:lnTo>
                      <a:pt x="327" y="794"/>
                    </a:lnTo>
                    <a:lnTo>
                      <a:pt x="314" y="822"/>
                    </a:lnTo>
                    <a:lnTo>
                      <a:pt x="301" y="851"/>
                    </a:lnTo>
                    <a:lnTo>
                      <a:pt x="286" y="880"/>
                    </a:lnTo>
                    <a:lnTo>
                      <a:pt x="270" y="910"/>
                    </a:lnTo>
                    <a:lnTo>
                      <a:pt x="252" y="940"/>
                    </a:lnTo>
                    <a:lnTo>
                      <a:pt x="235" y="971"/>
                    </a:lnTo>
                    <a:lnTo>
                      <a:pt x="233" y="945"/>
                    </a:lnTo>
                    <a:lnTo>
                      <a:pt x="231" y="920"/>
                    </a:lnTo>
                    <a:lnTo>
                      <a:pt x="226" y="896"/>
                    </a:lnTo>
                    <a:lnTo>
                      <a:pt x="221" y="874"/>
                    </a:lnTo>
                    <a:lnTo>
                      <a:pt x="213" y="888"/>
                    </a:lnTo>
                    <a:lnTo>
                      <a:pt x="203" y="905"/>
                    </a:lnTo>
                    <a:lnTo>
                      <a:pt x="192" y="926"/>
                    </a:lnTo>
                    <a:lnTo>
                      <a:pt x="181" y="949"/>
                    </a:lnTo>
                    <a:lnTo>
                      <a:pt x="176" y="960"/>
                    </a:lnTo>
                    <a:lnTo>
                      <a:pt x="171" y="974"/>
                    </a:lnTo>
                    <a:lnTo>
                      <a:pt x="166" y="988"/>
                    </a:lnTo>
                    <a:lnTo>
                      <a:pt x="163" y="1003"/>
                    </a:lnTo>
                    <a:lnTo>
                      <a:pt x="161" y="1018"/>
                    </a:lnTo>
                    <a:lnTo>
                      <a:pt x="160" y="1035"/>
                    </a:lnTo>
                    <a:lnTo>
                      <a:pt x="160" y="1051"/>
                    </a:lnTo>
                    <a:lnTo>
                      <a:pt x="161" y="1069"/>
                    </a:lnTo>
                    <a:lnTo>
                      <a:pt x="164" y="1066"/>
                    </a:lnTo>
                    <a:lnTo>
                      <a:pt x="169" y="1062"/>
                    </a:lnTo>
                    <a:lnTo>
                      <a:pt x="172" y="1060"/>
                    </a:lnTo>
                    <a:lnTo>
                      <a:pt x="176" y="1059"/>
                    </a:lnTo>
                    <a:lnTo>
                      <a:pt x="177" y="1071"/>
                    </a:lnTo>
                    <a:lnTo>
                      <a:pt x="176" y="1082"/>
                    </a:lnTo>
                    <a:lnTo>
                      <a:pt x="172" y="1091"/>
                    </a:lnTo>
                    <a:lnTo>
                      <a:pt x="168" y="1103"/>
                    </a:lnTo>
                    <a:lnTo>
                      <a:pt x="158" y="1120"/>
                    </a:lnTo>
                    <a:lnTo>
                      <a:pt x="147" y="1142"/>
                    </a:lnTo>
                    <a:lnTo>
                      <a:pt x="143" y="1131"/>
                    </a:lnTo>
                    <a:lnTo>
                      <a:pt x="140" y="1121"/>
                    </a:lnTo>
                    <a:lnTo>
                      <a:pt x="134" y="1112"/>
                    </a:lnTo>
                    <a:lnTo>
                      <a:pt x="129" y="1104"/>
                    </a:lnTo>
                    <a:lnTo>
                      <a:pt x="117" y="1112"/>
                    </a:lnTo>
                    <a:lnTo>
                      <a:pt x="103" y="1119"/>
                    </a:lnTo>
                    <a:lnTo>
                      <a:pt x="102" y="1138"/>
                    </a:lnTo>
                    <a:lnTo>
                      <a:pt x="101" y="1159"/>
                    </a:lnTo>
                    <a:lnTo>
                      <a:pt x="100" y="1180"/>
                    </a:lnTo>
                    <a:lnTo>
                      <a:pt x="99" y="1201"/>
                    </a:lnTo>
                    <a:lnTo>
                      <a:pt x="109" y="1201"/>
                    </a:lnTo>
                    <a:lnTo>
                      <a:pt x="120" y="1201"/>
                    </a:lnTo>
                    <a:lnTo>
                      <a:pt x="132" y="1203"/>
                    </a:lnTo>
                    <a:lnTo>
                      <a:pt x="143" y="1205"/>
                    </a:lnTo>
                    <a:lnTo>
                      <a:pt x="134" y="1221"/>
                    </a:lnTo>
                    <a:lnTo>
                      <a:pt x="126" y="1238"/>
                    </a:lnTo>
                    <a:lnTo>
                      <a:pt x="118" y="1255"/>
                    </a:lnTo>
                    <a:lnTo>
                      <a:pt x="109" y="1274"/>
                    </a:lnTo>
                    <a:lnTo>
                      <a:pt x="94" y="1274"/>
                    </a:lnTo>
                    <a:lnTo>
                      <a:pt x="79" y="1275"/>
                    </a:lnTo>
                    <a:lnTo>
                      <a:pt x="75" y="1297"/>
                    </a:lnTo>
                    <a:lnTo>
                      <a:pt x="69" y="1319"/>
                    </a:lnTo>
                    <a:lnTo>
                      <a:pt x="64" y="1340"/>
                    </a:lnTo>
                    <a:lnTo>
                      <a:pt x="60" y="1362"/>
                    </a:lnTo>
                    <a:lnTo>
                      <a:pt x="56" y="1348"/>
                    </a:lnTo>
                    <a:lnTo>
                      <a:pt x="53" y="1334"/>
                    </a:lnTo>
                    <a:lnTo>
                      <a:pt x="48" y="1319"/>
                    </a:lnTo>
                    <a:lnTo>
                      <a:pt x="42" y="1305"/>
                    </a:lnTo>
                    <a:lnTo>
                      <a:pt x="32" y="1330"/>
                    </a:lnTo>
                    <a:lnTo>
                      <a:pt x="18" y="1354"/>
                    </a:lnTo>
                    <a:lnTo>
                      <a:pt x="13" y="1369"/>
                    </a:lnTo>
                    <a:lnTo>
                      <a:pt x="7" y="1389"/>
                    </a:lnTo>
                    <a:lnTo>
                      <a:pt x="5" y="1400"/>
                    </a:lnTo>
                    <a:lnTo>
                      <a:pt x="2" y="1414"/>
                    </a:lnTo>
                    <a:lnTo>
                      <a:pt x="1" y="1429"/>
                    </a:lnTo>
                    <a:lnTo>
                      <a:pt x="0" y="1446"/>
                    </a:lnTo>
                    <a:lnTo>
                      <a:pt x="29" y="1476"/>
                    </a:lnTo>
                    <a:lnTo>
                      <a:pt x="50" y="1499"/>
                    </a:lnTo>
                    <a:lnTo>
                      <a:pt x="57" y="1508"/>
                    </a:lnTo>
                    <a:lnTo>
                      <a:pt x="64" y="1518"/>
                    </a:lnTo>
                    <a:lnTo>
                      <a:pt x="69" y="1528"/>
                    </a:lnTo>
                    <a:lnTo>
                      <a:pt x="71" y="1537"/>
                    </a:lnTo>
                    <a:lnTo>
                      <a:pt x="73" y="1548"/>
                    </a:lnTo>
                    <a:lnTo>
                      <a:pt x="75" y="1560"/>
                    </a:lnTo>
                    <a:lnTo>
                      <a:pt x="73" y="1572"/>
                    </a:lnTo>
                    <a:lnTo>
                      <a:pt x="72" y="1589"/>
                    </a:lnTo>
                    <a:lnTo>
                      <a:pt x="69" y="1626"/>
                    </a:lnTo>
                    <a:lnTo>
                      <a:pt x="62" y="1677"/>
                    </a:lnTo>
                    <a:lnTo>
                      <a:pt x="69" y="1678"/>
                    </a:lnTo>
                    <a:lnTo>
                      <a:pt x="73" y="1680"/>
                    </a:lnTo>
                    <a:lnTo>
                      <a:pt x="78" y="1683"/>
                    </a:lnTo>
                    <a:lnTo>
                      <a:pt x="81" y="1686"/>
                    </a:lnTo>
                    <a:lnTo>
                      <a:pt x="80" y="1711"/>
                    </a:lnTo>
                    <a:lnTo>
                      <a:pt x="80" y="1734"/>
                    </a:lnTo>
                    <a:lnTo>
                      <a:pt x="80" y="1757"/>
                    </a:lnTo>
                    <a:lnTo>
                      <a:pt x="79" y="1780"/>
                    </a:lnTo>
                    <a:lnTo>
                      <a:pt x="77" y="1804"/>
                    </a:lnTo>
                    <a:lnTo>
                      <a:pt x="73" y="1831"/>
                    </a:lnTo>
                    <a:lnTo>
                      <a:pt x="68" y="1862"/>
                    </a:lnTo>
                    <a:lnTo>
                      <a:pt x="60" y="1895"/>
                    </a:lnTo>
                    <a:lnTo>
                      <a:pt x="78" y="1902"/>
                    </a:lnTo>
                    <a:lnTo>
                      <a:pt x="96" y="1910"/>
                    </a:lnTo>
                    <a:lnTo>
                      <a:pt x="112" y="1918"/>
                    </a:lnTo>
                    <a:lnTo>
                      <a:pt x="129" y="1927"/>
                    </a:lnTo>
                    <a:lnTo>
                      <a:pt x="119" y="1932"/>
                    </a:lnTo>
                    <a:lnTo>
                      <a:pt x="110" y="1935"/>
                    </a:lnTo>
                    <a:lnTo>
                      <a:pt x="99" y="1940"/>
                    </a:lnTo>
                    <a:lnTo>
                      <a:pt x="87" y="1943"/>
                    </a:lnTo>
                    <a:lnTo>
                      <a:pt x="92" y="1964"/>
                    </a:lnTo>
                    <a:lnTo>
                      <a:pt x="98" y="1987"/>
                    </a:lnTo>
                    <a:lnTo>
                      <a:pt x="104" y="2010"/>
                    </a:lnTo>
                    <a:lnTo>
                      <a:pt x="112" y="2035"/>
                    </a:lnTo>
                    <a:lnTo>
                      <a:pt x="131" y="2088"/>
                    </a:lnTo>
                    <a:lnTo>
                      <a:pt x="150" y="2144"/>
                    </a:lnTo>
                    <a:lnTo>
                      <a:pt x="171" y="2203"/>
                    </a:lnTo>
                    <a:lnTo>
                      <a:pt x="192" y="2260"/>
                    </a:lnTo>
                    <a:lnTo>
                      <a:pt x="201" y="2289"/>
                    </a:lnTo>
                    <a:lnTo>
                      <a:pt x="209" y="2318"/>
                    </a:lnTo>
                    <a:lnTo>
                      <a:pt x="217" y="2345"/>
                    </a:lnTo>
                    <a:lnTo>
                      <a:pt x="224" y="2372"/>
                    </a:lnTo>
                    <a:lnTo>
                      <a:pt x="227" y="2372"/>
                    </a:lnTo>
                    <a:lnTo>
                      <a:pt x="231" y="2372"/>
                    </a:lnTo>
                    <a:lnTo>
                      <a:pt x="234" y="2373"/>
                    </a:lnTo>
                    <a:lnTo>
                      <a:pt x="239" y="2376"/>
                    </a:lnTo>
                    <a:lnTo>
                      <a:pt x="239" y="2363"/>
                    </a:lnTo>
                    <a:lnTo>
                      <a:pt x="239" y="2350"/>
                    </a:lnTo>
                    <a:lnTo>
                      <a:pt x="238" y="2339"/>
                    </a:lnTo>
                    <a:lnTo>
                      <a:pt x="235" y="2328"/>
                    </a:lnTo>
                    <a:lnTo>
                      <a:pt x="246" y="2328"/>
                    </a:lnTo>
                    <a:lnTo>
                      <a:pt x="255" y="2331"/>
                    </a:lnTo>
                    <a:lnTo>
                      <a:pt x="263" y="2333"/>
                    </a:lnTo>
                    <a:lnTo>
                      <a:pt x="270" y="2336"/>
                    </a:lnTo>
                    <a:lnTo>
                      <a:pt x="277" y="2362"/>
                    </a:lnTo>
                    <a:lnTo>
                      <a:pt x="282" y="2387"/>
                    </a:lnTo>
                    <a:lnTo>
                      <a:pt x="287" y="2412"/>
                    </a:lnTo>
                    <a:lnTo>
                      <a:pt x="289" y="2439"/>
                    </a:lnTo>
                    <a:lnTo>
                      <a:pt x="301" y="2439"/>
                    </a:lnTo>
                    <a:lnTo>
                      <a:pt x="311" y="2441"/>
                    </a:lnTo>
                    <a:lnTo>
                      <a:pt x="321" y="2443"/>
                    </a:lnTo>
                    <a:lnTo>
                      <a:pt x="329" y="2447"/>
                    </a:lnTo>
                    <a:lnTo>
                      <a:pt x="333" y="2475"/>
                    </a:lnTo>
                    <a:lnTo>
                      <a:pt x="335" y="2511"/>
                    </a:lnTo>
                    <a:lnTo>
                      <a:pt x="335" y="2532"/>
                    </a:lnTo>
                    <a:lnTo>
                      <a:pt x="334" y="2556"/>
                    </a:lnTo>
                    <a:lnTo>
                      <a:pt x="330" y="2582"/>
                    </a:lnTo>
                    <a:lnTo>
                      <a:pt x="325" y="2612"/>
                    </a:lnTo>
                    <a:lnTo>
                      <a:pt x="321" y="2609"/>
                    </a:lnTo>
                    <a:lnTo>
                      <a:pt x="317" y="2605"/>
                    </a:lnTo>
                    <a:lnTo>
                      <a:pt x="312" y="2603"/>
                    </a:lnTo>
                    <a:lnTo>
                      <a:pt x="305" y="2603"/>
                    </a:lnTo>
                    <a:lnTo>
                      <a:pt x="305" y="2613"/>
                    </a:lnTo>
                    <a:lnTo>
                      <a:pt x="305" y="2622"/>
                    </a:lnTo>
                    <a:lnTo>
                      <a:pt x="305" y="2629"/>
                    </a:lnTo>
                    <a:lnTo>
                      <a:pt x="306" y="2636"/>
                    </a:lnTo>
                    <a:lnTo>
                      <a:pt x="309" y="2642"/>
                    </a:lnTo>
                    <a:lnTo>
                      <a:pt x="311" y="2648"/>
                    </a:lnTo>
                    <a:lnTo>
                      <a:pt x="316" y="2656"/>
                    </a:lnTo>
                    <a:lnTo>
                      <a:pt x="322" y="2665"/>
                    </a:lnTo>
                    <a:lnTo>
                      <a:pt x="330" y="2651"/>
                    </a:lnTo>
                    <a:lnTo>
                      <a:pt x="339" y="2641"/>
                    </a:lnTo>
                    <a:lnTo>
                      <a:pt x="348" y="2657"/>
                    </a:lnTo>
                    <a:lnTo>
                      <a:pt x="355" y="2669"/>
                    </a:lnTo>
                    <a:lnTo>
                      <a:pt x="359" y="2680"/>
                    </a:lnTo>
                    <a:lnTo>
                      <a:pt x="363" y="2690"/>
                    </a:lnTo>
                    <a:lnTo>
                      <a:pt x="366" y="2700"/>
                    </a:lnTo>
                    <a:lnTo>
                      <a:pt x="368" y="2712"/>
                    </a:lnTo>
                    <a:lnTo>
                      <a:pt x="371" y="2727"/>
                    </a:lnTo>
                    <a:lnTo>
                      <a:pt x="373" y="2746"/>
                    </a:lnTo>
                    <a:lnTo>
                      <a:pt x="383" y="2746"/>
                    </a:lnTo>
                    <a:lnTo>
                      <a:pt x="391" y="2746"/>
                    </a:lnTo>
                    <a:lnTo>
                      <a:pt x="399" y="2745"/>
                    </a:lnTo>
                    <a:lnTo>
                      <a:pt x="407" y="2745"/>
                    </a:lnTo>
                    <a:lnTo>
                      <a:pt x="400" y="2762"/>
                    </a:lnTo>
                    <a:lnTo>
                      <a:pt x="391" y="2782"/>
                    </a:lnTo>
                    <a:lnTo>
                      <a:pt x="388" y="2792"/>
                    </a:lnTo>
                    <a:lnTo>
                      <a:pt x="387" y="2801"/>
                    </a:lnTo>
                    <a:lnTo>
                      <a:pt x="387" y="2806"/>
                    </a:lnTo>
                    <a:lnTo>
                      <a:pt x="388" y="2811"/>
                    </a:lnTo>
                    <a:lnTo>
                      <a:pt x="390" y="2815"/>
                    </a:lnTo>
                    <a:lnTo>
                      <a:pt x="394" y="2819"/>
                    </a:lnTo>
                    <a:lnTo>
                      <a:pt x="402" y="2807"/>
                    </a:lnTo>
                    <a:lnTo>
                      <a:pt x="409" y="2797"/>
                    </a:lnTo>
                    <a:lnTo>
                      <a:pt x="415" y="2788"/>
                    </a:lnTo>
                    <a:lnTo>
                      <a:pt x="420" y="2779"/>
                    </a:lnTo>
                    <a:lnTo>
                      <a:pt x="426" y="2785"/>
                    </a:lnTo>
                    <a:lnTo>
                      <a:pt x="431" y="2795"/>
                    </a:lnTo>
                    <a:lnTo>
                      <a:pt x="437" y="2806"/>
                    </a:lnTo>
                    <a:lnTo>
                      <a:pt x="444" y="2819"/>
                    </a:lnTo>
                    <a:lnTo>
                      <a:pt x="456" y="2849"/>
                    </a:lnTo>
                    <a:lnTo>
                      <a:pt x="468" y="2883"/>
                    </a:lnTo>
                    <a:lnTo>
                      <a:pt x="479" y="2919"/>
                    </a:lnTo>
                    <a:lnTo>
                      <a:pt x="489" y="2955"/>
                    </a:lnTo>
                    <a:lnTo>
                      <a:pt x="497" y="2990"/>
                    </a:lnTo>
                    <a:lnTo>
                      <a:pt x="501" y="3020"/>
                    </a:lnTo>
                    <a:lnTo>
                      <a:pt x="506" y="3016"/>
                    </a:lnTo>
                    <a:lnTo>
                      <a:pt x="509" y="3013"/>
                    </a:lnTo>
                    <a:lnTo>
                      <a:pt x="514" y="3011"/>
                    </a:lnTo>
                    <a:lnTo>
                      <a:pt x="518" y="3009"/>
                    </a:lnTo>
                    <a:lnTo>
                      <a:pt x="527" y="3016"/>
                    </a:lnTo>
                    <a:lnTo>
                      <a:pt x="535" y="3023"/>
                    </a:lnTo>
                    <a:lnTo>
                      <a:pt x="543" y="3030"/>
                    </a:lnTo>
                    <a:lnTo>
                      <a:pt x="550" y="3037"/>
                    </a:lnTo>
                    <a:lnTo>
                      <a:pt x="561" y="3052"/>
                    </a:lnTo>
                    <a:lnTo>
                      <a:pt x="570" y="3067"/>
                    </a:lnTo>
                    <a:lnTo>
                      <a:pt x="578" y="3083"/>
                    </a:lnTo>
                    <a:lnTo>
                      <a:pt x="584" y="3099"/>
                    </a:lnTo>
                    <a:lnTo>
                      <a:pt x="590" y="3115"/>
                    </a:lnTo>
                    <a:lnTo>
                      <a:pt x="593" y="3131"/>
                    </a:lnTo>
                    <a:lnTo>
                      <a:pt x="601" y="3162"/>
                    </a:lnTo>
                    <a:lnTo>
                      <a:pt x="610" y="3193"/>
                    </a:lnTo>
                    <a:lnTo>
                      <a:pt x="616" y="3208"/>
                    </a:lnTo>
                    <a:lnTo>
                      <a:pt x="624" y="3222"/>
                    </a:lnTo>
                    <a:lnTo>
                      <a:pt x="632" y="3236"/>
                    </a:lnTo>
                    <a:lnTo>
                      <a:pt x="644" y="3248"/>
                    </a:lnTo>
                    <a:lnTo>
                      <a:pt x="655" y="3245"/>
                    </a:lnTo>
                    <a:lnTo>
                      <a:pt x="667" y="3241"/>
                    </a:lnTo>
                    <a:lnTo>
                      <a:pt x="676" y="3237"/>
                    </a:lnTo>
                    <a:lnTo>
                      <a:pt x="685" y="3233"/>
                    </a:lnTo>
                    <a:lnTo>
                      <a:pt x="709" y="3263"/>
                    </a:lnTo>
                    <a:lnTo>
                      <a:pt x="734" y="3293"/>
                    </a:lnTo>
                    <a:lnTo>
                      <a:pt x="758" y="3325"/>
                    </a:lnTo>
                    <a:lnTo>
                      <a:pt x="783" y="3357"/>
                    </a:lnTo>
                    <a:lnTo>
                      <a:pt x="770" y="3364"/>
                    </a:lnTo>
                    <a:lnTo>
                      <a:pt x="756" y="3372"/>
                    </a:lnTo>
                    <a:lnTo>
                      <a:pt x="741" y="3380"/>
                    </a:lnTo>
                    <a:lnTo>
                      <a:pt x="726" y="3387"/>
                    </a:lnTo>
                    <a:lnTo>
                      <a:pt x="733" y="3394"/>
                    </a:lnTo>
                    <a:lnTo>
                      <a:pt x="740" y="3400"/>
                    </a:lnTo>
                    <a:lnTo>
                      <a:pt x="747" y="3405"/>
                    </a:lnTo>
                    <a:lnTo>
                      <a:pt x="754" y="3408"/>
                    </a:lnTo>
                    <a:lnTo>
                      <a:pt x="767" y="3414"/>
                    </a:lnTo>
                    <a:lnTo>
                      <a:pt x="780" y="3418"/>
                    </a:lnTo>
                    <a:lnTo>
                      <a:pt x="795" y="3422"/>
                    </a:lnTo>
                    <a:lnTo>
                      <a:pt x="810" y="3426"/>
                    </a:lnTo>
                    <a:lnTo>
                      <a:pt x="826" y="3431"/>
                    </a:lnTo>
                    <a:lnTo>
                      <a:pt x="843" y="3438"/>
                    </a:lnTo>
                    <a:lnTo>
                      <a:pt x="848" y="3463"/>
                    </a:lnTo>
                    <a:lnTo>
                      <a:pt x="853" y="3490"/>
                    </a:lnTo>
                    <a:lnTo>
                      <a:pt x="855" y="3516"/>
                    </a:lnTo>
                    <a:lnTo>
                      <a:pt x="857" y="3545"/>
                    </a:lnTo>
                    <a:lnTo>
                      <a:pt x="869" y="3548"/>
                    </a:lnTo>
                    <a:lnTo>
                      <a:pt x="879" y="3552"/>
                    </a:lnTo>
                    <a:lnTo>
                      <a:pt x="890" y="3555"/>
                    </a:lnTo>
                    <a:lnTo>
                      <a:pt x="902" y="3558"/>
                    </a:lnTo>
                    <a:lnTo>
                      <a:pt x="897" y="3569"/>
                    </a:lnTo>
                    <a:lnTo>
                      <a:pt x="893" y="3580"/>
                    </a:lnTo>
                    <a:lnTo>
                      <a:pt x="888" y="3591"/>
                    </a:lnTo>
                    <a:lnTo>
                      <a:pt x="884" y="3602"/>
                    </a:lnTo>
                    <a:lnTo>
                      <a:pt x="894" y="3602"/>
                    </a:lnTo>
                    <a:lnTo>
                      <a:pt x="903" y="3601"/>
                    </a:lnTo>
                    <a:lnTo>
                      <a:pt x="911" y="3601"/>
                    </a:lnTo>
                    <a:lnTo>
                      <a:pt x="919" y="3601"/>
                    </a:lnTo>
                    <a:lnTo>
                      <a:pt x="926" y="3616"/>
                    </a:lnTo>
                    <a:lnTo>
                      <a:pt x="933" y="3630"/>
                    </a:lnTo>
                    <a:lnTo>
                      <a:pt x="936" y="3627"/>
                    </a:lnTo>
                    <a:lnTo>
                      <a:pt x="940" y="3625"/>
                    </a:lnTo>
                    <a:lnTo>
                      <a:pt x="944" y="3625"/>
                    </a:lnTo>
                    <a:lnTo>
                      <a:pt x="948" y="3625"/>
                    </a:lnTo>
                    <a:lnTo>
                      <a:pt x="947" y="3633"/>
                    </a:lnTo>
                    <a:lnTo>
                      <a:pt x="943" y="3642"/>
                    </a:lnTo>
                    <a:lnTo>
                      <a:pt x="940" y="3653"/>
                    </a:lnTo>
                    <a:lnTo>
                      <a:pt x="935" y="3664"/>
                    </a:lnTo>
                    <a:lnTo>
                      <a:pt x="944" y="3672"/>
                    </a:lnTo>
                    <a:lnTo>
                      <a:pt x="951" y="3677"/>
                    </a:lnTo>
                    <a:lnTo>
                      <a:pt x="957" y="3678"/>
                    </a:lnTo>
                    <a:lnTo>
                      <a:pt x="963" y="3677"/>
                    </a:lnTo>
                    <a:lnTo>
                      <a:pt x="968" y="3676"/>
                    </a:lnTo>
                    <a:lnTo>
                      <a:pt x="975" y="3673"/>
                    </a:lnTo>
                    <a:lnTo>
                      <a:pt x="983" y="3672"/>
                    </a:lnTo>
                    <a:lnTo>
                      <a:pt x="995" y="3672"/>
                    </a:lnTo>
                    <a:lnTo>
                      <a:pt x="991" y="3682"/>
                    </a:lnTo>
                    <a:lnTo>
                      <a:pt x="983" y="3696"/>
                    </a:lnTo>
                    <a:lnTo>
                      <a:pt x="995" y="3700"/>
                    </a:lnTo>
                    <a:lnTo>
                      <a:pt x="1005" y="3703"/>
                    </a:lnTo>
                    <a:lnTo>
                      <a:pt x="1017" y="3707"/>
                    </a:lnTo>
                    <a:lnTo>
                      <a:pt x="1028" y="3710"/>
                    </a:lnTo>
                    <a:lnTo>
                      <a:pt x="1020" y="3720"/>
                    </a:lnTo>
                    <a:lnTo>
                      <a:pt x="1011" y="3734"/>
                    </a:lnTo>
                    <a:lnTo>
                      <a:pt x="1008" y="3731"/>
                    </a:lnTo>
                    <a:lnTo>
                      <a:pt x="1004" y="3728"/>
                    </a:lnTo>
                    <a:lnTo>
                      <a:pt x="998" y="3726"/>
                    </a:lnTo>
                    <a:lnTo>
                      <a:pt x="991" y="3725"/>
                    </a:lnTo>
                    <a:lnTo>
                      <a:pt x="1002" y="3744"/>
                    </a:lnTo>
                    <a:lnTo>
                      <a:pt x="1012" y="3764"/>
                    </a:lnTo>
                    <a:lnTo>
                      <a:pt x="1020" y="3786"/>
                    </a:lnTo>
                    <a:lnTo>
                      <a:pt x="1027" y="3807"/>
                    </a:lnTo>
                    <a:lnTo>
                      <a:pt x="1042" y="3808"/>
                    </a:lnTo>
                    <a:lnTo>
                      <a:pt x="1055" y="3810"/>
                    </a:lnTo>
                    <a:lnTo>
                      <a:pt x="1066" y="3812"/>
                    </a:lnTo>
                    <a:lnTo>
                      <a:pt x="1076" y="3816"/>
                    </a:lnTo>
                    <a:lnTo>
                      <a:pt x="1084" y="3804"/>
                    </a:lnTo>
                    <a:lnTo>
                      <a:pt x="1092" y="3794"/>
                    </a:lnTo>
                    <a:lnTo>
                      <a:pt x="1099" y="3782"/>
                    </a:lnTo>
                    <a:lnTo>
                      <a:pt x="1104" y="3771"/>
                    </a:lnTo>
                    <a:lnTo>
                      <a:pt x="1113" y="3780"/>
                    </a:lnTo>
                    <a:lnTo>
                      <a:pt x="1119" y="3789"/>
                    </a:lnTo>
                    <a:lnTo>
                      <a:pt x="1122" y="3797"/>
                    </a:lnTo>
                    <a:lnTo>
                      <a:pt x="1125" y="3804"/>
                    </a:lnTo>
                    <a:lnTo>
                      <a:pt x="1125" y="3811"/>
                    </a:lnTo>
                    <a:lnTo>
                      <a:pt x="1125" y="3818"/>
                    </a:lnTo>
                    <a:lnTo>
                      <a:pt x="1123" y="3825"/>
                    </a:lnTo>
                    <a:lnTo>
                      <a:pt x="1121" y="3832"/>
                    </a:lnTo>
                    <a:lnTo>
                      <a:pt x="1117" y="3846"/>
                    </a:lnTo>
                    <a:lnTo>
                      <a:pt x="1113" y="3863"/>
                    </a:lnTo>
                    <a:lnTo>
                      <a:pt x="1113" y="3872"/>
                    </a:lnTo>
                    <a:lnTo>
                      <a:pt x="1114" y="3882"/>
                    </a:lnTo>
                    <a:lnTo>
                      <a:pt x="1117" y="3894"/>
                    </a:lnTo>
                    <a:lnTo>
                      <a:pt x="1121" y="3906"/>
                    </a:lnTo>
                    <a:lnTo>
                      <a:pt x="1133" y="3906"/>
                    </a:lnTo>
                    <a:lnTo>
                      <a:pt x="1141" y="3906"/>
                    </a:lnTo>
                    <a:lnTo>
                      <a:pt x="1149" y="3908"/>
                    </a:lnTo>
                    <a:lnTo>
                      <a:pt x="1157" y="3911"/>
                    </a:lnTo>
                    <a:lnTo>
                      <a:pt x="1162" y="3924"/>
                    </a:lnTo>
                    <a:lnTo>
                      <a:pt x="1170" y="3936"/>
                    </a:lnTo>
                    <a:lnTo>
                      <a:pt x="1180" y="3949"/>
                    </a:lnTo>
                    <a:lnTo>
                      <a:pt x="1189" y="3960"/>
                    </a:lnTo>
                    <a:lnTo>
                      <a:pt x="1199" y="3973"/>
                    </a:lnTo>
                    <a:lnTo>
                      <a:pt x="1209" y="3986"/>
                    </a:lnTo>
                    <a:lnTo>
                      <a:pt x="1221" y="3997"/>
                    </a:lnTo>
                    <a:lnTo>
                      <a:pt x="1234" y="4009"/>
                    </a:lnTo>
                    <a:lnTo>
                      <a:pt x="1258" y="4029"/>
                    </a:lnTo>
                    <a:lnTo>
                      <a:pt x="1282" y="4048"/>
                    </a:lnTo>
                    <a:lnTo>
                      <a:pt x="1306" y="4064"/>
                    </a:lnTo>
                    <a:lnTo>
                      <a:pt x="1327" y="4076"/>
                    </a:lnTo>
                    <a:lnTo>
                      <a:pt x="1327" y="4087"/>
                    </a:lnTo>
                    <a:lnTo>
                      <a:pt x="1325" y="4098"/>
                    </a:lnTo>
                    <a:lnTo>
                      <a:pt x="1325" y="4111"/>
                    </a:lnTo>
                    <a:lnTo>
                      <a:pt x="1324" y="4125"/>
                    </a:lnTo>
                    <a:lnTo>
                      <a:pt x="1331" y="4125"/>
                    </a:lnTo>
                    <a:lnTo>
                      <a:pt x="1336" y="4126"/>
                    </a:lnTo>
                    <a:lnTo>
                      <a:pt x="1340" y="4127"/>
                    </a:lnTo>
                    <a:lnTo>
                      <a:pt x="1344" y="4128"/>
                    </a:lnTo>
                    <a:lnTo>
                      <a:pt x="1345" y="4130"/>
                    </a:lnTo>
                    <a:lnTo>
                      <a:pt x="1346" y="4133"/>
                    </a:lnTo>
                    <a:lnTo>
                      <a:pt x="1347" y="4135"/>
                    </a:lnTo>
                    <a:lnTo>
                      <a:pt x="1346" y="4138"/>
                    </a:lnTo>
                    <a:lnTo>
                      <a:pt x="1343" y="4151"/>
                    </a:lnTo>
                    <a:lnTo>
                      <a:pt x="1343" y="4164"/>
                    </a:lnTo>
                    <a:lnTo>
                      <a:pt x="1347" y="4164"/>
                    </a:lnTo>
                    <a:lnTo>
                      <a:pt x="1353" y="4166"/>
                    </a:lnTo>
                    <a:lnTo>
                      <a:pt x="1360" y="4168"/>
                    </a:lnTo>
                    <a:lnTo>
                      <a:pt x="1367" y="4173"/>
                    </a:lnTo>
                    <a:lnTo>
                      <a:pt x="1383" y="4183"/>
                    </a:lnTo>
                    <a:lnTo>
                      <a:pt x="1401" y="4198"/>
                    </a:lnTo>
                    <a:lnTo>
                      <a:pt x="1421" y="4217"/>
                    </a:lnTo>
                    <a:lnTo>
                      <a:pt x="1441" y="4236"/>
                    </a:lnTo>
                    <a:lnTo>
                      <a:pt x="1462" y="4258"/>
                    </a:lnTo>
                    <a:lnTo>
                      <a:pt x="1484" y="4282"/>
                    </a:lnTo>
                    <a:lnTo>
                      <a:pt x="1504" y="4306"/>
                    </a:lnTo>
                    <a:lnTo>
                      <a:pt x="1524" y="4330"/>
                    </a:lnTo>
                    <a:lnTo>
                      <a:pt x="1542" y="4354"/>
                    </a:lnTo>
                    <a:lnTo>
                      <a:pt x="1558" y="4377"/>
                    </a:lnTo>
                    <a:lnTo>
                      <a:pt x="1572" y="4398"/>
                    </a:lnTo>
                    <a:lnTo>
                      <a:pt x="1584" y="4418"/>
                    </a:lnTo>
                    <a:lnTo>
                      <a:pt x="1592" y="4435"/>
                    </a:lnTo>
                    <a:lnTo>
                      <a:pt x="1596" y="4449"/>
                    </a:lnTo>
                    <a:lnTo>
                      <a:pt x="1610" y="4447"/>
                    </a:lnTo>
                    <a:lnTo>
                      <a:pt x="1623" y="4449"/>
                    </a:lnTo>
                    <a:lnTo>
                      <a:pt x="1634" y="4450"/>
                    </a:lnTo>
                    <a:lnTo>
                      <a:pt x="1646" y="4452"/>
                    </a:lnTo>
                    <a:lnTo>
                      <a:pt x="1654" y="4472"/>
                    </a:lnTo>
                    <a:lnTo>
                      <a:pt x="1662" y="4489"/>
                    </a:lnTo>
                    <a:lnTo>
                      <a:pt x="1670" y="4505"/>
                    </a:lnTo>
                    <a:lnTo>
                      <a:pt x="1678" y="4518"/>
                    </a:lnTo>
                    <a:lnTo>
                      <a:pt x="1682" y="4523"/>
                    </a:lnTo>
                    <a:lnTo>
                      <a:pt x="1687" y="4528"/>
                    </a:lnTo>
                    <a:lnTo>
                      <a:pt x="1691" y="4531"/>
                    </a:lnTo>
                    <a:lnTo>
                      <a:pt x="1697" y="4534"/>
                    </a:lnTo>
                    <a:lnTo>
                      <a:pt x="1703" y="4535"/>
                    </a:lnTo>
                    <a:lnTo>
                      <a:pt x="1709" y="4536"/>
                    </a:lnTo>
                    <a:lnTo>
                      <a:pt x="1714" y="4535"/>
                    </a:lnTo>
                    <a:lnTo>
                      <a:pt x="1721" y="4532"/>
                    </a:lnTo>
                    <a:lnTo>
                      <a:pt x="1729" y="4554"/>
                    </a:lnTo>
                    <a:lnTo>
                      <a:pt x="1740" y="4574"/>
                    </a:lnTo>
                    <a:lnTo>
                      <a:pt x="1755" y="4594"/>
                    </a:lnTo>
                    <a:lnTo>
                      <a:pt x="1772" y="4613"/>
                    </a:lnTo>
                    <a:lnTo>
                      <a:pt x="1791" y="4631"/>
                    </a:lnTo>
                    <a:lnTo>
                      <a:pt x="1814" y="4650"/>
                    </a:lnTo>
                    <a:lnTo>
                      <a:pt x="1838" y="4666"/>
                    </a:lnTo>
                    <a:lnTo>
                      <a:pt x="1866" y="4682"/>
                    </a:lnTo>
                    <a:lnTo>
                      <a:pt x="1895" y="4698"/>
                    </a:lnTo>
                    <a:lnTo>
                      <a:pt x="1924" y="4713"/>
                    </a:lnTo>
                    <a:lnTo>
                      <a:pt x="1956" y="4727"/>
                    </a:lnTo>
                    <a:lnTo>
                      <a:pt x="1990" y="4740"/>
                    </a:lnTo>
                    <a:lnTo>
                      <a:pt x="2024" y="4753"/>
                    </a:lnTo>
                    <a:lnTo>
                      <a:pt x="2060" y="4764"/>
                    </a:lnTo>
                    <a:lnTo>
                      <a:pt x="2095" y="4776"/>
                    </a:lnTo>
                    <a:lnTo>
                      <a:pt x="2132" y="4787"/>
                    </a:lnTo>
                    <a:lnTo>
                      <a:pt x="2169" y="4798"/>
                    </a:lnTo>
                    <a:lnTo>
                      <a:pt x="2207" y="4807"/>
                    </a:lnTo>
                    <a:lnTo>
                      <a:pt x="2243" y="4816"/>
                    </a:lnTo>
                    <a:lnTo>
                      <a:pt x="2280" y="4824"/>
                    </a:lnTo>
                    <a:lnTo>
                      <a:pt x="2352" y="4839"/>
                    </a:lnTo>
                    <a:lnTo>
                      <a:pt x="2421" y="4852"/>
                    </a:lnTo>
                    <a:lnTo>
                      <a:pt x="2485" y="4862"/>
                    </a:lnTo>
                    <a:lnTo>
                      <a:pt x="2544" y="4870"/>
                    </a:lnTo>
                    <a:lnTo>
                      <a:pt x="2594" y="4876"/>
                    </a:lnTo>
                    <a:lnTo>
                      <a:pt x="2635" y="4879"/>
                    </a:lnTo>
                    <a:close/>
                  </a:path>
                </a:pathLst>
              </a:custGeom>
              <a:solidFill>
                <a:srgbClr val="DA2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  <p:sp>
          <p:nvSpPr>
            <p:cNvPr id="6" name="Freeform 67"/>
            <p:cNvSpPr>
              <a:spLocks/>
            </p:cNvSpPr>
            <p:nvPr/>
          </p:nvSpPr>
          <p:spPr bwMode="auto">
            <a:xfrm>
              <a:off x="3379" y="3574"/>
              <a:ext cx="85" cy="102"/>
            </a:xfrm>
            <a:custGeom>
              <a:avLst/>
              <a:gdLst>
                <a:gd name="T0" fmla="*/ 0 w 690"/>
                <a:gd name="T1" fmla="*/ 0 h 826"/>
                <a:gd name="T2" fmla="*/ 2 w 690"/>
                <a:gd name="T3" fmla="*/ 0 h 826"/>
                <a:gd name="T4" fmla="*/ 4 w 690"/>
                <a:gd name="T5" fmla="*/ 9 h 826"/>
                <a:gd name="T6" fmla="*/ 8 w 690"/>
                <a:gd name="T7" fmla="*/ 0 h 826"/>
                <a:gd name="T8" fmla="*/ 10 w 690"/>
                <a:gd name="T9" fmla="*/ 0 h 826"/>
                <a:gd name="T10" fmla="*/ 5 w 690"/>
                <a:gd name="T11" fmla="*/ 13 h 826"/>
                <a:gd name="T12" fmla="*/ 3 w 690"/>
                <a:gd name="T13" fmla="*/ 13 h 826"/>
                <a:gd name="T14" fmla="*/ 0 w 690"/>
                <a:gd name="T15" fmla="*/ 0 h 8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0" h="826">
                  <a:moveTo>
                    <a:pt x="0" y="0"/>
                  </a:moveTo>
                  <a:lnTo>
                    <a:pt x="144" y="0"/>
                  </a:lnTo>
                  <a:lnTo>
                    <a:pt x="261" y="583"/>
                  </a:lnTo>
                  <a:lnTo>
                    <a:pt x="534" y="0"/>
                  </a:lnTo>
                  <a:lnTo>
                    <a:pt x="690" y="0"/>
                  </a:lnTo>
                  <a:lnTo>
                    <a:pt x="303" y="826"/>
                  </a:lnTo>
                  <a:lnTo>
                    <a:pt x="167" y="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3379" y="3566"/>
              <a:ext cx="1897" cy="227"/>
              <a:chOff x="3387" y="3566"/>
              <a:chExt cx="1973" cy="286"/>
            </a:xfrm>
          </p:grpSpPr>
          <p:sp>
            <p:nvSpPr>
              <p:cNvPr id="8" name="Freeform 69"/>
              <p:cNvSpPr>
                <a:spLocks/>
              </p:cNvSpPr>
              <p:nvPr/>
            </p:nvSpPr>
            <p:spPr bwMode="auto">
              <a:xfrm>
                <a:off x="3387" y="3579"/>
                <a:ext cx="85" cy="102"/>
              </a:xfrm>
              <a:custGeom>
                <a:avLst/>
                <a:gdLst>
                  <a:gd name="T0" fmla="*/ 0 w 689"/>
                  <a:gd name="T1" fmla="*/ 0 h 827"/>
                  <a:gd name="T2" fmla="*/ 2 w 689"/>
                  <a:gd name="T3" fmla="*/ 0 h 827"/>
                  <a:gd name="T4" fmla="*/ 4 w 689"/>
                  <a:gd name="T5" fmla="*/ 9 h 827"/>
                  <a:gd name="T6" fmla="*/ 8 w 689"/>
                  <a:gd name="T7" fmla="*/ 0 h 827"/>
                  <a:gd name="T8" fmla="*/ 10 w 689"/>
                  <a:gd name="T9" fmla="*/ 0 h 827"/>
                  <a:gd name="T10" fmla="*/ 5 w 689"/>
                  <a:gd name="T11" fmla="*/ 13 h 827"/>
                  <a:gd name="T12" fmla="*/ 2 w 689"/>
                  <a:gd name="T13" fmla="*/ 13 h 827"/>
                  <a:gd name="T14" fmla="*/ 0 w 689"/>
                  <a:gd name="T15" fmla="*/ 0 h 8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9" h="827">
                    <a:moveTo>
                      <a:pt x="0" y="0"/>
                    </a:moveTo>
                    <a:lnTo>
                      <a:pt x="143" y="0"/>
                    </a:lnTo>
                    <a:lnTo>
                      <a:pt x="260" y="584"/>
                    </a:lnTo>
                    <a:lnTo>
                      <a:pt x="533" y="0"/>
                    </a:lnTo>
                    <a:lnTo>
                      <a:pt x="689" y="0"/>
                    </a:lnTo>
                    <a:lnTo>
                      <a:pt x="303" y="827"/>
                    </a:lnTo>
                    <a:lnTo>
                      <a:pt x="165" y="8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" name="Freeform 70"/>
              <p:cNvSpPr>
                <a:spLocks noEditPoints="1"/>
              </p:cNvSpPr>
              <p:nvPr/>
            </p:nvSpPr>
            <p:spPr bwMode="auto">
              <a:xfrm>
                <a:off x="3472" y="3578"/>
                <a:ext cx="71" cy="132"/>
              </a:xfrm>
              <a:custGeom>
                <a:avLst/>
                <a:gdLst>
                  <a:gd name="T0" fmla="*/ 1 w 576"/>
                  <a:gd name="T1" fmla="*/ 5 h 1073"/>
                  <a:gd name="T2" fmla="*/ 3 w 576"/>
                  <a:gd name="T3" fmla="*/ 5 h 1073"/>
                  <a:gd name="T4" fmla="*/ 4 w 576"/>
                  <a:gd name="T5" fmla="*/ 9 h 1073"/>
                  <a:gd name="T6" fmla="*/ 6 w 576"/>
                  <a:gd name="T7" fmla="*/ 5 h 1073"/>
                  <a:gd name="T8" fmla="*/ 9 w 576"/>
                  <a:gd name="T9" fmla="*/ 5 h 1073"/>
                  <a:gd name="T10" fmla="*/ 2 w 576"/>
                  <a:gd name="T11" fmla="*/ 16 h 1073"/>
                  <a:gd name="T12" fmla="*/ 0 w 576"/>
                  <a:gd name="T13" fmla="*/ 16 h 1073"/>
                  <a:gd name="T14" fmla="*/ 3 w 576"/>
                  <a:gd name="T15" fmla="*/ 11 h 1073"/>
                  <a:gd name="T16" fmla="*/ 1 w 576"/>
                  <a:gd name="T17" fmla="*/ 5 h 1073"/>
                  <a:gd name="T18" fmla="*/ 6 w 576"/>
                  <a:gd name="T19" fmla="*/ 0 h 1073"/>
                  <a:gd name="T20" fmla="*/ 9 w 576"/>
                  <a:gd name="T21" fmla="*/ 0 h 1073"/>
                  <a:gd name="T22" fmla="*/ 6 w 576"/>
                  <a:gd name="T23" fmla="*/ 3 h 1073"/>
                  <a:gd name="T24" fmla="*/ 4 w 576"/>
                  <a:gd name="T25" fmla="*/ 3 h 1073"/>
                  <a:gd name="T26" fmla="*/ 6 w 576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" name="Freeform 71"/>
              <p:cNvSpPr>
                <a:spLocks/>
              </p:cNvSpPr>
              <p:nvPr/>
            </p:nvSpPr>
            <p:spPr bwMode="auto">
              <a:xfrm>
                <a:off x="3547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5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79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3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1" name="Freeform 72"/>
              <p:cNvSpPr>
                <a:spLocks/>
              </p:cNvSpPr>
              <p:nvPr/>
            </p:nvSpPr>
            <p:spPr bwMode="auto">
              <a:xfrm>
                <a:off x="3607" y="3572"/>
                <a:ext cx="58" cy="109"/>
              </a:xfrm>
              <a:custGeom>
                <a:avLst/>
                <a:gdLst>
                  <a:gd name="T0" fmla="*/ 4 w 466"/>
                  <a:gd name="T1" fmla="*/ 0 h 887"/>
                  <a:gd name="T2" fmla="*/ 3 w 466"/>
                  <a:gd name="T3" fmla="*/ 6 h 887"/>
                  <a:gd name="T4" fmla="*/ 4 w 466"/>
                  <a:gd name="T5" fmla="*/ 6 h 887"/>
                  <a:gd name="T6" fmla="*/ 4 w 466"/>
                  <a:gd name="T7" fmla="*/ 5 h 887"/>
                  <a:gd name="T8" fmla="*/ 5 w 466"/>
                  <a:gd name="T9" fmla="*/ 5 h 887"/>
                  <a:gd name="T10" fmla="*/ 5 w 466"/>
                  <a:gd name="T11" fmla="*/ 5 h 887"/>
                  <a:gd name="T12" fmla="*/ 6 w 466"/>
                  <a:gd name="T13" fmla="*/ 5 h 887"/>
                  <a:gd name="T14" fmla="*/ 6 w 466"/>
                  <a:gd name="T15" fmla="*/ 5 h 887"/>
                  <a:gd name="T16" fmla="*/ 7 w 466"/>
                  <a:gd name="T17" fmla="*/ 6 h 887"/>
                  <a:gd name="T18" fmla="*/ 7 w 466"/>
                  <a:gd name="T19" fmla="*/ 6 h 887"/>
                  <a:gd name="T20" fmla="*/ 7 w 466"/>
                  <a:gd name="T21" fmla="*/ 7 h 887"/>
                  <a:gd name="T22" fmla="*/ 7 w 466"/>
                  <a:gd name="T23" fmla="*/ 7 h 887"/>
                  <a:gd name="T24" fmla="*/ 7 w 466"/>
                  <a:gd name="T25" fmla="*/ 8 h 887"/>
                  <a:gd name="T26" fmla="*/ 7 w 466"/>
                  <a:gd name="T27" fmla="*/ 8 h 887"/>
                  <a:gd name="T28" fmla="*/ 7 w 466"/>
                  <a:gd name="T29" fmla="*/ 8 h 887"/>
                  <a:gd name="T30" fmla="*/ 6 w 466"/>
                  <a:gd name="T31" fmla="*/ 13 h 887"/>
                  <a:gd name="T32" fmla="*/ 5 w 466"/>
                  <a:gd name="T33" fmla="*/ 9 h 887"/>
                  <a:gd name="T34" fmla="*/ 5 w 466"/>
                  <a:gd name="T35" fmla="*/ 9 h 887"/>
                  <a:gd name="T36" fmla="*/ 5 w 466"/>
                  <a:gd name="T37" fmla="*/ 8 h 887"/>
                  <a:gd name="T38" fmla="*/ 5 w 466"/>
                  <a:gd name="T39" fmla="*/ 7 h 887"/>
                  <a:gd name="T40" fmla="*/ 5 w 466"/>
                  <a:gd name="T41" fmla="*/ 7 h 887"/>
                  <a:gd name="T42" fmla="*/ 5 w 466"/>
                  <a:gd name="T43" fmla="*/ 7 h 887"/>
                  <a:gd name="T44" fmla="*/ 4 w 466"/>
                  <a:gd name="T45" fmla="*/ 7 h 887"/>
                  <a:gd name="T46" fmla="*/ 4 w 466"/>
                  <a:gd name="T47" fmla="*/ 7 h 887"/>
                  <a:gd name="T48" fmla="*/ 4 w 466"/>
                  <a:gd name="T49" fmla="*/ 7 h 887"/>
                  <a:gd name="T50" fmla="*/ 4 w 466"/>
                  <a:gd name="T51" fmla="*/ 7 h 887"/>
                  <a:gd name="T52" fmla="*/ 3 w 466"/>
                  <a:gd name="T53" fmla="*/ 7 h 887"/>
                  <a:gd name="T54" fmla="*/ 3 w 466"/>
                  <a:gd name="T55" fmla="*/ 7 h 887"/>
                  <a:gd name="T56" fmla="*/ 3 w 466"/>
                  <a:gd name="T57" fmla="*/ 8 h 887"/>
                  <a:gd name="T58" fmla="*/ 3 w 466"/>
                  <a:gd name="T59" fmla="*/ 8 h 887"/>
                  <a:gd name="T60" fmla="*/ 3 w 466"/>
                  <a:gd name="T61" fmla="*/ 9 h 887"/>
                  <a:gd name="T62" fmla="*/ 3 w 466"/>
                  <a:gd name="T63" fmla="*/ 9 h 887"/>
                  <a:gd name="T64" fmla="*/ 0 w 466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3"/>
                    </a:lnTo>
                    <a:lnTo>
                      <a:pt x="225" y="396"/>
                    </a:lnTo>
                    <a:lnTo>
                      <a:pt x="242" y="382"/>
                    </a:lnTo>
                    <a:lnTo>
                      <a:pt x="259" y="369"/>
                    </a:lnTo>
                    <a:lnTo>
                      <a:pt x="274" y="360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2" y="344"/>
                    </a:lnTo>
                    <a:lnTo>
                      <a:pt x="341" y="344"/>
                    </a:lnTo>
                    <a:lnTo>
                      <a:pt x="354" y="344"/>
                    </a:lnTo>
                    <a:lnTo>
                      <a:pt x="367" y="346"/>
                    </a:lnTo>
                    <a:lnTo>
                      <a:pt x="380" y="351"/>
                    </a:lnTo>
                    <a:lnTo>
                      <a:pt x="392" y="356"/>
                    </a:lnTo>
                    <a:lnTo>
                      <a:pt x="403" y="362"/>
                    </a:lnTo>
                    <a:lnTo>
                      <a:pt x="413" y="372"/>
                    </a:lnTo>
                    <a:lnTo>
                      <a:pt x="423" y="381"/>
                    </a:lnTo>
                    <a:lnTo>
                      <a:pt x="431" y="392"/>
                    </a:lnTo>
                    <a:lnTo>
                      <a:pt x="439" y="405"/>
                    </a:lnTo>
                    <a:lnTo>
                      <a:pt x="446" y="420"/>
                    </a:lnTo>
                    <a:lnTo>
                      <a:pt x="452" y="435"/>
                    </a:lnTo>
                    <a:lnTo>
                      <a:pt x="458" y="451"/>
                    </a:lnTo>
                    <a:lnTo>
                      <a:pt x="461" y="467"/>
                    </a:lnTo>
                    <a:lnTo>
                      <a:pt x="463" y="485"/>
                    </a:lnTo>
                    <a:lnTo>
                      <a:pt x="466" y="505"/>
                    </a:lnTo>
                    <a:lnTo>
                      <a:pt x="466" y="526"/>
                    </a:lnTo>
                    <a:lnTo>
                      <a:pt x="466" y="536"/>
                    </a:lnTo>
                    <a:lnTo>
                      <a:pt x="465" y="547"/>
                    </a:lnTo>
                    <a:lnTo>
                      <a:pt x="463" y="559"/>
                    </a:lnTo>
                    <a:lnTo>
                      <a:pt x="462" y="572"/>
                    </a:lnTo>
                    <a:lnTo>
                      <a:pt x="419" y="887"/>
                    </a:lnTo>
                    <a:lnTo>
                      <a:pt x="279" y="887"/>
                    </a:lnTo>
                    <a:lnTo>
                      <a:pt x="312" y="629"/>
                    </a:lnTo>
                    <a:lnTo>
                      <a:pt x="317" y="600"/>
                    </a:lnTo>
                    <a:lnTo>
                      <a:pt x="319" y="573"/>
                    </a:lnTo>
                    <a:lnTo>
                      <a:pt x="320" y="547"/>
                    </a:lnTo>
                    <a:lnTo>
                      <a:pt x="321" y="523"/>
                    </a:lnTo>
                    <a:lnTo>
                      <a:pt x="320" y="511"/>
                    </a:lnTo>
                    <a:lnTo>
                      <a:pt x="318" y="499"/>
                    </a:lnTo>
                    <a:lnTo>
                      <a:pt x="313" y="489"/>
                    </a:lnTo>
                    <a:lnTo>
                      <a:pt x="306" y="480"/>
                    </a:lnTo>
                    <a:lnTo>
                      <a:pt x="303" y="476"/>
                    </a:lnTo>
                    <a:lnTo>
                      <a:pt x="299" y="473"/>
                    </a:lnTo>
                    <a:lnTo>
                      <a:pt x="295" y="469"/>
                    </a:lnTo>
                    <a:lnTo>
                      <a:pt x="290" y="467"/>
                    </a:lnTo>
                    <a:lnTo>
                      <a:pt x="280" y="464"/>
                    </a:lnTo>
                    <a:lnTo>
                      <a:pt x="270" y="464"/>
                    </a:lnTo>
                    <a:lnTo>
                      <a:pt x="260" y="464"/>
                    </a:lnTo>
                    <a:lnTo>
                      <a:pt x="252" y="465"/>
                    </a:lnTo>
                    <a:lnTo>
                      <a:pt x="244" y="468"/>
                    </a:lnTo>
                    <a:lnTo>
                      <a:pt x="237" y="472"/>
                    </a:lnTo>
                    <a:lnTo>
                      <a:pt x="231" y="477"/>
                    </a:lnTo>
                    <a:lnTo>
                      <a:pt x="224" y="483"/>
                    </a:lnTo>
                    <a:lnTo>
                      <a:pt x="217" y="490"/>
                    </a:lnTo>
                    <a:lnTo>
                      <a:pt x="211" y="499"/>
                    </a:lnTo>
                    <a:lnTo>
                      <a:pt x="206" y="508"/>
                    </a:lnTo>
                    <a:lnTo>
                      <a:pt x="201" y="519"/>
                    </a:lnTo>
                    <a:lnTo>
                      <a:pt x="196" y="531"/>
                    </a:lnTo>
                    <a:lnTo>
                      <a:pt x="193" y="544"/>
                    </a:lnTo>
                    <a:lnTo>
                      <a:pt x="188" y="558"/>
                    </a:lnTo>
                    <a:lnTo>
                      <a:pt x="185" y="573"/>
                    </a:lnTo>
                    <a:lnTo>
                      <a:pt x="182" y="589"/>
                    </a:lnTo>
                    <a:lnTo>
                      <a:pt x="179" y="60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2" name="Freeform 73"/>
              <p:cNvSpPr>
                <a:spLocks noEditPoints="1"/>
              </p:cNvSpPr>
              <p:nvPr/>
            </p:nvSpPr>
            <p:spPr bwMode="auto">
              <a:xfrm>
                <a:off x="3671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6" y="301"/>
                    </a:lnTo>
                    <a:lnTo>
                      <a:pt x="524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1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6" y="461"/>
                    </a:lnTo>
                    <a:lnTo>
                      <a:pt x="447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8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4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8" y="414"/>
                    </a:lnTo>
                    <a:lnTo>
                      <a:pt x="24" y="402"/>
                    </a:lnTo>
                    <a:lnTo>
                      <a:pt x="18" y="391"/>
                    </a:lnTo>
                    <a:lnTo>
                      <a:pt x="13" y="379"/>
                    </a:lnTo>
                    <a:lnTo>
                      <a:pt x="10" y="368"/>
                    </a:lnTo>
                    <a:lnTo>
                      <a:pt x="7" y="355"/>
                    </a:lnTo>
                    <a:lnTo>
                      <a:pt x="4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4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19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0" y="48"/>
                    </a:lnTo>
                    <a:lnTo>
                      <a:pt x="132" y="40"/>
                    </a:lnTo>
                    <a:lnTo>
                      <a:pt x="142" y="33"/>
                    </a:lnTo>
                    <a:lnTo>
                      <a:pt x="153" y="27"/>
                    </a:lnTo>
                    <a:lnTo>
                      <a:pt x="165" y="21"/>
                    </a:lnTo>
                    <a:lnTo>
                      <a:pt x="176" y="16"/>
                    </a:lnTo>
                    <a:lnTo>
                      <a:pt x="189" y="12"/>
                    </a:lnTo>
                    <a:lnTo>
                      <a:pt x="200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2"/>
                    </a:lnTo>
                    <a:lnTo>
                      <a:pt x="320" y="5"/>
                    </a:lnTo>
                    <a:lnTo>
                      <a:pt x="332" y="7"/>
                    </a:lnTo>
                    <a:lnTo>
                      <a:pt x="345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8" y="283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2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4" y="411"/>
                    </a:lnTo>
                    <a:lnTo>
                      <a:pt x="275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5" y="371"/>
                    </a:lnTo>
                    <a:lnTo>
                      <a:pt x="353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1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4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0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3" name="Freeform 74"/>
              <p:cNvSpPr>
                <a:spLocks noEditPoints="1"/>
              </p:cNvSpPr>
              <p:nvPr/>
            </p:nvSpPr>
            <p:spPr bwMode="auto">
              <a:xfrm>
                <a:off x="3744" y="3572"/>
                <a:ext cx="73" cy="110"/>
              </a:xfrm>
              <a:custGeom>
                <a:avLst/>
                <a:gdLst>
                  <a:gd name="T0" fmla="*/ 7 w 586"/>
                  <a:gd name="T1" fmla="*/ 13 h 899"/>
                  <a:gd name="T2" fmla="*/ 5 w 586"/>
                  <a:gd name="T3" fmla="*/ 13 h 899"/>
                  <a:gd name="T4" fmla="*/ 4 w 586"/>
                  <a:gd name="T5" fmla="*/ 13 h 899"/>
                  <a:gd name="T6" fmla="*/ 3 w 586"/>
                  <a:gd name="T7" fmla="*/ 13 h 899"/>
                  <a:gd name="T8" fmla="*/ 2 w 586"/>
                  <a:gd name="T9" fmla="*/ 13 h 899"/>
                  <a:gd name="T10" fmla="*/ 2 w 586"/>
                  <a:gd name="T11" fmla="*/ 13 h 899"/>
                  <a:gd name="T12" fmla="*/ 1 w 586"/>
                  <a:gd name="T13" fmla="*/ 13 h 899"/>
                  <a:gd name="T14" fmla="*/ 1 w 586"/>
                  <a:gd name="T15" fmla="*/ 12 h 899"/>
                  <a:gd name="T16" fmla="*/ 0 w 586"/>
                  <a:gd name="T17" fmla="*/ 11 h 899"/>
                  <a:gd name="T18" fmla="*/ 0 w 586"/>
                  <a:gd name="T19" fmla="*/ 10 h 899"/>
                  <a:gd name="T20" fmla="*/ 0 w 586"/>
                  <a:gd name="T21" fmla="*/ 9 h 899"/>
                  <a:gd name="T22" fmla="*/ 0 w 586"/>
                  <a:gd name="T23" fmla="*/ 8 h 899"/>
                  <a:gd name="T24" fmla="*/ 0 w 586"/>
                  <a:gd name="T25" fmla="*/ 8 h 899"/>
                  <a:gd name="T26" fmla="*/ 1 w 586"/>
                  <a:gd name="T27" fmla="*/ 7 h 899"/>
                  <a:gd name="T28" fmla="*/ 1 w 586"/>
                  <a:gd name="T29" fmla="*/ 6 h 899"/>
                  <a:gd name="T30" fmla="*/ 1 w 586"/>
                  <a:gd name="T31" fmla="*/ 6 h 899"/>
                  <a:gd name="T32" fmla="*/ 2 w 586"/>
                  <a:gd name="T33" fmla="*/ 6 h 899"/>
                  <a:gd name="T34" fmla="*/ 2 w 586"/>
                  <a:gd name="T35" fmla="*/ 5 h 899"/>
                  <a:gd name="T36" fmla="*/ 3 w 586"/>
                  <a:gd name="T37" fmla="*/ 5 h 899"/>
                  <a:gd name="T38" fmla="*/ 3 w 586"/>
                  <a:gd name="T39" fmla="*/ 5 h 899"/>
                  <a:gd name="T40" fmla="*/ 4 w 586"/>
                  <a:gd name="T41" fmla="*/ 5 h 899"/>
                  <a:gd name="T42" fmla="*/ 5 w 586"/>
                  <a:gd name="T43" fmla="*/ 6 h 899"/>
                  <a:gd name="T44" fmla="*/ 5 w 586"/>
                  <a:gd name="T45" fmla="*/ 6 h 899"/>
                  <a:gd name="T46" fmla="*/ 7 w 586"/>
                  <a:gd name="T47" fmla="*/ 0 h 899"/>
                  <a:gd name="T48" fmla="*/ 2 w 586"/>
                  <a:gd name="T49" fmla="*/ 10 h 899"/>
                  <a:gd name="T50" fmla="*/ 2 w 586"/>
                  <a:gd name="T51" fmla="*/ 11 h 899"/>
                  <a:gd name="T52" fmla="*/ 3 w 586"/>
                  <a:gd name="T53" fmla="*/ 11 h 899"/>
                  <a:gd name="T54" fmla="*/ 3 w 586"/>
                  <a:gd name="T55" fmla="*/ 11 h 899"/>
                  <a:gd name="T56" fmla="*/ 3 w 586"/>
                  <a:gd name="T57" fmla="*/ 11 h 899"/>
                  <a:gd name="T58" fmla="*/ 4 w 586"/>
                  <a:gd name="T59" fmla="*/ 12 h 899"/>
                  <a:gd name="T60" fmla="*/ 4 w 586"/>
                  <a:gd name="T61" fmla="*/ 11 h 899"/>
                  <a:gd name="T62" fmla="*/ 5 w 586"/>
                  <a:gd name="T63" fmla="*/ 11 h 899"/>
                  <a:gd name="T64" fmla="*/ 5 w 586"/>
                  <a:gd name="T65" fmla="*/ 10 h 899"/>
                  <a:gd name="T66" fmla="*/ 6 w 586"/>
                  <a:gd name="T67" fmla="*/ 10 h 899"/>
                  <a:gd name="T68" fmla="*/ 6 w 586"/>
                  <a:gd name="T69" fmla="*/ 9 h 899"/>
                  <a:gd name="T70" fmla="*/ 6 w 586"/>
                  <a:gd name="T71" fmla="*/ 9 h 899"/>
                  <a:gd name="T72" fmla="*/ 5 w 586"/>
                  <a:gd name="T73" fmla="*/ 8 h 899"/>
                  <a:gd name="T74" fmla="*/ 5 w 586"/>
                  <a:gd name="T75" fmla="*/ 8 h 899"/>
                  <a:gd name="T76" fmla="*/ 5 w 586"/>
                  <a:gd name="T77" fmla="*/ 7 h 899"/>
                  <a:gd name="T78" fmla="*/ 4 w 586"/>
                  <a:gd name="T79" fmla="*/ 7 h 899"/>
                  <a:gd name="T80" fmla="*/ 4 w 586"/>
                  <a:gd name="T81" fmla="*/ 7 h 899"/>
                  <a:gd name="T82" fmla="*/ 3 w 586"/>
                  <a:gd name="T83" fmla="*/ 8 h 899"/>
                  <a:gd name="T84" fmla="*/ 3 w 586"/>
                  <a:gd name="T85" fmla="*/ 8 h 899"/>
                  <a:gd name="T86" fmla="*/ 2 w 586"/>
                  <a:gd name="T87" fmla="*/ 8 h 899"/>
                  <a:gd name="T88" fmla="*/ 2 w 586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6" h="899">
                    <a:moveTo>
                      <a:pt x="444" y="0"/>
                    </a:moveTo>
                    <a:lnTo>
                      <a:pt x="586" y="0"/>
                    </a:lnTo>
                    <a:lnTo>
                      <a:pt x="467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0" y="856"/>
                    </a:lnTo>
                    <a:lnTo>
                      <a:pt x="291" y="868"/>
                    </a:lnTo>
                    <a:lnTo>
                      <a:pt x="271" y="877"/>
                    </a:lnTo>
                    <a:lnTo>
                      <a:pt x="253" y="885"/>
                    </a:lnTo>
                    <a:lnTo>
                      <a:pt x="236" y="891"/>
                    </a:lnTo>
                    <a:lnTo>
                      <a:pt x="219" y="895"/>
                    </a:lnTo>
                    <a:lnTo>
                      <a:pt x="201" y="898"/>
                    </a:lnTo>
                    <a:lnTo>
                      <a:pt x="185" y="899"/>
                    </a:lnTo>
                    <a:lnTo>
                      <a:pt x="167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0" y="889"/>
                    </a:lnTo>
                    <a:lnTo>
                      <a:pt x="122" y="885"/>
                    </a:lnTo>
                    <a:lnTo>
                      <a:pt x="113" y="882"/>
                    </a:lnTo>
                    <a:lnTo>
                      <a:pt x="97" y="871"/>
                    </a:lnTo>
                    <a:lnTo>
                      <a:pt x="82" y="860"/>
                    </a:lnTo>
                    <a:lnTo>
                      <a:pt x="67" y="845"/>
                    </a:lnTo>
                    <a:lnTo>
                      <a:pt x="53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3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4" y="594"/>
                    </a:lnTo>
                    <a:lnTo>
                      <a:pt x="6" y="580"/>
                    </a:lnTo>
                    <a:lnTo>
                      <a:pt x="10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1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9" y="483"/>
                    </a:lnTo>
                    <a:lnTo>
                      <a:pt x="44" y="470"/>
                    </a:lnTo>
                    <a:lnTo>
                      <a:pt x="52" y="459"/>
                    </a:lnTo>
                    <a:lnTo>
                      <a:pt x="59" y="446"/>
                    </a:lnTo>
                    <a:lnTo>
                      <a:pt x="68" y="435"/>
                    </a:lnTo>
                    <a:lnTo>
                      <a:pt x="76" y="424"/>
                    </a:lnTo>
                    <a:lnTo>
                      <a:pt x="86" y="414"/>
                    </a:lnTo>
                    <a:lnTo>
                      <a:pt x="95" y="404"/>
                    </a:lnTo>
                    <a:lnTo>
                      <a:pt x="104" y="395"/>
                    </a:lnTo>
                    <a:lnTo>
                      <a:pt x="113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3" y="361"/>
                    </a:lnTo>
                    <a:lnTo>
                      <a:pt x="164" y="357"/>
                    </a:lnTo>
                    <a:lnTo>
                      <a:pt x="175" y="352"/>
                    </a:lnTo>
                    <a:lnTo>
                      <a:pt x="185" y="350"/>
                    </a:lnTo>
                    <a:lnTo>
                      <a:pt x="197" y="346"/>
                    </a:lnTo>
                    <a:lnTo>
                      <a:pt x="208" y="345"/>
                    </a:lnTo>
                    <a:lnTo>
                      <a:pt x="220" y="344"/>
                    </a:lnTo>
                    <a:lnTo>
                      <a:pt x="231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4" y="351"/>
                    </a:lnTo>
                    <a:lnTo>
                      <a:pt x="300" y="358"/>
                    </a:lnTo>
                    <a:lnTo>
                      <a:pt x="315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7" y="413"/>
                    </a:lnTo>
                    <a:lnTo>
                      <a:pt x="387" y="422"/>
                    </a:lnTo>
                    <a:lnTo>
                      <a:pt x="444" y="0"/>
                    </a:lnTo>
                    <a:close/>
                    <a:moveTo>
                      <a:pt x="142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5" y="676"/>
                    </a:lnTo>
                    <a:lnTo>
                      <a:pt x="149" y="689"/>
                    </a:lnTo>
                    <a:lnTo>
                      <a:pt x="152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0" y="730"/>
                    </a:lnTo>
                    <a:lnTo>
                      <a:pt x="179" y="738"/>
                    </a:lnTo>
                    <a:lnTo>
                      <a:pt x="187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4" y="761"/>
                    </a:lnTo>
                    <a:lnTo>
                      <a:pt x="223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8" y="763"/>
                    </a:lnTo>
                    <a:lnTo>
                      <a:pt x="278" y="759"/>
                    </a:lnTo>
                    <a:lnTo>
                      <a:pt x="289" y="754"/>
                    </a:lnTo>
                    <a:lnTo>
                      <a:pt x="299" y="747"/>
                    </a:lnTo>
                    <a:lnTo>
                      <a:pt x="308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2" y="681"/>
                    </a:lnTo>
                    <a:lnTo>
                      <a:pt x="356" y="668"/>
                    </a:lnTo>
                    <a:lnTo>
                      <a:pt x="361" y="654"/>
                    </a:lnTo>
                    <a:lnTo>
                      <a:pt x="363" y="640"/>
                    </a:lnTo>
                    <a:lnTo>
                      <a:pt x="366" y="627"/>
                    </a:lnTo>
                    <a:lnTo>
                      <a:pt x="367" y="612"/>
                    </a:lnTo>
                    <a:lnTo>
                      <a:pt x="366" y="598"/>
                    </a:lnTo>
                    <a:lnTo>
                      <a:pt x="364" y="585"/>
                    </a:lnTo>
                    <a:lnTo>
                      <a:pt x="362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1" y="539"/>
                    </a:lnTo>
                    <a:lnTo>
                      <a:pt x="344" y="530"/>
                    </a:lnTo>
                    <a:lnTo>
                      <a:pt x="338" y="521"/>
                    </a:lnTo>
                    <a:lnTo>
                      <a:pt x="330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6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8" y="496"/>
                    </a:lnTo>
                    <a:lnTo>
                      <a:pt x="206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7" y="529"/>
                    </a:lnTo>
                    <a:lnTo>
                      <a:pt x="169" y="541"/>
                    </a:lnTo>
                    <a:lnTo>
                      <a:pt x="161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6" y="592"/>
                    </a:lnTo>
                    <a:lnTo>
                      <a:pt x="144" y="606"/>
                    </a:lnTo>
                    <a:lnTo>
                      <a:pt x="142" y="621"/>
                    </a:lnTo>
                    <a:lnTo>
                      <a:pt x="142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4" name="Freeform 75"/>
              <p:cNvSpPr>
                <a:spLocks noEditPoints="1"/>
              </p:cNvSpPr>
              <p:nvPr/>
            </p:nvSpPr>
            <p:spPr bwMode="auto">
              <a:xfrm>
                <a:off x="3815" y="3614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3" y="329"/>
                    </a:lnTo>
                    <a:lnTo>
                      <a:pt x="519" y="342"/>
                    </a:lnTo>
                    <a:lnTo>
                      <a:pt x="516" y="355"/>
                    </a:lnTo>
                    <a:lnTo>
                      <a:pt x="512" y="368"/>
                    </a:lnTo>
                    <a:lnTo>
                      <a:pt x="508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7" y="450"/>
                    </a:lnTo>
                    <a:lnTo>
                      <a:pt x="457" y="461"/>
                    </a:lnTo>
                    <a:lnTo>
                      <a:pt x="447" y="471"/>
                    </a:lnTo>
                    <a:lnTo>
                      <a:pt x="438" y="481"/>
                    </a:lnTo>
                    <a:lnTo>
                      <a:pt x="426" y="491"/>
                    </a:lnTo>
                    <a:lnTo>
                      <a:pt x="416" y="499"/>
                    </a:lnTo>
                    <a:lnTo>
                      <a:pt x="406" y="507"/>
                    </a:lnTo>
                    <a:lnTo>
                      <a:pt x="394" y="515"/>
                    </a:lnTo>
                    <a:lnTo>
                      <a:pt x="383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5" y="542"/>
                    </a:lnTo>
                    <a:lnTo>
                      <a:pt x="322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2" y="553"/>
                    </a:lnTo>
                    <a:lnTo>
                      <a:pt x="228" y="553"/>
                    </a:lnTo>
                    <a:lnTo>
                      <a:pt x="215" y="550"/>
                    </a:lnTo>
                    <a:lnTo>
                      <a:pt x="204" y="548"/>
                    </a:lnTo>
                    <a:lnTo>
                      <a:pt x="191" y="546"/>
                    </a:lnTo>
                    <a:lnTo>
                      <a:pt x="180" y="542"/>
                    </a:lnTo>
                    <a:lnTo>
                      <a:pt x="168" y="539"/>
                    </a:lnTo>
                    <a:lnTo>
                      <a:pt x="157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4" y="494"/>
                    </a:lnTo>
                    <a:lnTo>
                      <a:pt x="83" y="486"/>
                    </a:lnTo>
                    <a:lnTo>
                      <a:pt x="74" y="476"/>
                    </a:lnTo>
                    <a:lnTo>
                      <a:pt x="65" y="466"/>
                    </a:lnTo>
                    <a:lnTo>
                      <a:pt x="57" y="456"/>
                    </a:lnTo>
                    <a:lnTo>
                      <a:pt x="49" y="446"/>
                    </a:lnTo>
                    <a:lnTo>
                      <a:pt x="42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0" y="368"/>
                    </a:lnTo>
                    <a:lnTo>
                      <a:pt x="8" y="355"/>
                    </a:lnTo>
                    <a:lnTo>
                      <a:pt x="4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1" y="303"/>
                    </a:lnTo>
                    <a:lnTo>
                      <a:pt x="0" y="290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5" y="233"/>
                    </a:lnTo>
                    <a:lnTo>
                      <a:pt x="8" y="219"/>
                    </a:lnTo>
                    <a:lnTo>
                      <a:pt x="11" y="207"/>
                    </a:lnTo>
                    <a:lnTo>
                      <a:pt x="16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8"/>
                    </a:lnTo>
                    <a:lnTo>
                      <a:pt x="70" y="98"/>
                    </a:lnTo>
                    <a:lnTo>
                      <a:pt x="80" y="86"/>
                    </a:lnTo>
                    <a:lnTo>
                      <a:pt x="89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3" y="27"/>
                    </a:lnTo>
                    <a:lnTo>
                      <a:pt x="166" y="21"/>
                    </a:lnTo>
                    <a:lnTo>
                      <a:pt x="177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5"/>
                    </a:lnTo>
                    <a:lnTo>
                      <a:pt x="226" y="2"/>
                    </a:lnTo>
                    <a:lnTo>
                      <a:pt x="238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80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2" y="24"/>
                    </a:lnTo>
                    <a:lnTo>
                      <a:pt x="393" y="29"/>
                    </a:lnTo>
                    <a:lnTo>
                      <a:pt x="405" y="36"/>
                    </a:lnTo>
                    <a:lnTo>
                      <a:pt x="415" y="43"/>
                    </a:lnTo>
                    <a:lnTo>
                      <a:pt x="425" y="49"/>
                    </a:lnTo>
                    <a:lnTo>
                      <a:pt x="436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3" y="128"/>
                    </a:lnTo>
                    <a:lnTo>
                      <a:pt x="499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1" y="201"/>
                    </a:lnTo>
                    <a:lnTo>
                      <a:pt x="523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7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9" y="402"/>
                    </a:lnTo>
                    <a:lnTo>
                      <a:pt x="229" y="407"/>
                    </a:lnTo>
                    <a:lnTo>
                      <a:pt x="241" y="409"/>
                    </a:lnTo>
                    <a:lnTo>
                      <a:pt x="252" y="411"/>
                    </a:lnTo>
                    <a:lnTo>
                      <a:pt x="263" y="411"/>
                    </a:lnTo>
                    <a:lnTo>
                      <a:pt x="275" y="411"/>
                    </a:lnTo>
                    <a:lnTo>
                      <a:pt x="286" y="409"/>
                    </a:lnTo>
                    <a:lnTo>
                      <a:pt x="298" y="406"/>
                    </a:lnTo>
                    <a:lnTo>
                      <a:pt x="308" y="402"/>
                    </a:lnTo>
                    <a:lnTo>
                      <a:pt x="319" y="396"/>
                    </a:lnTo>
                    <a:lnTo>
                      <a:pt x="328" y="389"/>
                    </a:lnTo>
                    <a:lnTo>
                      <a:pt x="337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1" y="350"/>
                    </a:lnTo>
                    <a:lnTo>
                      <a:pt x="367" y="339"/>
                    </a:lnTo>
                    <a:lnTo>
                      <a:pt x="371" y="327"/>
                    </a:lnTo>
                    <a:lnTo>
                      <a:pt x="376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1" y="277"/>
                    </a:lnTo>
                    <a:lnTo>
                      <a:pt x="379" y="262"/>
                    </a:lnTo>
                    <a:lnTo>
                      <a:pt x="378" y="248"/>
                    </a:lnTo>
                    <a:lnTo>
                      <a:pt x="376" y="236"/>
                    </a:lnTo>
                    <a:lnTo>
                      <a:pt x="372" y="223"/>
                    </a:lnTo>
                    <a:lnTo>
                      <a:pt x="368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7" y="180"/>
                    </a:lnTo>
                    <a:lnTo>
                      <a:pt x="339" y="172"/>
                    </a:lnTo>
                    <a:lnTo>
                      <a:pt x="330" y="164"/>
                    </a:lnTo>
                    <a:lnTo>
                      <a:pt x="321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9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2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199" y="167"/>
                    </a:lnTo>
                    <a:lnTo>
                      <a:pt x="191" y="175"/>
                    </a:lnTo>
                    <a:lnTo>
                      <a:pt x="182" y="184"/>
                    </a:lnTo>
                    <a:lnTo>
                      <a:pt x="174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7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5" name="Freeform 76"/>
              <p:cNvSpPr>
                <a:spLocks/>
              </p:cNvSpPr>
              <p:nvPr/>
            </p:nvSpPr>
            <p:spPr bwMode="auto">
              <a:xfrm>
                <a:off x="388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4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3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5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5" y="438"/>
                    </a:lnTo>
                    <a:lnTo>
                      <a:pt x="175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7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5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6" name="Freeform 77"/>
              <p:cNvSpPr>
                <a:spLocks/>
              </p:cNvSpPr>
              <p:nvPr/>
            </p:nvSpPr>
            <p:spPr bwMode="auto">
              <a:xfrm>
                <a:off x="3935" y="3572"/>
                <a:ext cx="32" cy="109"/>
              </a:xfrm>
              <a:custGeom>
                <a:avLst/>
                <a:gdLst>
                  <a:gd name="T0" fmla="*/ 2 w 262"/>
                  <a:gd name="T1" fmla="*/ 0 h 887"/>
                  <a:gd name="T2" fmla="*/ 4 w 262"/>
                  <a:gd name="T3" fmla="*/ 0 h 887"/>
                  <a:gd name="T4" fmla="*/ 2 w 262"/>
                  <a:gd name="T5" fmla="*/ 13 h 887"/>
                  <a:gd name="T6" fmla="*/ 0 w 262"/>
                  <a:gd name="T7" fmla="*/ 13 h 887"/>
                  <a:gd name="T8" fmla="*/ 2 w 262"/>
                  <a:gd name="T9" fmla="*/ 0 h 8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7" name="Freeform 78"/>
              <p:cNvSpPr>
                <a:spLocks noEditPoints="1"/>
              </p:cNvSpPr>
              <p:nvPr/>
            </p:nvSpPr>
            <p:spPr bwMode="auto">
              <a:xfrm>
                <a:off x="3968" y="3614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3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6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6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2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2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5" y="315"/>
                    </a:lnTo>
                    <a:lnTo>
                      <a:pt x="524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3" y="368"/>
                    </a:lnTo>
                    <a:lnTo>
                      <a:pt x="507" y="380"/>
                    </a:lnTo>
                    <a:lnTo>
                      <a:pt x="503" y="393"/>
                    </a:lnTo>
                    <a:lnTo>
                      <a:pt x="497" y="404"/>
                    </a:lnTo>
                    <a:lnTo>
                      <a:pt x="490" y="417"/>
                    </a:lnTo>
                    <a:lnTo>
                      <a:pt x="483" y="429"/>
                    </a:lnTo>
                    <a:lnTo>
                      <a:pt x="475" y="439"/>
                    </a:lnTo>
                    <a:lnTo>
                      <a:pt x="466" y="450"/>
                    </a:lnTo>
                    <a:lnTo>
                      <a:pt x="458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5"/>
                    </a:lnTo>
                    <a:lnTo>
                      <a:pt x="384" y="522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8"/>
                    </a:lnTo>
                    <a:lnTo>
                      <a:pt x="335" y="542"/>
                    </a:lnTo>
                    <a:lnTo>
                      <a:pt x="323" y="546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3" y="551"/>
                    </a:lnTo>
                    <a:lnTo>
                      <a:pt x="269" y="553"/>
                    </a:lnTo>
                    <a:lnTo>
                      <a:pt x="255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2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6" y="528"/>
                    </a:lnTo>
                    <a:lnTo>
                      <a:pt x="135" y="523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4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6" y="466"/>
                    </a:lnTo>
                    <a:lnTo>
                      <a:pt x="58" y="456"/>
                    </a:lnTo>
                    <a:lnTo>
                      <a:pt x="50" y="446"/>
                    </a:lnTo>
                    <a:lnTo>
                      <a:pt x="43" y="435"/>
                    </a:lnTo>
                    <a:lnTo>
                      <a:pt x="36" y="425"/>
                    </a:lnTo>
                    <a:lnTo>
                      <a:pt x="29" y="414"/>
                    </a:lnTo>
                    <a:lnTo>
                      <a:pt x="24" y="402"/>
                    </a:lnTo>
                    <a:lnTo>
                      <a:pt x="19" y="391"/>
                    </a:lnTo>
                    <a:lnTo>
                      <a:pt x="15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3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4" y="247"/>
                    </a:lnTo>
                    <a:lnTo>
                      <a:pt x="6" y="233"/>
                    </a:lnTo>
                    <a:lnTo>
                      <a:pt x="8" y="219"/>
                    </a:lnTo>
                    <a:lnTo>
                      <a:pt x="12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6" y="168"/>
                    </a:lnTo>
                    <a:lnTo>
                      <a:pt x="31" y="155"/>
                    </a:lnTo>
                    <a:lnTo>
                      <a:pt x="38" y="144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8"/>
                    </a:lnTo>
                    <a:lnTo>
                      <a:pt x="70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100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2" y="40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90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6" y="2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29"/>
                    </a:lnTo>
                    <a:lnTo>
                      <a:pt x="404" y="36"/>
                    </a:lnTo>
                    <a:lnTo>
                      <a:pt x="416" y="43"/>
                    </a:lnTo>
                    <a:lnTo>
                      <a:pt x="426" y="49"/>
                    </a:lnTo>
                    <a:lnTo>
                      <a:pt x="435" y="58"/>
                    </a:lnTo>
                    <a:lnTo>
                      <a:pt x="445" y="67"/>
                    </a:lnTo>
                    <a:lnTo>
                      <a:pt x="455" y="76"/>
                    </a:lnTo>
                    <a:lnTo>
                      <a:pt x="464" y="85"/>
                    </a:lnTo>
                    <a:lnTo>
                      <a:pt x="472" y="95"/>
                    </a:lnTo>
                    <a:lnTo>
                      <a:pt x="480" y="106"/>
                    </a:lnTo>
                    <a:lnTo>
                      <a:pt x="487" y="116"/>
                    </a:lnTo>
                    <a:lnTo>
                      <a:pt x="494" y="128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10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1"/>
                    </a:lnTo>
                    <a:lnTo>
                      <a:pt x="524" y="215"/>
                    </a:lnTo>
                    <a:lnTo>
                      <a:pt x="526" y="229"/>
                    </a:lnTo>
                    <a:lnTo>
                      <a:pt x="527" y="244"/>
                    </a:lnTo>
                    <a:lnTo>
                      <a:pt x="528" y="257"/>
                    </a:lnTo>
                    <a:lnTo>
                      <a:pt x="528" y="272"/>
                    </a:lnTo>
                    <a:close/>
                    <a:moveTo>
                      <a:pt x="149" y="283"/>
                    </a:moveTo>
                    <a:lnTo>
                      <a:pt x="149" y="296"/>
                    </a:lnTo>
                    <a:lnTo>
                      <a:pt x="151" y="309"/>
                    </a:lnTo>
                    <a:lnTo>
                      <a:pt x="154" y="322"/>
                    </a:lnTo>
                    <a:lnTo>
                      <a:pt x="157" y="333"/>
                    </a:lnTo>
                    <a:lnTo>
                      <a:pt x="162" y="345"/>
                    </a:lnTo>
                    <a:lnTo>
                      <a:pt x="168" y="355"/>
                    </a:lnTo>
                    <a:lnTo>
                      <a:pt x="175" y="365"/>
                    </a:lnTo>
                    <a:lnTo>
                      <a:pt x="182" y="375"/>
                    </a:lnTo>
                    <a:lnTo>
                      <a:pt x="191" y="384"/>
                    </a:lnTo>
                    <a:lnTo>
                      <a:pt x="200" y="391"/>
                    </a:lnTo>
                    <a:lnTo>
                      <a:pt x="209" y="398"/>
                    </a:lnTo>
                    <a:lnTo>
                      <a:pt x="219" y="402"/>
                    </a:lnTo>
                    <a:lnTo>
                      <a:pt x="230" y="407"/>
                    </a:lnTo>
                    <a:lnTo>
                      <a:pt x="240" y="409"/>
                    </a:lnTo>
                    <a:lnTo>
                      <a:pt x="252" y="411"/>
                    </a:lnTo>
                    <a:lnTo>
                      <a:pt x="264" y="411"/>
                    </a:lnTo>
                    <a:lnTo>
                      <a:pt x="276" y="411"/>
                    </a:lnTo>
                    <a:lnTo>
                      <a:pt x="287" y="409"/>
                    </a:lnTo>
                    <a:lnTo>
                      <a:pt x="297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8" y="380"/>
                    </a:lnTo>
                    <a:lnTo>
                      <a:pt x="347" y="371"/>
                    </a:lnTo>
                    <a:lnTo>
                      <a:pt x="355" y="361"/>
                    </a:lnTo>
                    <a:lnTo>
                      <a:pt x="362" y="350"/>
                    </a:lnTo>
                    <a:lnTo>
                      <a:pt x="367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7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3" y="200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1" y="164"/>
                    </a:lnTo>
                    <a:lnTo>
                      <a:pt x="322" y="159"/>
                    </a:lnTo>
                    <a:lnTo>
                      <a:pt x="311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4"/>
                    </a:lnTo>
                    <a:lnTo>
                      <a:pt x="253" y="145"/>
                    </a:lnTo>
                    <a:lnTo>
                      <a:pt x="241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10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3" y="184"/>
                    </a:lnTo>
                    <a:lnTo>
                      <a:pt x="175" y="194"/>
                    </a:lnTo>
                    <a:lnTo>
                      <a:pt x="168" y="206"/>
                    </a:lnTo>
                    <a:lnTo>
                      <a:pt x="162" y="217"/>
                    </a:lnTo>
                    <a:lnTo>
                      <a:pt x="157" y="229"/>
                    </a:lnTo>
                    <a:lnTo>
                      <a:pt x="154" y="241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8" name="Freeform 79"/>
              <p:cNvSpPr>
                <a:spLocks/>
              </p:cNvSpPr>
              <p:nvPr/>
            </p:nvSpPr>
            <p:spPr bwMode="auto">
              <a:xfrm>
                <a:off x="4038" y="3615"/>
                <a:ext cx="64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6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70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6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9" name="Freeform 80"/>
              <p:cNvSpPr>
                <a:spLocks noEditPoints="1"/>
              </p:cNvSpPr>
              <p:nvPr/>
            </p:nvSpPr>
            <p:spPr bwMode="auto">
              <a:xfrm>
                <a:off x="4102" y="3614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7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0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4"/>
                    </a:moveTo>
                    <a:lnTo>
                      <a:pt x="150" y="314"/>
                    </a:lnTo>
                    <a:lnTo>
                      <a:pt x="152" y="327"/>
                    </a:lnTo>
                    <a:lnTo>
                      <a:pt x="154" y="340"/>
                    </a:lnTo>
                    <a:lnTo>
                      <a:pt x="158" y="353"/>
                    </a:lnTo>
                    <a:lnTo>
                      <a:pt x="161" y="364"/>
                    </a:lnTo>
                    <a:lnTo>
                      <a:pt x="166" y="375"/>
                    </a:lnTo>
                    <a:lnTo>
                      <a:pt x="171" y="384"/>
                    </a:lnTo>
                    <a:lnTo>
                      <a:pt x="176" y="392"/>
                    </a:lnTo>
                    <a:lnTo>
                      <a:pt x="183" y="400"/>
                    </a:lnTo>
                    <a:lnTo>
                      <a:pt x="190" y="407"/>
                    </a:lnTo>
                    <a:lnTo>
                      <a:pt x="197" y="412"/>
                    </a:lnTo>
                    <a:lnTo>
                      <a:pt x="205" y="417"/>
                    </a:lnTo>
                    <a:lnTo>
                      <a:pt x="214" y="422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9"/>
                    </a:lnTo>
                    <a:lnTo>
                      <a:pt x="254" y="429"/>
                    </a:lnTo>
                    <a:lnTo>
                      <a:pt x="270" y="427"/>
                    </a:lnTo>
                    <a:lnTo>
                      <a:pt x="285" y="425"/>
                    </a:lnTo>
                    <a:lnTo>
                      <a:pt x="299" y="419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2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2" y="420"/>
                    </a:lnTo>
                    <a:lnTo>
                      <a:pt x="450" y="437"/>
                    </a:lnTo>
                    <a:lnTo>
                      <a:pt x="438" y="452"/>
                    </a:lnTo>
                    <a:lnTo>
                      <a:pt x="425" y="465"/>
                    </a:lnTo>
                    <a:lnTo>
                      <a:pt x="411" y="479"/>
                    </a:lnTo>
                    <a:lnTo>
                      <a:pt x="399" y="491"/>
                    </a:lnTo>
                    <a:lnTo>
                      <a:pt x="385" y="501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7"/>
                    </a:lnTo>
                    <a:lnTo>
                      <a:pt x="328" y="534"/>
                    </a:lnTo>
                    <a:lnTo>
                      <a:pt x="314" y="540"/>
                    </a:lnTo>
                    <a:lnTo>
                      <a:pt x="299" y="545"/>
                    </a:lnTo>
                    <a:lnTo>
                      <a:pt x="283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6" y="554"/>
                    </a:lnTo>
                    <a:lnTo>
                      <a:pt x="223" y="553"/>
                    </a:lnTo>
                    <a:lnTo>
                      <a:pt x="211" y="553"/>
                    </a:lnTo>
                    <a:lnTo>
                      <a:pt x="198" y="550"/>
                    </a:lnTo>
                    <a:lnTo>
                      <a:pt x="187" y="549"/>
                    </a:lnTo>
                    <a:lnTo>
                      <a:pt x="175" y="546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1" y="531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2"/>
                    </a:lnTo>
                    <a:lnTo>
                      <a:pt x="92" y="505"/>
                    </a:lnTo>
                    <a:lnTo>
                      <a:pt x="83" y="497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2"/>
                    </a:lnTo>
                    <a:lnTo>
                      <a:pt x="43" y="453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10"/>
                    </a:lnTo>
                    <a:lnTo>
                      <a:pt x="16" y="399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0"/>
                    </a:lnTo>
                    <a:lnTo>
                      <a:pt x="1" y="265"/>
                    </a:lnTo>
                    <a:lnTo>
                      <a:pt x="2" y="252"/>
                    </a:lnTo>
                    <a:lnTo>
                      <a:pt x="4" y="237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3" y="195"/>
                    </a:lnTo>
                    <a:lnTo>
                      <a:pt x="18" y="183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2"/>
                    </a:lnTo>
                    <a:lnTo>
                      <a:pt x="49" y="121"/>
                    </a:lnTo>
                    <a:lnTo>
                      <a:pt x="57" y="109"/>
                    </a:lnTo>
                    <a:lnTo>
                      <a:pt x="66" y="98"/>
                    </a:lnTo>
                    <a:lnTo>
                      <a:pt x="75" y="86"/>
                    </a:lnTo>
                    <a:lnTo>
                      <a:pt x="84" y="76"/>
                    </a:lnTo>
                    <a:lnTo>
                      <a:pt x="95" y="67"/>
                    </a:lnTo>
                    <a:lnTo>
                      <a:pt x="104" y="58"/>
                    </a:lnTo>
                    <a:lnTo>
                      <a:pt x="114" y="48"/>
                    </a:lnTo>
                    <a:lnTo>
                      <a:pt x="125" y="40"/>
                    </a:lnTo>
                    <a:lnTo>
                      <a:pt x="136" y="33"/>
                    </a:lnTo>
                    <a:lnTo>
                      <a:pt x="146" y="28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3" y="8"/>
                    </a:lnTo>
                    <a:lnTo>
                      <a:pt x="205" y="5"/>
                    </a:lnTo>
                    <a:lnTo>
                      <a:pt x="218" y="2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5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5"/>
                    </a:lnTo>
                    <a:lnTo>
                      <a:pt x="317" y="7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20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0" y="37"/>
                    </a:lnTo>
                    <a:lnTo>
                      <a:pt x="390" y="44"/>
                    </a:lnTo>
                    <a:lnTo>
                      <a:pt x="399" y="51"/>
                    </a:lnTo>
                    <a:lnTo>
                      <a:pt x="408" y="60"/>
                    </a:lnTo>
                    <a:lnTo>
                      <a:pt x="416" y="68"/>
                    </a:lnTo>
                    <a:lnTo>
                      <a:pt x="424" y="77"/>
                    </a:lnTo>
                    <a:lnTo>
                      <a:pt x="432" y="87"/>
                    </a:lnTo>
                    <a:lnTo>
                      <a:pt x="439" y="98"/>
                    </a:lnTo>
                    <a:lnTo>
                      <a:pt x="445" y="109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1"/>
                    </a:lnTo>
                    <a:lnTo>
                      <a:pt x="470" y="176"/>
                    </a:lnTo>
                    <a:lnTo>
                      <a:pt x="475" y="191"/>
                    </a:lnTo>
                    <a:lnTo>
                      <a:pt x="477" y="206"/>
                    </a:lnTo>
                    <a:lnTo>
                      <a:pt x="479" y="223"/>
                    </a:lnTo>
                    <a:lnTo>
                      <a:pt x="481" y="239"/>
                    </a:lnTo>
                    <a:lnTo>
                      <a:pt x="484" y="276"/>
                    </a:lnTo>
                    <a:lnTo>
                      <a:pt x="485" y="314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4" y="197"/>
                    </a:lnTo>
                    <a:lnTo>
                      <a:pt x="353" y="186"/>
                    </a:lnTo>
                    <a:lnTo>
                      <a:pt x="350" y="177"/>
                    </a:lnTo>
                    <a:lnTo>
                      <a:pt x="346" y="169"/>
                    </a:lnTo>
                    <a:lnTo>
                      <a:pt x="343" y="161"/>
                    </a:lnTo>
                    <a:lnTo>
                      <a:pt x="338" y="154"/>
                    </a:lnTo>
                    <a:lnTo>
                      <a:pt x="333" y="147"/>
                    </a:lnTo>
                    <a:lnTo>
                      <a:pt x="328" y="141"/>
                    </a:lnTo>
                    <a:lnTo>
                      <a:pt x="321" y="137"/>
                    </a:lnTo>
                    <a:lnTo>
                      <a:pt x="314" y="132"/>
                    </a:lnTo>
                    <a:lnTo>
                      <a:pt x="307" y="129"/>
                    </a:lnTo>
                    <a:lnTo>
                      <a:pt x="299" y="125"/>
                    </a:lnTo>
                    <a:lnTo>
                      <a:pt x="290" y="123"/>
                    </a:lnTo>
                    <a:lnTo>
                      <a:pt x="281" y="122"/>
                    </a:lnTo>
                    <a:lnTo>
                      <a:pt x="271" y="121"/>
                    </a:lnTo>
                    <a:lnTo>
                      <a:pt x="261" y="121"/>
                    </a:lnTo>
                    <a:lnTo>
                      <a:pt x="252" y="121"/>
                    </a:lnTo>
                    <a:lnTo>
                      <a:pt x="244" y="122"/>
                    </a:lnTo>
                    <a:lnTo>
                      <a:pt x="235" y="123"/>
                    </a:lnTo>
                    <a:lnTo>
                      <a:pt x="227" y="125"/>
                    </a:lnTo>
                    <a:lnTo>
                      <a:pt x="220" y="129"/>
                    </a:lnTo>
                    <a:lnTo>
                      <a:pt x="212" y="132"/>
                    </a:lnTo>
                    <a:lnTo>
                      <a:pt x="205" y="137"/>
                    </a:lnTo>
                    <a:lnTo>
                      <a:pt x="198" y="141"/>
                    </a:lnTo>
                    <a:lnTo>
                      <a:pt x="192" y="147"/>
                    </a:lnTo>
                    <a:lnTo>
                      <a:pt x="187" y="154"/>
                    </a:lnTo>
                    <a:lnTo>
                      <a:pt x="181" y="161"/>
                    </a:lnTo>
                    <a:lnTo>
                      <a:pt x="175" y="169"/>
                    </a:lnTo>
                    <a:lnTo>
                      <a:pt x="171" y="177"/>
                    </a:lnTo>
                    <a:lnTo>
                      <a:pt x="166" y="186"/>
                    </a:lnTo>
                    <a:lnTo>
                      <a:pt x="161" y="197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0" name="Freeform 81"/>
              <p:cNvSpPr>
                <a:spLocks/>
              </p:cNvSpPr>
              <p:nvPr/>
            </p:nvSpPr>
            <p:spPr bwMode="auto">
              <a:xfrm>
                <a:off x="4170" y="3614"/>
                <a:ext cx="58" cy="67"/>
              </a:xfrm>
              <a:custGeom>
                <a:avLst/>
                <a:gdLst>
                  <a:gd name="T0" fmla="*/ 3 w 467"/>
                  <a:gd name="T1" fmla="*/ 1 h 543"/>
                  <a:gd name="T2" fmla="*/ 4 w 467"/>
                  <a:gd name="T3" fmla="*/ 1 h 543"/>
                  <a:gd name="T4" fmla="*/ 4 w 467"/>
                  <a:gd name="T5" fmla="*/ 0 h 543"/>
                  <a:gd name="T6" fmla="*/ 5 w 467"/>
                  <a:gd name="T7" fmla="*/ 0 h 543"/>
                  <a:gd name="T8" fmla="*/ 5 w 467"/>
                  <a:gd name="T9" fmla="*/ 0 h 543"/>
                  <a:gd name="T10" fmla="*/ 6 w 467"/>
                  <a:gd name="T11" fmla="*/ 0 h 543"/>
                  <a:gd name="T12" fmla="*/ 6 w 467"/>
                  <a:gd name="T13" fmla="*/ 0 h 543"/>
                  <a:gd name="T14" fmla="*/ 6 w 467"/>
                  <a:gd name="T15" fmla="*/ 0 h 543"/>
                  <a:gd name="T16" fmla="*/ 7 w 467"/>
                  <a:gd name="T17" fmla="*/ 1 h 543"/>
                  <a:gd name="T18" fmla="*/ 7 w 467"/>
                  <a:gd name="T19" fmla="*/ 1 h 543"/>
                  <a:gd name="T20" fmla="*/ 7 w 467"/>
                  <a:gd name="T21" fmla="*/ 2 h 543"/>
                  <a:gd name="T22" fmla="*/ 7 w 467"/>
                  <a:gd name="T23" fmla="*/ 2 h 543"/>
                  <a:gd name="T24" fmla="*/ 7 w 467"/>
                  <a:gd name="T25" fmla="*/ 3 h 543"/>
                  <a:gd name="T26" fmla="*/ 7 w 467"/>
                  <a:gd name="T27" fmla="*/ 3 h 543"/>
                  <a:gd name="T28" fmla="*/ 7 w 467"/>
                  <a:gd name="T29" fmla="*/ 3 h 543"/>
                  <a:gd name="T30" fmla="*/ 4 w 467"/>
                  <a:gd name="T31" fmla="*/ 8 h 543"/>
                  <a:gd name="T32" fmla="*/ 5 w 467"/>
                  <a:gd name="T33" fmla="*/ 3 h 543"/>
                  <a:gd name="T34" fmla="*/ 5 w 467"/>
                  <a:gd name="T35" fmla="*/ 3 h 543"/>
                  <a:gd name="T36" fmla="*/ 5 w 467"/>
                  <a:gd name="T37" fmla="*/ 3 h 543"/>
                  <a:gd name="T38" fmla="*/ 5 w 467"/>
                  <a:gd name="T39" fmla="*/ 2 h 543"/>
                  <a:gd name="T40" fmla="*/ 5 w 467"/>
                  <a:gd name="T41" fmla="*/ 2 h 543"/>
                  <a:gd name="T42" fmla="*/ 5 w 467"/>
                  <a:gd name="T43" fmla="*/ 2 h 543"/>
                  <a:gd name="T44" fmla="*/ 5 w 467"/>
                  <a:gd name="T45" fmla="*/ 2 h 543"/>
                  <a:gd name="T46" fmla="*/ 4 w 467"/>
                  <a:gd name="T47" fmla="*/ 2 h 543"/>
                  <a:gd name="T48" fmla="*/ 4 w 467"/>
                  <a:gd name="T49" fmla="*/ 2 h 543"/>
                  <a:gd name="T50" fmla="*/ 4 w 467"/>
                  <a:gd name="T51" fmla="*/ 2 h 543"/>
                  <a:gd name="T52" fmla="*/ 4 w 467"/>
                  <a:gd name="T53" fmla="*/ 2 h 543"/>
                  <a:gd name="T54" fmla="*/ 4 w 467"/>
                  <a:gd name="T55" fmla="*/ 2 h 543"/>
                  <a:gd name="T56" fmla="*/ 3 w 467"/>
                  <a:gd name="T57" fmla="*/ 2 h 543"/>
                  <a:gd name="T58" fmla="*/ 3 w 467"/>
                  <a:gd name="T59" fmla="*/ 2 h 543"/>
                  <a:gd name="T60" fmla="*/ 3 w 467"/>
                  <a:gd name="T61" fmla="*/ 3 h 543"/>
                  <a:gd name="T62" fmla="*/ 3 w 467"/>
                  <a:gd name="T63" fmla="*/ 3 h 543"/>
                  <a:gd name="T64" fmla="*/ 3 w 467"/>
                  <a:gd name="T65" fmla="*/ 3 h 543"/>
                  <a:gd name="T66" fmla="*/ 2 w 467"/>
                  <a:gd name="T67" fmla="*/ 8 h 543"/>
                  <a:gd name="T68" fmla="*/ 1 w 467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3">
                    <a:moveTo>
                      <a:pt x="216" y="10"/>
                    </a:moveTo>
                    <a:lnTo>
                      <a:pt x="207" y="68"/>
                    </a:lnTo>
                    <a:lnTo>
                      <a:pt x="227" y="51"/>
                    </a:lnTo>
                    <a:lnTo>
                      <a:pt x="246" y="37"/>
                    </a:lnTo>
                    <a:lnTo>
                      <a:pt x="263" y="24"/>
                    </a:lnTo>
                    <a:lnTo>
                      <a:pt x="278" y="15"/>
                    </a:lnTo>
                    <a:lnTo>
                      <a:pt x="292" y="8"/>
                    </a:lnTo>
                    <a:lnTo>
                      <a:pt x="307" y="4"/>
                    </a:lnTo>
                    <a:lnTo>
                      <a:pt x="321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2"/>
                    </a:lnTo>
                    <a:lnTo>
                      <a:pt x="379" y="6"/>
                    </a:lnTo>
                    <a:lnTo>
                      <a:pt x="390" y="12"/>
                    </a:lnTo>
                    <a:lnTo>
                      <a:pt x="402" y="18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2" y="47"/>
                    </a:lnTo>
                    <a:lnTo>
                      <a:pt x="440" y="60"/>
                    </a:lnTo>
                    <a:lnTo>
                      <a:pt x="448" y="74"/>
                    </a:lnTo>
                    <a:lnTo>
                      <a:pt x="453" y="89"/>
                    </a:lnTo>
                    <a:lnTo>
                      <a:pt x="458" y="103"/>
                    </a:lnTo>
                    <a:lnTo>
                      <a:pt x="463" y="121"/>
                    </a:lnTo>
                    <a:lnTo>
                      <a:pt x="465" y="138"/>
                    </a:lnTo>
                    <a:lnTo>
                      <a:pt x="466" y="156"/>
                    </a:lnTo>
                    <a:lnTo>
                      <a:pt x="467" y="176"/>
                    </a:lnTo>
                    <a:lnTo>
                      <a:pt x="467" y="188"/>
                    </a:lnTo>
                    <a:lnTo>
                      <a:pt x="466" y="199"/>
                    </a:lnTo>
                    <a:lnTo>
                      <a:pt x="466" y="209"/>
                    </a:lnTo>
                    <a:lnTo>
                      <a:pt x="465" y="218"/>
                    </a:lnTo>
                    <a:lnTo>
                      <a:pt x="420" y="543"/>
                    </a:lnTo>
                    <a:lnTo>
                      <a:pt x="279" y="543"/>
                    </a:lnTo>
                    <a:lnTo>
                      <a:pt x="323" y="236"/>
                    </a:lnTo>
                    <a:lnTo>
                      <a:pt x="324" y="226"/>
                    </a:lnTo>
                    <a:lnTo>
                      <a:pt x="324" y="217"/>
                    </a:lnTo>
                    <a:lnTo>
                      <a:pt x="325" y="205"/>
                    </a:lnTo>
                    <a:lnTo>
                      <a:pt x="325" y="192"/>
                    </a:lnTo>
                    <a:lnTo>
                      <a:pt x="324" y="175"/>
                    </a:lnTo>
                    <a:lnTo>
                      <a:pt x="321" y="160"/>
                    </a:lnTo>
                    <a:lnTo>
                      <a:pt x="319" y="153"/>
                    </a:lnTo>
                    <a:lnTo>
                      <a:pt x="317" y="147"/>
                    </a:lnTo>
                    <a:lnTo>
                      <a:pt x="315" y="143"/>
                    </a:lnTo>
                    <a:lnTo>
                      <a:pt x="311" y="137"/>
                    </a:lnTo>
                    <a:lnTo>
                      <a:pt x="308" y="133"/>
                    </a:lnTo>
                    <a:lnTo>
                      <a:pt x="304" y="129"/>
                    </a:lnTo>
                    <a:lnTo>
                      <a:pt x="300" y="126"/>
                    </a:lnTo>
                    <a:lnTo>
                      <a:pt x="295" y="123"/>
                    </a:lnTo>
                    <a:lnTo>
                      <a:pt x="289" y="122"/>
                    </a:lnTo>
                    <a:lnTo>
                      <a:pt x="284" y="121"/>
                    </a:lnTo>
                    <a:lnTo>
                      <a:pt x="278" y="120"/>
                    </a:lnTo>
                    <a:lnTo>
                      <a:pt x="271" y="120"/>
                    </a:lnTo>
                    <a:lnTo>
                      <a:pt x="264" y="120"/>
                    </a:lnTo>
                    <a:lnTo>
                      <a:pt x="256" y="121"/>
                    </a:lnTo>
                    <a:lnTo>
                      <a:pt x="249" y="124"/>
                    </a:lnTo>
                    <a:lnTo>
                      <a:pt x="241" y="128"/>
                    </a:lnTo>
                    <a:lnTo>
                      <a:pt x="234" y="132"/>
                    </a:lnTo>
                    <a:lnTo>
                      <a:pt x="229" y="138"/>
                    </a:lnTo>
                    <a:lnTo>
                      <a:pt x="222" y="145"/>
                    </a:lnTo>
                    <a:lnTo>
                      <a:pt x="216" y="153"/>
                    </a:lnTo>
                    <a:lnTo>
                      <a:pt x="210" y="162"/>
                    </a:lnTo>
                    <a:lnTo>
                      <a:pt x="204" y="171"/>
                    </a:lnTo>
                    <a:lnTo>
                      <a:pt x="200" y="182"/>
                    </a:lnTo>
                    <a:lnTo>
                      <a:pt x="195" y="193"/>
                    </a:lnTo>
                    <a:lnTo>
                      <a:pt x="192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4" y="244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4" y="10"/>
                    </a:lnTo>
                    <a:lnTo>
                      <a:pt x="216" y="1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1" name="Freeform 82"/>
              <p:cNvSpPr>
                <a:spLocks/>
              </p:cNvSpPr>
              <p:nvPr/>
            </p:nvSpPr>
            <p:spPr bwMode="auto">
              <a:xfrm>
                <a:off x="4232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7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39" y="125"/>
                    </a:lnTo>
                    <a:lnTo>
                      <a:pt x="230" y="121"/>
                    </a:lnTo>
                    <a:lnTo>
                      <a:pt x="222" y="118"/>
                    </a:lnTo>
                    <a:lnTo>
                      <a:pt x="214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3" y="122"/>
                    </a:lnTo>
                    <a:lnTo>
                      <a:pt x="175" y="128"/>
                    </a:lnTo>
                    <a:lnTo>
                      <a:pt x="168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8" y="193"/>
                    </a:lnTo>
                    <a:lnTo>
                      <a:pt x="175" y="203"/>
                    </a:lnTo>
                    <a:lnTo>
                      <a:pt x="186" y="213"/>
                    </a:lnTo>
                    <a:lnTo>
                      <a:pt x="199" y="223"/>
                    </a:lnTo>
                    <a:lnTo>
                      <a:pt x="218" y="234"/>
                    </a:lnTo>
                    <a:lnTo>
                      <a:pt x="239" y="247"/>
                    </a:lnTo>
                    <a:lnTo>
                      <a:pt x="251" y="253"/>
                    </a:lnTo>
                    <a:lnTo>
                      <a:pt x="261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7" y="288"/>
                    </a:lnTo>
                    <a:lnTo>
                      <a:pt x="304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3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1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8"/>
                    </a:lnTo>
                    <a:lnTo>
                      <a:pt x="324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2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8" y="535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1" y="553"/>
                    </a:lnTo>
                    <a:lnTo>
                      <a:pt x="175" y="555"/>
                    </a:lnTo>
                    <a:lnTo>
                      <a:pt x="158" y="556"/>
                    </a:lnTo>
                    <a:lnTo>
                      <a:pt x="145" y="555"/>
                    </a:lnTo>
                    <a:lnTo>
                      <a:pt x="134" y="554"/>
                    </a:lnTo>
                    <a:lnTo>
                      <a:pt x="121" y="553"/>
                    </a:lnTo>
                    <a:lnTo>
                      <a:pt x="111" y="549"/>
                    </a:lnTo>
                    <a:lnTo>
                      <a:pt x="99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8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1" y="505"/>
                    </a:lnTo>
                    <a:lnTo>
                      <a:pt x="32" y="495"/>
                    </a:lnTo>
                    <a:lnTo>
                      <a:pt x="24" y="485"/>
                    </a:lnTo>
                    <a:lnTo>
                      <a:pt x="16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5" y="417"/>
                    </a:lnTo>
                    <a:lnTo>
                      <a:pt x="116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4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3" y="431"/>
                    </a:lnTo>
                    <a:lnTo>
                      <a:pt x="191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7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4" y="268"/>
                    </a:lnTo>
                    <a:lnTo>
                      <a:pt x="67" y="259"/>
                    </a:lnTo>
                    <a:lnTo>
                      <a:pt x="62" y="250"/>
                    </a:lnTo>
                    <a:lnTo>
                      <a:pt x="56" y="241"/>
                    </a:lnTo>
                    <a:lnTo>
                      <a:pt x="51" y="231"/>
                    </a:lnTo>
                    <a:lnTo>
                      <a:pt x="48" y="222"/>
                    </a:lnTo>
                    <a:lnTo>
                      <a:pt x="44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6" y="72"/>
                    </a:lnTo>
                    <a:lnTo>
                      <a:pt x="75" y="60"/>
                    </a:lnTo>
                    <a:lnTo>
                      <a:pt x="87" y="47"/>
                    </a:lnTo>
                    <a:lnTo>
                      <a:pt x="99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2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6" y="5"/>
                    </a:lnTo>
                    <a:lnTo>
                      <a:pt x="255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0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2" name="Freeform 83"/>
              <p:cNvSpPr>
                <a:spLocks/>
              </p:cNvSpPr>
              <p:nvPr/>
            </p:nvSpPr>
            <p:spPr bwMode="auto">
              <a:xfrm>
                <a:off x="4282" y="3572"/>
                <a:ext cx="60" cy="109"/>
              </a:xfrm>
              <a:custGeom>
                <a:avLst/>
                <a:gdLst>
                  <a:gd name="T0" fmla="*/ 2 w 489"/>
                  <a:gd name="T1" fmla="*/ 0 h 887"/>
                  <a:gd name="T2" fmla="*/ 4 w 489"/>
                  <a:gd name="T3" fmla="*/ 0 h 887"/>
                  <a:gd name="T4" fmla="*/ 3 w 489"/>
                  <a:gd name="T5" fmla="*/ 8 h 887"/>
                  <a:gd name="T6" fmla="*/ 5 w 489"/>
                  <a:gd name="T7" fmla="*/ 5 h 887"/>
                  <a:gd name="T8" fmla="*/ 7 w 489"/>
                  <a:gd name="T9" fmla="*/ 5 h 887"/>
                  <a:gd name="T10" fmla="*/ 4 w 489"/>
                  <a:gd name="T11" fmla="*/ 9 h 887"/>
                  <a:gd name="T12" fmla="*/ 7 w 489"/>
                  <a:gd name="T13" fmla="*/ 13 h 887"/>
                  <a:gd name="T14" fmla="*/ 4 w 489"/>
                  <a:gd name="T15" fmla="*/ 13 h 887"/>
                  <a:gd name="T16" fmla="*/ 3 w 489"/>
                  <a:gd name="T17" fmla="*/ 10 h 887"/>
                  <a:gd name="T18" fmla="*/ 2 w 489"/>
                  <a:gd name="T19" fmla="*/ 13 h 887"/>
                  <a:gd name="T20" fmla="*/ 0 w 489"/>
                  <a:gd name="T21" fmla="*/ 13 h 887"/>
                  <a:gd name="T22" fmla="*/ 2 w 489"/>
                  <a:gd name="T23" fmla="*/ 0 h 8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7">
                    <a:moveTo>
                      <a:pt x="120" y="0"/>
                    </a:moveTo>
                    <a:lnTo>
                      <a:pt x="260" y="0"/>
                    </a:lnTo>
                    <a:lnTo>
                      <a:pt x="188" y="549"/>
                    </a:lnTo>
                    <a:lnTo>
                      <a:pt x="328" y="354"/>
                    </a:lnTo>
                    <a:lnTo>
                      <a:pt x="489" y="354"/>
                    </a:lnTo>
                    <a:lnTo>
                      <a:pt x="296" y="624"/>
                    </a:lnTo>
                    <a:lnTo>
                      <a:pt x="439" y="887"/>
                    </a:lnTo>
                    <a:lnTo>
                      <a:pt x="294" y="887"/>
                    </a:lnTo>
                    <a:lnTo>
                      <a:pt x="170" y="666"/>
                    </a:lnTo>
                    <a:lnTo>
                      <a:pt x="141" y="887"/>
                    </a:lnTo>
                    <a:lnTo>
                      <a:pt x="0" y="887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3" name="Freeform 84"/>
              <p:cNvSpPr>
                <a:spLocks noEditPoints="1"/>
              </p:cNvSpPr>
              <p:nvPr/>
            </p:nvSpPr>
            <p:spPr bwMode="auto">
              <a:xfrm>
                <a:off x="4345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8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5" y="302"/>
                    </a:lnTo>
                    <a:lnTo>
                      <a:pt x="562" y="302"/>
                    </a:lnTo>
                    <a:lnTo>
                      <a:pt x="143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8" y="302"/>
                    </a:lnTo>
                    <a:close/>
                    <a:moveTo>
                      <a:pt x="400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4" name="Freeform 85"/>
              <p:cNvSpPr>
                <a:spLocks noEditPoints="1"/>
              </p:cNvSpPr>
              <p:nvPr/>
            </p:nvSpPr>
            <p:spPr bwMode="auto">
              <a:xfrm>
                <a:off x="4458" y="3578"/>
                <a:ext cx="59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3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4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5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0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2"/>
                    </a:moveTo>
                    <a:lnTo>
                      <a:pt x="175" y="302"/>
                    </a:lnTo>
                    <a:lnTo>
                      <a:pt x="137" y="585"/>
                    </a:lnTo>
                    <a:lnTo>
                      <a:pt x="136" y="603"/>
                    </a:lnTo>
                    <a:lnTo>
                      <a:pt x="136" y="613"/>
                    </a:lnTo>
                    <a:lnTo>
                      <a:pt x="137" y="623"/>
                    </a:lnTo>
                    <a:lnTo>
                      <a:pt x="139" y="631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8" y="655"/>
                    </a:lnTo>
                    <a:lnTo>
                      <a:pt x="152" y="662"/>
                    </a:lnTo>
                    <a:lnTo>
                      <a:pt x="157" y="668"/>
                    </a:lnTo>
                    <a:lnTo>
                      <a:pt x="163" y="673"/>
                    </a:lnTo>
                    <a:lnTo>
                      <a:pt x="168" y="679"/>
                    </a:lnTo>
                    <a:lnTo>
                      <a:pt x="175" y="683"/>
                    </a:lnTo>
                    <a:lnTo>
                      <a:pt x="182" y="686"/>
                    </a:lnTo>
                    <a:lnTo>
                      <a:pt x="189" y="688"/>
                    </a:lnTo>
                    <a:lnTo>
                      <a:pt x="197" y="691"/>
                    </a:lnTo>
                    <a:lnTo>
                      <a:pt x="205" y="692"/>
                    </a:lnTo>
                    <a:lnTo>
                      <a:pt x="213" y="692"/>
                    </a:lnTo>
                    <a:lnTo>
                      <a:pt x="221" y="692"/>
                    </a:lnTo>
                    <a:lnTo>
                      <a:pt x="230" y="691"/>
                    </a:lnTo>
                    <a:lnTo>
                      <a:pt x="237" y="688"/>
                    </a:lnTo>
                    <a:lnTo>
                      <a:pt x="245" y="685"/>
                    </a:lnTo>
                    <a:lnTo>
                      <a:pt x="252" y="681"/>
                    </a:lnTo>
                    <a:lnTo>
                      <a:pt x="259" y="676"/>
                    </a:lnTo>
                    <a:lnTo>
                      <a:pt x="266" y="670"/>
                    </a:lnTo>
                    <a:lnTo>
                      <a:pt x="273" y="663"/>
                    </a:lnTo>
                    <a:lnTo>
                      <a:pt x="279" y="655"/>
                    </a:lnTo>
                    <a:lnTo>
                      <a:pt x="284" y="647"/>
                    </a:lnTo>
                    <a:lnTo>
                      <a:pt x="289" y="639"/>
                    </a:lnTo>
                    <a:lnTo>
                      <a:pt x="293" y="629"/>
                    </a:lnTo>
                    <a:lnTo>
                      <a:pt x="297" y="619"/>
                    </a:lnTo>
                    <a:lnTo>
                      <a:pt x="300" y="608"/>
                    </a:lnTo>
                    <a:lnTo>
                      <a:pt x="303" y="598"/>
                    </a:lnTo>
                    <a:lnTo>
                      <a:pt x="304" y="585"/>
                    </a:lnTo>
                    <a:lnTo>
                      <a:pt x="341" y="302"/>
                    </a:lnTo>
                    <a:lnTo>
                      <a:pt x="481" y="302"/>
                    </a:lnTo>
                    <a:lnTo>
                      <a:pt x="453" y="521"/>
                    </a:lnTo>
                    <a:lnTo>
                      <a:pt x="448" y="552"/>
                    </a:lnTo>
                    <a:lnTo>
                      <a:pt x="444" y="580"/>
                    </a:lnTo>
                    <a:lnTo>
                      <a:pt x="439" y="607"/>
                    </a:lnTo>
                    <a:lnTo>
                      <a:pt x="435" y="631"/>
                    </a:lnTo>
                    <a:lnTo>
                      <a:pt x="430" y="653"/>
                    </a:lnTo>
                    <a:lnTo>
                      <a:pt x="425" y="673"/>
                    </a:lnTo>
                    <a:lnTo>
                      <a:pt x="421" y="692"/>
                    </a:lnTo>
                    <a:lnTo>
                      <a:pt x="416" y="708"/>
                    </a:lnTo>
                    <a:lnTo>
                      <a:pt x="411" y="723"/>
                    </a:lnTo>
                    <a:lnTo>
                      <a:pt x="404" y="737"/>
                    </a:lnTo>
                    <a:lnTo>
                      <a:pt x="397" y="750"/>
                    </a:lnTo>
                    <a:lnTo>
                      <a:pt x="389" y="763"/>
                    </a:lnTo>
                    <a:lnTo>
                      <a:pt x="380" y="775"/>
                    </a:lnTo>
                    <a:lnTo>
                      <a:pt x="369" y="786"/>
                    </a:lnTo>
                    <a:lnTo>
                      <a:pt x="358" y="796"/>
                    </a:lnTo>
                    <a:lnTo>
                      <a:pt x="346" y="807"/>
                    </a:lnTo>
                    <a:lnTo>
                      <a:pt x="334" y="816"/>
                    </a:lnTo>
                    <a:lnTo>
                      <a:pt x="319" y="824"/>
                    </a:lnTo>
                    <a:lnTo>
                      <a:pt x="305" y="830"/>
                    </a:lnTo>
                    <a:lnTo>
                      <a:pt x="289" y="835"/>
                    </a:lnTo>
                    <a:lnTo>
                      <a:pt x="272" y="840"/>
                    </a:lnTo>
                    <a:lnTo>
                      <a:pt x="254" y="843"/>
                    </a:lnTo>
                    <a:lnTo>
                      <a:pt x="235" y="845"/>
                    </a:lnTo>
                    <a:lnTo>
                      <a:pt x="215" y="846"/>
                    </a:lnTo>
                    <a:lnTo>
                      <a:pt x="190" y="845"/>
                    </a:lnTo>
                    <a:lnTo>
                      <a:pt x="167" y="841"/>
                    </a:lnTo>
                    <a:lnTo>
                      <a:pt x="144" y="837"/>
                    </a:lnTo>
                    <a:lnTo>
                      <a:pt x="124" y="830"/>
                    </a:lnTo>
                    <a:lnTo>
                      <a:pt x="113" y="826"/>
                    </a:lnTo>
                    <a:lnTo>
                      <a:pt x="104" y="822"/>
                    </a:lnTo>
                    <a:lnTo>
                      <a:pt x="95" y="816"/>
                    </a:lnTo>
                    <a:lnTo>
                      <a:pt x="87" y="810"/>
                    </a:lnTo>
                    <a:lnTo>
                      <a:pt x="79" y="804"/>
                    </a:lnTo>
                    <a:lnTo>
                      <a:pt x="71" y="797"/>
                    </a:lnTo>
                    <a:lnTo>
                      <a:pt x="63" y="791"/>
                    </a:lnTo>
                    <a:lnTo>
                      <a:pt x="56" y="784"/>
                    </a:lnTo>
                    <a:lnTo>
                      <a:pt x="49" y="776"/>
                    </a:lnTo>
                    <a:lnTo>
                      <a:pt x="42" y="766"/>
                    </a:lnTo>
                    <a:lnTo>
                      <a:pt x="36" y="758"/>
                    </a:lnTo>
                    <a:lnTo>
                      <a:pt x="32" y="749"/>
                    </a:lnTo>
                    <a:lnTo>
                      <a:pt x="22" y="729"/>
                    </a:lnTo>
                    <a:lnTo>
                      <a:pt x="13" y="708"/>
                    </a:lnTo>
                    <a:lnTo>
                      <a:pt x="8" y="684"/>
                    </a:lnTo>
                    <a:lnTo>
                      <a:pt x="3" y="660"/>
                    </a:lnTo>
                    <a:lnTo>
                      <a:pt x="1" y="633"/>
                    </a:lnTo>
                    <a:lnTo>
                      <a:pt x="0" y="605"/>
                    </a:lnTo>
                    <a:lnTo>
                      <a:pt x="1" y="582"/>
                    </a:lnTo>
                    <a:lnTo>
                      <a:pt x="1" y="561"/>
                    </a:lnTo>
                    <a:lnTo>
                      <a:pt x="3" y="540"/>
                    </a:lnTo>
                    <a:lnTo>
                      <a:pt x="4" y="522"/>
                    </a:lnTo>
                    <a:lnTo>
                      <a:pt x="33" y="302"/>
                    </a:lnTo>
                    <a:close/>
                    <a:moveTo>
                      <a:pt x="293" y="0"/>
                    </a:moveTo>
                    <a:lnTo>
                      <a:pt x="469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5" name="Freeform 86"/>
              <p:cNvSpPr>
                <a:spLocks/>
              </p:cNvSpPr>
              <p:nvPr/>
            </p:nvSpPr>
            <p:spPr bwMode="auto">
              <a:xfrm>
                <a:off x="4521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8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6" y="115"/>
                    </a:lnTo>
                    <a:lnTo>
                      <a:pt x="198" y="116"/>
                    </a:lnTo>
                    <a:lnTo>
                      <a:pt x="190" y="118"/>
                    </a:lnTo>
                    <a:lnTo>
                      <a:pt x="184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1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1" y="253"/>
                    </a:lnTo>
                    <a:lnTo>
                      <a:pt x="262" y="260"/>
                    </a:lnTo>
                    <a:lnTo>
                      <a:pt x="272" y="267"/>
                    </a:lnTo>
                    <a:lnTo>
                      <a:pt x="281" y="273"/>
                    </a:lnTo>
                    <a:lnTo>
                      <a:pt x="289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4" y="330"/>
                    </a:lnTo>
                    <a:lnTo>
                      <a:pt x="327" y="340"/>
                    </a:lnTo>
                    <a:lnTo>
                      <a:pt x="329" y="350"/>
                    </a:lnTo>
                    <a:lnTo>
                      <a:pt x="330" y="361"/>
                    </a:lnTo>
                    <a:lnTo>
                      <a:pt x="332" y="372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29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7" y="517"/>
                    </a:lnTo>
                    <a:lnTo>
                      <a:pt x="254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6" y="555"/>
                    </a:lnTo>
                    <a:lnTo>
                      <a:pt x="158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9" y="541"/>
                    </a:lnTo>
                    <a:lnTo>
                      <a:pt x="79" y="535"/>
                    </a:lnTo>
                    <a:lnTo>
                      <a:pt x="69" y="530"/>
                    </a:lnTo>
                    <a:lnTo>
                      <a:pt x="58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2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8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5" y="439"/>
                    </a:lnTo>
                    <a:lnTo>
                      <a:pt x="165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8" y="418"/>
                    </a:lnTo>
                    <a:lnTo>
                      <a:pt x="203" y="410"/>
                    </a:lnTo>
                    <a:lnTo>
                      <a:pt x="206" y="401"/>
                    </a:lnTo>
                    <a:lnTo>
                      <a:pt x="208" y="392"/>
                    </a:lnTo>
                    <a:lnTo>
                      <a:pt x="206" y="383"/>
                    </a:lnTo>
                    <a:lnTo>
                      <a:pt x="203" y="372"/>
                    </a:lnTo>
                    <a:lnTo>
                      <a:pt x="198" y="363"/>
                    </a:lnTo>
                    <a:lnTo>
                      <a:pt x="190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8" y="313"/>
                    </a:lnTo>
                    <a:lnTo>
                      <a:pt x="118" y="306"/>
                    </a:lnTo>
                    <a:lnTo>
                      <a:pt x="108" y="299"/>
                    </a:lnTo>
                    <a:lnTo>
                      <a:pt x="97" y="292"/>
                    </a:lnTo>
                    <a:lnTo>
                      <a:pt x="89" y="284"/>
                    </a:lnTo>
                    <a:lnTo>
                      <a:pt x="81" y="276"/>
                    </a:lnTo>
                    <a:lnTo>
                      <a:pt x="73" y="268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8" y="222"/>
                    </a:lnTo>
                    <a:lnTo>
                      <a:pt x="45" y="211"/>
                    </a:lnTo>
                    <a:lnTo>
                      <a:pt x="42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40" y="151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0" y="101"/>
                    </a:lnTo>
                    <a:lnTo>
                      <a:pt x="57" y="86"/>
                    </a:lnTo>
                    <a:lnTo>
                      <a:pt x="67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7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0" y="0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3" y="18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6" name="Freeform 87"/>
              <p:cNvSpPr>
                <a:spLocks/>
              </p:cNvSpPr>
              <p:nvPr/>
            </p:nvSpPr>
            <p:spPr bwMode="auto">
              <a:xfrm>
                <a:off x="4576" y="3591"/>
                <a:ext cx="34" cy="90"/>
              </a:xfrm>
              <a:custGeom>
                <a:avLst/>
                <a:gdLst>
                  <a:gd name="T0" fmla="*/ 1 w 280"/>
                  <a:gd name="T1" fmla="*/ 0 h 723"/>
                  <a:gd name="T2" fmla="*/ 4 w 280"/>
                  <a:gd name="T3" fmla="*/ 0 h 723"/>
                  <a:gd name="T4" fmla="*/ 3 w 280"/>
                  <a:gd name="T5" fmla="*/ 3 h 723"/>
                  <a:gd name="T6" fmla="*/ 4 w 280"/>
                  <a:gd name="T7" fmla="*/ 3 h 723"/>
                  <a:gd name="T8" fmla="*/ 4 w 280"/>
                  <a:gd name="T9" fmla="*/ 5 h 723"/>
                  <a:gd name="T10" fmla="*/ 3 w 280"/>
                  <a:gd name="T11" fmla="*/ 5 h 723"/>
                  <a:gd name="T12" fmla="*/ 2 w 280"/>
                  <a:gd name="T13" fmla="*/ 11 h 723"/>
                  <a:gd name="T14" fmla="*/ 0 w 280"/>
                  <a:gd name="T15" fmla="*/ 11 h 723"/>
                  <a:gd name="T16" fmla="*/ 1 w 280"/>
                  <a:gd name="T17" fmla="*/ 5 h 723"/>
                  <a:gd name="T18" fmla="*/ 0 w 280"/>
                  <a:gd name="T19" fmla="*/ 5 h 723"/>
                  <a:gd name="T20" fmla="*/ 0 w 280"/>
                  <a:gd name="T21" fmla="*/ 3 h 723"/>
                  <a:gd name="T22" fmla="*/ 1 w 280"/>
                  <a:gd name="T23" fmla="*/ 3 h 723"/>
                  <a:gd name="T24" fmla="*/ 1 w 280"/>
                  <a:gd name="T25" fmla="*/ 0 h 7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0" h="723">
                    <a:moveTo>
                      <a:pt x="100" y="0"/>
                    </a:moveTo>
                    <a:lnTo>
                      <a:pt x="241" y="0"/>
                    </a:lnTo>
                    <a:lnTo>
                      <a:pt x="216" y="190"/>
                    </a:lnTo>
                    <a:lnTo>
                      <a:pt x="280" y="190"/>
                    </a:lnTo>
                    <a:lnTo>
                      <a:pt x="261" y="344"/>
                    </a:lnTo>
                    <a:lnTo>
                      <a:pt x="196" y="344"/>
                    </a:lnTo>
                    <a:lnTo>
                      <a:pt x="143" y="723"/>
                    </a:lnTo>
                    <a:lnTo>
                      <a:pt x="3" y="723"/>
                    </a:lnTo>
                    <a:lnTo>
                      <a:pt x="53" y="344"/>
                    </a:lnTo>
                    <a:lnTo>
                      <a:pt x="0" y="344"/>
                    </a:lnTo>
                    <a:lnTo>
                      <a:pt x="21" y="190"/>
                    </a:lnTo>
                    <a:lnTo>
                      <a:pt x="75" y="19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7" name="Freeform 88"/>
              <p:cNvSpPr>
                <a:spLocks noEditPoints="1"/>
              </p:cNvSpPr>
              <p:nvPr/>
            </p:nvSpPr>
            <p:spPr bwMode="auto">
              <a:xfrm>
                <a:off x="4616" y="3614"/>
                <a:ext cx="66" cy="68"/>
              </a:xfrm>
              <a:custGeom>
                <a:avLst/>
                <a:gdLst>
                  <a:gd name="T0" fmla="*/ 8 w 543"/>
                  <a:gd name="T1" fmla="*/ 0 h 554"/>
                  <a:gd name="T2" fmla="*/ 5 w 543"/>
                  <a:gd name="T3" fmla="*/ 7 h 554"/>
                  <a:gd name="T4" fmla="*/ 4 w 543"/>
                  <a:gd name="T5" fmla="*/ 8 h 554"/>
                  <a:gd name="T6" fmla="*/ 3 w 543"/>
                  <a:gd name="T7" fmla="*/ 8 h 554"/>
                  <a:gd name="T8" fmla="*/ 2 w 543"/>
                  <a:gd name="T9" fmla="*/ 8 h 554"/>
                  <a:gd name="T10" fmla="*/ 2 w 543"/>
                  <a:gd name="T11" fmla="*/ 8 h 554"/>
                  <a:gd name="T12" fmla="*/ 1 w 543"/>
                  <a:gd name="T13" fmla="*/ 8 h 554"/>
                  <a:gd name="T14" fmla="*/ 1 w 543"/>
                  <a:gd name="T15" fmla="*/ 7 h 554"/>
                  <a:gd name="T16" fmla="*/ 0 w 543"/>
                  <a:gd name="T17" fmla="*/ 7 h 554"/>
                  <a:gd name="T18" fmla="*/ 0 w 543"/>
                  <a:gd name="T19" fmla="*/ 5 h 554"/>
                  <a:gd name="T20" fmla="*/ 0 w 543"/>
                  <a:gd name="T21" fmla="*/ 4 h 554"/>
                  <a:gd name="T22" fmla="*/ 0 w 543"/>
                  <a:gd name="T23" fmla="*/ 3 h 554"/>
                  <a:gd name="T24" fmla="*/ 0 w 543"/>
                  <a:gd name="T25" fmla="*/ 3 h 554"/>
                  <a:gd name="T26" fmla="*/ 1 w 543"/>
                  <a:gd name="T27" fmla="*/ 2 h 554"/>
                  <a:gd name="T28" fmla="*/ 1 w 543"/>
                  <a:gd name="T29" fmla="*/ 1 h 554"/>
                  <a:gd name="T30" fmla="*/ 1 w 543"/>
                  <a:gd name="T31" fmla="*/ 1 h 554"/>
                  <a:gd name="T32" fmla="*/ 2 w 543"/>
                  <a:gd name="T33" fmla="*/ 1 h 554"/>
                  <a:gd name="T34" fmla="*/ 2 w 543"/>
                  <a:gd name="T35" fmla="*/ 0 h 554"/>
                  <a:gd name="T36" fmla="*/ 3 w 543"/>
                  <a:gd name="T37" fmla="*/ 0 h 554"/>
                  <a:gd name="T38" fmla="*/ 3 w 543"/>
                  <a:gd name="T39" fmla="*/ 0 h 554"/>
                  <a:gd name="T40" fmla="*/ 4 w 543"/>
                  <a:gd name="T41" fmla="*/ 0 h 554"/>
                  <a:gd name="T42" fmla="*/ 4 w 543"/>
                  <a:gd name="T43" fmla="*/ 0 h 554"/>
                  <a:gd name="T44" fmla="*/ 4 w 543"/>
                  <a:gd name="T45" fmla="*/ 0 h 554"/>
                  <a:gd name="T46" fmla="*/ 5 w 543"/>
                  <a:gd name="T47" fmla="*/ 1 h 554"/>
                  <a:gd name="T48" fmla="*/ 2 w 543"/>
                  <a:gd name="T49" fmla="*/ 5 h 554"/>
                  <a:gd name="T50" fmla="*/ 2 w 543"/>
                  <a:gd name="T51" fmla="*/ 5 h 554"/>
                  <a:gd name="T52" fmla="*/ 2 w 543"/>
                  <a:gd name="T53" fmla="*/ 6 h 554"/>
                  <a:gd name="T54" fmla="*/ 3 w 543"/>
                  <a:gd name="T55" fmla="*/ 6 h 554"/>
                  <a:gd name="T56" fmla="*/ 3 w 543"/>
                  <a:gd name="T57" fmla="*/ 6 h 554"/>
                  <a:gd name="T58" fmla="*/ 3 w 543"/>
                  <a:gd name="T59" fmla="*/ 6 h 554"/>
                  <a:gd name="T60" fmla="*/ 4 w 543"/>
                  <a:gd name="T61" fmla="*/ 6 h 554"/>
                  <a:gd name="T62" fmla="*/ 4 w 543"/>
                  <a:gd name="T63" fmla="*/ 6 h 554"/>
                  <a:gd name="T64" fmla="*/ 5 w 543"/>
                  <a:gd name="T65" fmla="*/ 6 h 554"/>
                  <a:gd name="T66" fmla="*/ 5 w 543"/>
                  <a:gd name="T67" fmla="*/ 5 h 554"/>
                  <a:gd name="T68" fmla="*/ 5 w 543"/>
                  <a:gd name="T69" fmla="*/ 4 h 554"/>
                  <a:gd name="T70" fmla="*/ 5 w 543"/>
                  <a:gd name="T71" fmla="*/ 4 h 554"/>
                  <a:gd name="T72" fmla="*/ 5 w 543"/>
                  <a:gd name="T73" fmla="*/ 3 h 554"/>
                  <a:gd name="T74" fmla="*/ 5 w 543"/>
                  <a:gd name="T75" fmla="*/ 3 h 554"/>
                  <a:gd name="T76" fmla="*/ 5 w 543"/>
                  <a:gd name="T77" fmla="*/ 2 h 554"/>
                  <a:gd name="T78" fmla="*/ 4 w 543"/>
                  <a:gd name="T79" fmla="*/ 2 h 554"/>
                  <a:gd name="T80" fmla="*/ 4 w 543"/>
                  <a:gd name="T81" fmla="*/ 2 h 554"/>
                  <a:gd name="T82" fmla="*/ 3 w 543"/>
                  <a:gd name="T83" fmla="*/ 2 h 554"/>
                  <a:gd name="T84" fmla="*/ 3 w 543"/>
                  <a:gd name="T85" fmla="*/ 2 h 554"/>
                  <a:gd name="T86" fmla="*/ 3 w 543"/>
                  <a:gd name="T87" fmla="*/ 3 h 554"/>
                  <a:gd name="T88" fmla="*/ 2 w 543"/>
                  <a:gd name="T89" fmla="*/ 4 h 554"/>
                  <a:gd name="T90" fmla="*/ 2 w 543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4">
                    <a:moveTo>
                      <a:pt x="392" y="79"/>
                    </a:moveTo>
                    <a:lnTo>
                      <a:pt x="401" y="10"/>
                    </a:lnTo>
                    <a:lnTo>
                      <a:pt x="543" y="10"/>
                    </a:lnTo>
                    <a:lnTo>
                      <a:pt x="471" y="543"/>
                    </a:lnTo>
                    <a:lnTo>
                      <a:pt x="331" y="543"/>
                    </a:lnTo>
                    <a:lnTo>
                      <a:pt x="338" y="488"/>
                    </a:lnTo>
                    <a:lnTo>
                      <a:pt x="319" y="503"/>
                    </a:lnTo>
                    <a:lnTo>
                      <a:pt x="301" y="517"/>
                    </a:lnTo>
                    <a:lnTo>
                      <a:pt x="283" y="527"/>
                    </a:lnTo>
                    <a:lnTo>
                      <a:pt x="263" y="536"/>
                    </a:lnTo>
                    <a:lnTo>
                      <a:pt x="245" y="545"/>
                    </a:lnTo>
                    <a:lnTo>
                      <a:pt x="227" y="549"/>
                    </a:lnTo>
                    <a:lnTo>
                      <a:pt x="207" y="553"/>
                    </a:lnTo>
                    <a:lnTo>
                      <a:pt x="188" y="554"/>
                    </a:lnTo>
                    <a:lnTo>
                      <a:pt x="168" y="553"/>
                    </a:lnTo>
                    <a:lnTo>
                      <a:pt x="150" y="549"/>
                    </a:lnTo>
                    <a:lnTo>
                      <a:pt x="140" y="547"/>
                    </a:lnTo>
                    <a:lnTo>
                      <a:pt x="131" y="543"/>
                    </a:lnTo>
                    <a:lnTo>
                      <a:pt x="122" y="540"/>
                    </a:lnTo>
                    <a:lnTo>
                      <a:pt x="114" y="536"/>
                    </a:lnTo>
                    <a:lnTo>
                      <a:pt x="98" y="526"/>
                    </a:lnTo>
                    <a:lnTo>
                      <a:pt x="82" y="515"/>
                    </a:lnTo>
                    <a:lnTo>
                      <a:pt x="68" y="501"/>
                    </a:lnTo>
                    <a:lnTo>
                      <a:pt x="54" y="485"/>
                    </a:lnTo>
                    <a:lnTo>
                      <a:pt x="42" y="468"/>
                    </a:lnTo>
                    <a:lnTo>
                      <a:pt x="30" y="448"/>
                    </a:lnTo>
                    <a:lnTo>
                      <a:pt x="21" y="429"/>
                    </a:lnTo>
                    <a:lnTo>
                      <a:pt x="14" y="407"/>
                    </a:lnTo>
                    <a:lnTo>
                      <a:pt x="9" y="385"/>
                    </a:lnTo>
                    <a:lnTo>
                      <a:pt x="4" y="361"/>
                    </a:lnTo>
                    <a:lnTo>
                      <a:pt x="2" y="337"/>
                    </a:lnTo>
                    <a:lnTo>
                      <a:pt x="0" y="311"/>
                    </a:lnTo>
                    <a:lnTo>
                      <a:pt x="2" y="279"/>
                    </a:lnTo>
                    <a:lnTo>
                      <a:pt x="5" y="248"/>
                    </a:lnTo>
                    <a:lnTo>
                      <a:pt x="7" y="233"/>
                    </a:lnTo>
                    <a:lnTo>
                      <a:pt x="10" y="219"/>
                    </a:lnTo>
                    <a:lnTo>
                      <a:pt x="13" y="205"/>
                    </a:lnTo>
                    <a:lnTo>
                      <a:pt x="18" y="191"/>
                    </a:lnTo>
                    <a:lnTo>
                      <a:pt x="22" y="177"/>
                    </a:lnTo>
                    <a:lnTo>
                      <a:pt x="27" y="163"/>
                    </a:lnTo>
                    <a:lnTo>
                      <a:pt x="33" y="151"/>
                    </a:lnTo>
                    <a:lnTo>
                      <a:pt x="38" y="138"/>
                    </a:lnTo>
                    <a:lnTo>
                      <a:pt x="45" y="125"/>
                    </a:lnTo>
                    <a:lnTo>
                      <a:pt x="52" y="114"/>
                    </a:lnTo>
                    <a:lnTo>
                      <a:pt x="60" y="101"/>
                    </a:lnTo>
                    <a:lnTo>
                      <a:pt x="68" y="90"/>
                    </a:lnTo>
                    <a:lnTo>
                      <a:pt x="76" y="79"/>
                    </a:lnTo>
                    <a:lnTo>
                      <a:pt x="85" y="69"/>
                    </a:lnTo>
                    <a:lnTo>
                      <a:pt x="93" y="60"/>
                    </a:lnTo>
                    <a:lnTo>
                      <a:pt x="103" y="51"/>
                    </a:lnTo>
                    <a:lnTo>
                      <a:pt x="113" y="43"/>
                    </a:lnTo>
                    <a:lnTo>
                      <a:pt x="122" y="35"/>
                    </a:lnTo>
                    <a:lnTo>
                      <a:pt x="132" y="28"/>
                    </a:lnTo>
                    <a:lnTo>
                      <a:pt x="142" y="22"/>
                    </a:lnTo>
                    <a:lnTo>
                      <a:pt x="152" y="17"/>
                    </a:lnTo>
                    <a:lnTo>
                      <a:pt x="162" y="13"/>
                    </a:lnTo>
                    <a:lnTo>
                      <a:pt x="174" y="8"/>
                    </a:lnTo>
                    <a:lnTo>
                      <a:pt x="184" y="5"/>
                    </a:lnTo>
                    <a:lnTo>
                      <a:pt x="196" y="2"/>
                    </a:lnTo>
                    <a:lnTo>
                      <a:pt x="207" y="1"/>
                    </a:lnTo>
                    <a:lnTo>
                      <a:pt x="219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2" y="1"/>
                    </a:lnTo>
                    <a:lnTo>
                      <a:pt x="262" y="2"/>
                    </a:lnTo>
                    <a:lnTo>
                      <a:pt x="272" y="5"/>
                    </a:lnTo>
                    <a:lnTo>
                      <a:pt x="283" y="7"/>
                    </a:lnTo>
                    <a:lnTo>
                      <a:pt x="293" y="10"/>
                    </a:lnTo>
                    <a:lnTo>
                      <a:pt x="302" y="15"/>
                    </a:lnTo>
                    <a:lnTo>
                      <a:pt x="313" y="20"/>
                    </a:lnTo>
                    <a:lnTo>
                      <a:pt x="333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4" y="298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7" y="334"/>
                    </a:lnTo>
                    <a:lnTo>
                      <a:pt x="150" y="346"/>
                    </a:lnTo>
                    <a:lnTo>
                      <a:pt x="154" y="356"/>
                    </a:lnTo>
                    <a:lnTo>
                      <a:pt x="158" y="367"/>
                    </a:lnTo>
                    <a:lnTo>
                      <a:pt x="163" y="376"/>
                    </a:lnTo>
                    <a:lnTo>
                      <a:pt x="170" y="384"/>
                    </a:lnTo>
                    <a:lnTo>
                      <a:pt x="177" y="392"/>
                    </a:lnTo>
                    <a:lnTo>
                      <a:pt x="184" y="399"/>
                    </a:lnTo>
                    <a:lnTo>
                      <a:pt x="192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20" y="415"/>
                    </a:lnTo>
                    <a:lnTo>
                      <a:pt x="230" y="416"/>
                    </a:lnTo>
                    <a:lnTo>
                      <a:pt x="241" y="417"/>
                    </a:lnTo>
                    <a:lnTo>
                      <a:pt x="254" y="416"/>
                    </a:lnTo>
                    <a:lnTo>
                      <a:pt x="267" y="414"/>
                    </a:lnTo>
                    <a:lnTo>
                      <a:pt x="278" y="410"/>
                    </a:lnTo>
                    <a:lnTo>
                      <a:pt x="290" y="406"/>
                    </a:lnTo>
                    <a:lnTo>
                      <a:pt x="301" y="399"/>
                    </a:lnTo>
                    <a:lnTo>
                      <a:pt x="311" y="392"/>
                    </a:lnTo>
                    <a:lnTo>
                      <a:pt x="321" y="381"/>
                    </a:lnTo>
                    <a:lnTo>
                      <a:pt x="331" y="371"/>
                    </a:lnTo>
                    <a:lnTo>
                      <a:pt x="339" y="360"/>
                    </a:lnTo>
                    <a:lnTo>
                      <a:pt x="347" y="347"/>
                    </a:lnTo>
                    <a:lnTo>
                      <a:pt x="353" y="334"/>
                    </a:lnTo>
                    <a:lnTo>
                      <a:pt x="358" y="321"/>
                    </a:lnTo>
                    <a:lnTo>
                      <a:pt x="362" y="307"/>
                    </a:lnTo>
                    <a:lnTo>
                      <a:pt x="365" y="292"/>
                    </a:lnTo>
                    <a:lnTo>
                      <a:pt x="367" y="276"/>
                    </a:lnTo>
                    <a:lnTo>
                      <a:pt x="368" y="260"/>
                    </a:lnTo>
                    <a:lnTo>
                      <a:pt x="367" y="247"/>
                    </a:lnTo>
                    <a:lnTo>
                      <a:pt x="365" y="234"/>
                    </a:lnTo>
                    <a:lnTo>
                      <a:pt x="363" y="223"/>
                    </a:lnTo>
                    <a:lnTo>
                      <a:pt x="360" y="211"/>
                    </a:lnTo>
                    <a:lnTo>
                      <a:pt x="355" y="201"/>
                    </a:lnTo>
                    <a:lnTo>
                      <a:pt x="349" y="191"/>
                    </a:lnTo>
                    <a:lnTo>
                      <a:pt x="344" y="182"/>
                    </a:lnTo>
                    <a:lnTo>
                      <a:pt x="337" y="172"/>
                    </a:lnTo>
                    <a:lnTo>
                      <a:pt x="329" y="164"/>
                    </a:lnTo>
                    <a:lnTo>
                      <a:pt x="321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3"/>
                    </a:lnTo>
                    <a:lnTo>
                      <a:pt x="283" y="139"/>
                    </a:lnTo>
                    <a:lnTo>
                      <a:pt x="271" y="138"/>
                    </a:lnTo>
                    <a:lnTo>
                      <a:pt x="261" y="137"/>
                    </a:lnTo>
                    <a:lnTo>
                      <a:pt x="248" y="138"/>
                    </a:lnTo>
                    <a:lnTo>
                      <a:pt x="237" y="140"/>
                    </a:lnTo>
                    <a:lnTo>
                      <a:pt x="225" y="144"/>
                    </a:lnTo>
                    <a:lnTo>
                      <a:pt x="214" y="148"/>
                    </a:lnTo>
                    <a:lnTo>
                      <a:pt x="205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3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7" y="219"/>
                    </a:lnTo>
                    <a:lnTo>
                      <a:pt x="152" y="234"/>
                    </a:lnTo>
                    <a:lnTo>
                      <a:pt x="149" y="248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4" y="29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8" name="Freeform 89"/>
              <p:cNvSpPr>
                <a:spLocks/>
              </p:cNvSpPr>
              <p:nvPr/>
            </p:nvSpPr>
            <p:spPr bwMode="auto">
              <a:xfrm>
                <a:off x="4692" y="3615"/>
                <a:ext cx="63" cy="66"/>
              </a:xfrm>
              <a:custGeom>
                <a:avLst/>
                <a:gdLst>
                  <a:gd name="T0" fmla="*/ 0 w 516"/>
                  <a:gd name="T1" fmla="*/ 0 h 533"/>
                  <a:gd name="T2" fmla="*/ 2 w 516"/>
                  <a:gd name="T3" fmla="*/ 0 h 533"/>
                  <a:gd name="T4" fmla="*/ 3 w 516"/>
                  <a:gd name="T5" fmla="*/ 5 h 533"/>
                  <a:gd name="T6" fmla="*/ 5 w 516"/>
                  <a:gd name="T7" fmla="*/ 0 h 533"/>
                  <a:gd name="T8" fmla="*/ 8 w 516"/>
                  <a:gd name="T9" fmla="*/ 0 h 533"/>
                  <a:gd name="T10" fmla="*/ 4 w 516"/>
                  <a:gd name="T11" fmla="*/ 8 h 533"/>
                  <a:gd name="T12" fmla="*/ 2 w 516"/>
                  <a:gd name="T13" fmla="*/ 8 h 533"/>
                  <a:gd name="T14" fmla="*/ 0 w 516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29" name="Freeform 90"/>
              <p:cNvSpPr>
                <a:spLocks/>
              </p:cNvSpPr>
              <p:nvPr/>
            </p:nvSpPr>
            <p:spPr bwMode="auto">
              <a:xfrm>
                <a:off x="4794" y="3614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6"/>
                    </a:lnTo>
                    <a:lnTo>
                      <a:pt x="267" y="147"/>
                    </a:lnTo>
                    <a:lnTo>
                      <a:pt x="258" y="139"/>
                    </a:lnTo>
                    <a:lnTo>
                      <a:pt x="249" y="131"/>
                    </a:lnTo>
                    <a:lnTo>
                      <a:pt x="240" y="125"/>
                    </a:lnTo>
                    <a:lnTo>
                      <a:pt x="231" y="121"/>
                    </a:lnTo>
                    <a:lnTo>
                      <a:pt x="222" y="118"/>
                    </a:lnTo>
                    <a:lnTo>
                      <a:pt x="213" y="116"/>
                    </a:lnTo>
                    <a:lnTo>
                      <a:pt x="205" y="115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2" y="122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3"/>
                    </a:lnTo>
                    <a:lnTo>
                      <a:pt x="161" y="151"/>
                    </a:lnTo>
                    <a:lnTo>
                      <a:pt x="160" y="160"/>
                    </a:lnTo>
                    <a:lnTo>
                      <a:pt x="161" y="171"/>
                    </a:lnTo>
                    <a:lnTo>
                      <a:pt x="164" y="183"/>
                    </a:lnTo>
                    <a:lnTo>
                      <a:pt x="169" y="193"/>
                    </a:lnTo>
                    <a:lnTo>
                      <a:pt x="176" y="203"/>
                    </a:lnTo>
                    <a:lnTo>
                      <a:pt x="186" y="213"/>
                    </a:lnTo>
                    <a:lnTo>
                      <a:pt x="200" y="223"/>
                    </a:lnTo>
                    <a:lnTo>
                      <a:pt x="217" y="234"/>
                    </a:lnTo>
                    <a:lnTo>
                      <a:pt x="239" y="247"/>
                    </a:lnTo>
                    <a:lnTo>
                      <a:pt x="250" y="253"/>
                    </a:lnTo>
                    <a:lnTo>
                      <a:pt x="262" y="260"/>
                    </a:lnTo>
                    <a:lnTo>
                      <a:pt x="271" y="267"/>
                    </a:lnTo>
                    <a:lnTo>
                      <a:pt x="280" y="273"/>
                    </a:lnTo>
                    <a:lnTo>
                      <a:pt x="288" y="280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09" y="303"/>
                    </a:lnTo>
                    <a:lnTo>
                      <a:pt x="314" y="313"/>
                    </a:lnTo>
                    <a:lnTo>
                      <a:pt x="319" y="321"/>
                    </a:lnTo>
                    <a:lnTo>
                      <a:pt x="322" y="330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1"/>
                    </a:lnTo>
                    <a:lnTo>
                      <a:pt x="332" y="372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8"/>
                    </a:lnTo>
                    <a:lnTo>
                      <a:pt x="293" y="492"/>
                    </a:lnTo>
                    <a:lnTo>
                      <a:pt x="280" y="504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5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5"/>
                    </a:lnTo>
                    <a:lnTo>
                      <a:pt x="157" y="556"/>
                    </a:lnTo>
                    <a:lnTo>
                      <a:pt x="146" y="555"/>
                    </a:lnTo>
                    <a:lnTo>
                      <a:pt x="133" y="554"/>
                    </a:lnTo>
                    <a:lnTo>
                      <a:pt x="122" y="553"/>
                    </a:lnTo>
                    <a:lnTo>
                      <a:pt x="110" y="549"/>
                    </a:lnTo>
                    <a:lnTo>
                      <a:pt x="100" y="546"/>
                    </a:lnTo>
                    <a:lnTo>
                      <a:pt x="88" y="541"/>
                    </a:lnTo>
                    <a:lnTo>
                      <a:pt x="78" y="535"/>
                    </a:lnTo>
                    <a:lnTo>
                      <a:pt x="69" y="530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5"/>
                    </a:lnTo>
                    <a:lnTo>
                      <a:pt x="23" y="485"/>
                    </a:lnTo>
                    <a:lnTo>
                      <a:pt x="15" y="474"/>
                    </a:lnTo>
                    <a:lnTo>
                      <a:pt x="7" y="462"/>
                    </a:lnTo>
                    <a:lnTo>
                      <a:pt x="0" y="449"/>
                    </a:lnTo>
                    <a:lnTo>
                      <a:pt x="79" y="383"/>
                    </a:lnTo>
                    <a:lnTo>
                      <a:pt x="87" y="395"/>
                    </a:lnTo>
                    <a:lnTo>
                      <a:pt x="96" y="407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1"/>
                    </a:lnTo>
                    <a:lnTo>
                      <a:pt x="134" y="435"/>
                    </a:lnTo>
                    <a:lnTo>
                      <a:pt x="145" y="438"/>
                    </a:lnTo>
                    <a:lnTo>
                      <a:pt x="154" y="439"/>
                    </a:lnTo>
                    <a:lnTo>
                      <a:pt x="164" y="438"/>
                    </a:lnTo>
                    <a:lnTo>
                      <a:pt x="174" y="435"/>
                    </a:lnTo>
                    <a:lnTo>
                      <a:pt x="184" y="431"/>
                    </a:lnTo>
                    <a:lnTo>
                      <a:pt x="192" y="425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1"/>
                    </a:lnTo>
                    <a:lnTo>
                      <a:pt x="207" y="392"/>
                    </a:lnTo>
                    <a:lnTo>
                      <a:pt x="205" y="383"/>
                    </a:lnTo>
                    <a:lnTo>
                      <a:pt x="203" y="372"/>
                    </a:lnTo>
                    <a:lnTo>
                      <a:pt x="197" y="363"/>
                    </a:lnTo>
                    <a:lnTo>
                      <a:pt x="191" y="355"/>
                    </a:lnTo>
                    <a:lnTo>
                      <a:pt x="180" y="346"/>
                    </a:lnTo>
                    <a:lnTo>
                      <a:pt x="166" y="337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6"/>
                    </a:lnTo>
                    <a:lnTo>
                      <a:pt x="107" y="299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0" y="276"/>
                    </a:lnTo>
                    <a:lnTo>
                      <a:pt x="73" y="268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2" y="231"/>
                    </a:lnTo>
                    <a:lnTo>
                      <a:pt x="47" y="222"/>
                    </a:lnTo>
                    <a:lnTo>
                      <a:pt x="44" y="211"/>
                    </a:lnTo>
                    <a:lnTo>
                      <a:pt x="41" y="201"/>
                    </a:lnTo>
                    <a:lnTo>
                      <a:pt x="40" y="191"/>
                    </a:lnTo>
                    <a:lnTo>
                      <a:pt x="39" y="179"/>
                    </a:lnTo>
                    <a:lnTo>
                      <a:pt x="39" y="168"/>
                    </a:lnTo>
                    <a:lnTo>
                      <a:pt x="39" y="151"/>
                    </a:lnTo>
                    <a:lnTo>
                      <a:pt x="41" y="133"/>
                    </a:lnTo>
                    <a:lnTo>
                      <a:pt x="45" y="117"/>
                    </a:lnTo>
                    <a:lnTo>
                      <a:pt x="51" y="101"/>
                    </a:lnTo>
                    <a:lnTo>
                      <a:pt x="57" y="86"/>
                    </a:lnTo>
                    <a:lnTo>
                      <a:pt x="65" y="72"/>
                    </a:lnTo>
                    <a:lnTo>
                      <a:pt x="76" y="60"/>
                    </a:lnTo>
                    <a:lnTo>
                      <a:pt x="87" y="47"/>
                    </a:lnTo>
                    <a:lnTo>
                      <a:pt x="100" y="36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6"/>
                    </a:lnTo>
                    <a:lnTo>
                      <a:pt x="173" y="2"/>
                    </a:lnTo>
                    <a:lnTo>
                      <a:pt x="191" y="0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4" y="14"/>
                    </a:lnTo>
                    <a:lnTo>
                      <a:pt x="282" y="18"/>
                    </a:lnTo>
                    <a:lnTo>
                      <a:pt x="301" y="30"/>
                    </a:lnTo>
                    <a:lnTo>
                      <a:pt x="317" y="43"/>
                    </a:lnTo>
                    <a:lnTo>
                      <a:pt x="334" y="59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0" name="Freeform 91"/>
              <p:cNvSpPr>
                <a:spLocks/>
              </p:cNvSpPr>
              <p:nvPr/>
            </p:nvSpPr>
            <p:spPr bwMode="auto">
              <a:xfrm>
                <a:off x="4845" y="3614"/>
                <a:ext cx="47" cy="67"/>
              </a:xfrm>
              <a:custGeom>
                <a:avLst/>
                <a:gdLst>
                  <a:gd name="T0" fmla="*/ 6 w 379"/>
                  <a:gd name="T1" fmla="*/ 0 h 545"/>
                  <a:gd name="T2" fmla="*/ 5 w 379"/>
                  <a:gd name="T3" fmla="*/ 2 h 545"/>
                  <a:gd name="T4" fmla="*/ 5 w 379"/>
                  <a:gd name="T5" fmla="*/ 2 h 545"/>
                  <a:gd name="T6" fmla="*/ 5 w 379"/>
                  <a:gd name="T7" fmla="*/ 2 h 545"/>
                  <a:gd name="T8" fmla="*/ 5 w 379"/>
                  <a:gd name="T9" fmla="*/ 2 h 545"/>
                  <a:gd name="T10" fmla="*/ 4 w 379"/>
                  <a:gd name="T11" fmla="*/ 2 h 545"/>
                  <a:gd name="T12" fmla="*/ 4 w 379"/>
                  <a:gd name="T13" fmla="*/ 2 h 545"/>
                  <a:gd name="T14" fmla="*/ 4 w 379"/>
                  <a:gd name="T15" fmla="*/ 2 h 545"/>
                  <a:gd name="T16" fmla="*/ 4 w 379"/>
                  <a:gd name="T17" fmla="*/ 2 h 545"/>
                  <a:gd name="T18" fmla="*/ 4 w 379"/>
                  <a:gd name="T19" fmla="*/ 2 h 545"/>
                  <a:gd name="T20" fmla="*/ 4 w 379"/>
                  <a:gd name="T21" fmla="*/ 2 h 545"/>
                  <a:gd name="T22" fmla="*/ 3 w 379"/>
                  <a:gd name="T23" fmla="*/ 3 h 545"/>
                  <a:gd name="T24" fmla="*/ 3 w 379"/>
                  <a:gd name="T25" fmla="*/ 3 h 545"/>
                  <a:gd name="T26" fmla="*/ 3 w 379"/>
                  <a:gd name="T27" fmla="*/ 3 h 545"/>
                  <a:gd name="T28" fmla="*/ 3 w 379"/>
                  <a:gd name="T29" fmla="*/ 3 h 545"/>
                  <a:gd name="T30" fmla="*/ 3 w 379"/>
                  <a:gd name="T31" fmla="*/ 3 h 545"/>
                  <a:gd name="T32" fmla="*/ 3 w 379"/>
                  <a:gd name="T33" fmla="*/ 3 h 545"/>
                  <a:gd name="T34" fmla="*/ 3 w 379"/>
                  <a:gd name="T35" fmla="*/ 3 h 545"/>
                  <a:gd name="T36" fmla="*/ 3 w 379"/>
                  <a:gd name="T37" fmla="*/ 4 h 545"/>
                  <a:gd name="T38" fmla="*/ 3 w 379"/>
                  <a:gd name="T39" fmla="*/ 4 h 545"/>
                  <a:gd name="T40" fmla="*/ 3 w 379"/>
                  <a:gd name="T41" fmla="*/ 4 h 545"/>
                  <a:gd name="T42" fmla="*/ 3 w 379"/>
                  <a:gd name="T43" fmla="*/ 4 h 545"/>
                  <a:gd name="T44" fmla="*/ 2 w 379"/>
                  <a:gd name="T45" fmla="*/ 8 h 545"/>
                  <a:gd name="T46" fmla="*/ 0 w 379"/>
                  <a:gd name="T47" fmla="*/ 8 h 545"/>
                  <a:gd name="T48" fmla="*/ 1 w 379"/>
                  <a:gd name="T49" fmla="*/ 0 h 545"/>
                  <a:gd name="T50" fmla="*/ 3 w 379"/>
                  <a:gd name="T51" fmla="*/ 0 h 545"/>
                  <a:gd name="T52" fmla="*/ 3 w 379"/>
                  <a:gd name="T53" fmla="*/ 1 h 545"/>
                  <a:gd name="T54" fmla="*/ 3 w 379"/>
                  <a:gd name="T55" fmla="*/ 1 h 545"/>
                  <a:gd name="T56" fmla="*/ 4 w 379"/>
                  <a:gd name="T57" fmla="*/ 0 h 545"/>
                  <a:gd name="T58" fmla="*/ 4 w 379"/>
                  <a:gd name="T59" fmla="*/ 0 h 545"/>
                  <a:gd name="T60" fmla="*/ 4 w 379"/>
                  <a:gd name="T61" fmla="*/ 0 h 545"/>
                  <a:gd name="T62" fmla="*/ 4 w 379"/>
                  <a:gd name="T63" fmla="*/ 0 h 545"/>
                  <a:gd name="T64" fmla="*/ 5 w 379"/>
                  <a:gd name="T65" fmla="*/ 0 h 545"/>
                  <a:gd name="T66" fmla="*/ 5 w 379"/>
                  <a:gd name="T67" fmla="*/ 0 h 545"/>
                  <a:gd name="T68" fmla="*/ 5 w 379"/>
                  <a:gd name="T69" fmla="*/ 0 h 545"/>
                  <a:gd name="T70" fmla="*/ 5 w 379"/>
                  <a:gd name="T71" fmla="*/ 0 h 545"/>
                  <a:gd name="T72" fmla="*/ 5 w 379"/>
                  <a:gd name="T73" fmla="*/ 0 h 545"/>
                  <a:gd name="T74" fmla="*/ 6 w 379"/>
                  <a:gd name="T75" fmla="*/ 0 h 545"/>
                  <a:gd name="T76" fmla="*/ 6 w 379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9" h="545">
                    <a:moveTo>
                      <a:pt x="379" y="17"/>
                    </a:moveTo>
                    <a:lnTo>
                      <a:pt x="344" y="161"/>
                    </a:lnTo>
                    <a:lnTo>
                      <a:pt x="333" y="155"/>
                    </a:lnTo>
                    <a:lnTo>
                      <a:pt x="321" y="153"/>
                    </a:lnTo>
                    <a:lnTo>
                      <a:pt x="308" y="150"/>
                    </a:lnTo>
                    <a:lnTo>
                      <a:pt x="291" y="149"/>
                    </a:lnTo>
                    <a:lnTo>
                      <a:pt x="280" y="150"/>
                    </a:lnTo>
                    <a:lnTo>
                      <a:pt x="269" y="151"/>
                    </a:lnTo>
                    <a:lnTo>
                      <a:pt x="258" y="155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29" y="170"/>
                    </a:lnTo>
                    <a:lnTo>
                      <a:pt x="221" y="177"/>
                    </a:lnTo>
                    <a:lnTo>
                      <a:pt x="215" y="185"/>
                    </a:lnTo>
                    <a:lnTo>
                      <a:pt x="208" y="194"/>
                    </a:lnTo>
                    <a:lnTo>
                      <a:pt x="201" y="205"/>
                    </a:lnTo>
                    <a:lnTo>
                      <a:pt x="195" y="217"/>
                    </a:lnTo>
                    <a:lnTo>
                      <a:pt x="190" y="230"/>
                    </a:lnTo>
                    <a:lnTo>
                      <a:pt x="186" y="243"/>
                    </a:lnTo>
                    <a:lnTo>
                      <a:pt x="181" y="258"/>
                    </a:lnTo>
                    <a:lnTo>
                      <a:pt x="178" y="274"/>
                    </a:lnTo>
                    <a:lnTo>
                      <a:pt x="176" y="292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3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9"/>
                    </a:lnTo>
                    <a:lnTo>
                      <a:pt x="252" y="20"/>
                    </a:lnTo>
                    <a:lnTo>
                      <a:pt x="267" y="12"/>
                    </a:lnTo>
                    <a:lnTo>
                      <a:pt x="281" y="8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7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9" y="1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1" name="Freeform 92"/>
              <p:cNvSpPr>
                <a:spLocks noEditPoints="1"/>
              </p:cNvSpPr>
              <p:nvPr/>
            </p:nvSpPr>
            <p:spPr bwMode="auto">
              <a:xfrm>
                <a:off x="4894" y="3572"/>
                <a:ext cx="72" cy="110"/>
              </a:xfrm>
              <a:custGeom>
                <a:avLst/>
                <a:gdLst>
                  <a:gd name="T0" fmla="*/ 7 w 585"/>
                  <a:gd name="T1" fmla="*/ 13 h 899"/>
                  <a:gd name="T2" fmla="*/ 5 w 585"/>
                  <a:gd name="T3" fmla="*/ 13 h 899"/>
                  <a:gd name="T4" fmla="*/ 4 w 585"/>
                  <a:gd name="T5" fmla="*/ 13 h 899"/>
                  <a:gd name="T6" fmla="*/ 3 w 585"/>
                  <a:gd name="T7" fmla="*/ 13 h 899"/>
                  <a:gd name="T8" fmla="*/ 2 w 585"/>
                  <a:gd name="T9" fmla="*/ 13 h 899"/>
                  <a:gd name="T10" fmla="*/ 2 w 585"/>
                  <a:gd name="T11" fmla="*/ 13 h 899"/>
                  <a:gd name="T12" fmla="*/ 1 w 585"/>
                  <a:gd name="T13" fmla="*/ 13 h 899"/>
                  <a:gd name="T14" fmla="*/ 1 w 585"/>
                  <a:gd name="T15" fmla="*/ 12 h 899"/>
                  <a:gd name="T16" fmla="*/ 0 w 585"/>
                  <a:gd name="T17" fmla="*/ 11 h 899"/>
                  <a:gd name="T18" fmla="*/ 0 w 585"/>
                  <a:gd name="T19" fmla="*/ 10 h 899"/>
                  <a:gd name="T20" fmla="*/ 0 w 585"/>
                  <a:gd name="T21" fmla="*/ 9 h 899"/>
                  <a:gd name="T22" fmla="*/ 0 w 585"/>
                  <a:gd name="T23" fmla="*/ 8 h 899"/>
                  <a:gd name="T24" fmla="*/ 0 w 585"/>
                  <a:gd name="T25" fmla="*/ 8 h 899"/>
                  <a:gd name="T26" fmla="*/ 1 w 585"/>
                  <a:gd name="T27" fmla="*/ 7 h 899"/>
                  <a:gd name="T28" fmla="*/ 1 w 585"/>
                  <a:gd name="T29" fmla="*/ 6 h 899"/>
                  <a:gd name="T30" fmla="*/ 1 w 585"/>
                  <a:gd name="T31" fmla="*/ 6 h 899"/>
                  <a:gd name="T32" fmla="*/ 2 w 585"/>
                  <a:gd name="T33" fmla="*/ 6 h 899"/>
                  <a:gd name="T34" fmla="*/ 2 w 585"/>
                  <a:gd name="T35" fmla="*/ 5 h 899"/>
                  <a:gd name="T36" fmla="*/ 3 w 585"/>
                  <a:gd name="T37" fmla="*/ 5 h 899"/>
                  <a:gd name="T38" fmla="*/ 3 w 585"/>
                  <a:gd name="T39" fmla="*/ 5 h 899"/>
                  <a:gd name="T40" fmla="*/ 4 w 585"/>
                  <a:gd name="T41" fmla="*/ 5 h 899"/>
                  <a:gd name="T42" fmla="*/ 5 w 585"/>
                  <a:gd name="T43" fmla="*/ 6 h 899"/>
                  <a:gd name="T44" fmla="*/ 5 w 585"/>
                  <a:gd name="T45" fmla="*/ 6 h 899"/>
                  <a:gd name="T46" fmla="*/ 7 w 585"/>
                  <a:gd name="T47" fmla="*/ 0 h 899"/>
                  <a:gd name="T48" fmla="*/ 2 w 585"/>
                  <a:gd name="T49" fmla="*/ 10 h 899"/>
                  <a:gd name="T50" fmla="*/ 2 w 585"/>
                  <a:gd name="T51" fmla="*/ 11 h 899"/>
                  <a:gd name="T52" fmla="*/ 3 w 585"/>
                  <a:gd name="T53" fmla="*/ 11 h 899"/>
                  <a:gd name="T54" fmla="*/ 3 w 585"/>
                  <a:gd name="T55" fmla="*/ 11 h 899"/>
                  <a:gd name="T56" fmla="*/ 3 w 585"/>
                  <a:gd name="T57" fmla="*/ 11 h 899"/>
                  <a:gd name="T58" fmla="*/ 4 w 585"/>
                  <a:gd name="T59" fmla="*/ 12 h 899"/>
                  <a:gd name="T60" fmla="*/ 4 w 585"/>
                  <a:gd name="T61" fmla="*/ 11 h 899"/>
                  <a:gd name="T62" fmla="*/ 5 w 585"/>
                  <a:gd name="T63" fmla="*/ 11 h 899"/>
                  <a:gd name="T64" fmla="*/ 5 w 585"/>
                  <a:gd name="T65" fmla="*/ 10 h 899"/>
                  <a:gd name="T66" fmla="*/ 5 w 585"/>
                  <a:gd name="T67" fmla="*/ 10 h 899"/>
                  <a:gd name="T68" fmla="*/ 6 w 585"/>
                  <a:gd name="T69" fmla="*/ 9 h 899"/>
                  <a:gd name="T70" fmla="*/ 6 w 585"/>
                  <a:gd name="T71" fmla="*/ 9 h 899"/>
                  <a:gd name="T72" fmla="*/ 5 w 585"/>
                  <a:gd name="T73" fmla="*/ 8 h 899"/>
                  <a:gd name="T74" fmla="*/ 5 w 585"/>
                  <a:gd name="T75" fmla="*/ 8 h 899"/>
                  <a:gd name="T76" fmla="*/ 5 w 585"/>
                  <a:gd name="T77" fmla="*/ 7 h 899"/>
                  <a:gd name="T78" fmla="*/ 4 w 585"/>
                  <a:gd name="T79" fmla="*/ 7 h 899"/>
                  <a:gd name="T80" fmla="*/ 4 w 585"/>
                  <a:gd name="T81" fmla="*/ 7 h 899"/>
                  <a:gd name="T82" fmla="*/ 3 w 585"/>
                  <a:gd name="T83" fmla="*/ 8 h 899"/>
                  <a:gd name="T84" fmla="*/ 3 w 585"/>
                  <a:gd name="T85" fmla="*/ 8 h 899"/>
                  <a:gd name="T86" fmla="*/ 2 w 585"/>
                  <a:gd name="T87" fmla="*/ 8 h 899"/>
                  <a:gd name="T88" fmla="*/ 2 w 585"/>
                  <a:gd name="T89" fmla="*/ 9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899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7"/>
                    </a:lnTo>
                    <a:lnTo>
                      <a:pt x="325" y="887"/>
                    </a:lnTo>
                    <a:lnTo>
                      <a:pt x="331" y="843"/>
                    </a:lnTo>
                    <a:lnTo>
                      <a:pt x="311" y="856"/>
                    </a:lnTo>
                    <a:lnTo>
                      <a:pt x="291" y="868"/>
                    </a:lnTo>
                    <a:lnTo>
                      <a:pt x="272" y="877"/>
                    </a:lnTo>
                    <a:lnTo>
                      <a:pt x="254" y="885"/>
                    </a:lnTo>
                    <a:lnTo>
                      <a:pt x="235" y="891"/>
                    </a:lnTo>
                    <a:lnTo>
                      <a:pt x="218" y="895"/>
                    </a:lnTo>
                    <a:lnTo>
                      <a:pt x="202" y="898"/>
                    </a:lnTo>
                    <a:lnTo>
                      <a:pt x="186" y="899"/>
                    </a:lnTo>
                    <a:lnTo>
                      <a:pt x="166" y="898"/>
                    </a:lnTo>
                    <a:lnTo>
                      <a:pt x="148" y="894"/>
                    </a:lnTo>
                    <a:lnTo>
                      <a:pt x="139" y="892"/>
                    </a:lnTo>
                    <a:lnTo>
                      <a:pt x="131" y="889"/>
                    </a:lnTo>
                    <a:lnTo>
                      <a:pt x="122" y="885"/>
                    </a:lnTo>
                    <a:lnTo>
                      <a:pt x="114" y="882"/>
                    </a:lnTo>
                    <a:lnTo>
                      <a:pt x="98" y="871"/>
                    </a:lnTo>
                    <a:lnTo>
                      <a:pt x="83" y="860"/>
                    </a:lnTo>
                    <a:lnTo>
                      <a:pt x="68" y="845"/>
                    </a:lnTo>
                    <a:lnTo>
                      <a:pt x="54" y="829"/>
                    </a:lnTo>
                    <a:lnTo>
                      <a:pt x="41" y="812"/>
                    </a:lnTo>
                    <a:lnTo>
                      <a:pt x="30" y="792"/>
                    </a:lnTo>
                    <a:lnTo>
                      <a:pt x="21" y="773"/>
                    </a:lnTo>
                    <a:lnTo>
                      <a:pt x="14" y="752"/>
                    </a:lnTo>
                    <a:lnTo>
                      <a:pt x="8" y="730"/>
                    </a:lnTo>
                    <a:lnTo>
                      <a:pt x="3" y="707"/>
                    </a:lnTo>
                    <a:lnTo>
                      <a:pt x="1" y="683"/>
                    </a:lnTo>
                    <a:lnTo>
                      <a:pt x="0" y="658"/>
                    </a:lnTo>
                    <a:lnTo>
                      <a:pt x="1" y="626"/>
                    </a:lnTo>
                    <a:lnTo>
                      <a:pt x="5" y="594"/>
                    </a:lnTo>
                    <a:lnTo>
                      <a:pt x="7" y="580"/>
                    </a:lnTo>
                    <a:lnTo>
                      <a:pt x="9" y="565"/>
                    </a:lnTo>
                    <a:lnTo>
                      <a:pt x="13" y="551"/>
                    </a:lnTo>
                    <a:lnTo>
                      <a:pt x="17" y="536"/>
                    </a:lnTo>
                    <a:lnTo>
                      <a:pt x="22" y="522"/>
                    </a:lnTo>
                    <a:lnTo>
                      <a:pt x="26" y="509"/>
                    </a:lnTo>
                    <a:lnTo>
                      <a:pt x="32" y="496"/>
                    </a:lnTo>
                    <a:lnTo>
                      <a:pt x="38" y="483"/>
                    </a:lnTo>
                    <a:lnTo>
                      <a:pt x="45" y="470"/>
                    </a:lnTo>
                    <a:lnTo>
                      <a:pt x="52" y="459"/>
                    </a:lnTo>
                    <a:lnTo>
                      <a:pt x="60" y="446"/>
                    </a:lnTo>
                    <a:lnTo>
                      <a:pt x="68" y="435"/>
                    </a:lnTo>
                    <a:lnTo>
                      <a:pt x="77" y="424"/>
                    </a:lnTo>
                    <a:lnTo>
                      <a:pt x="86" y="414"/>
                    </a:lnTo>
                    <a:lnTo>
                      <a:pt x="94" y="404"/>
                    </a:lnTo>
                    <a:lnTo>
                      <a:pt x="104" y="395"/>
                    </a:lnTo>
                    <a:lnTo>
                      <a:pt x="114" y="387"/>
                    </a:lnTo>
                    <a:lnTo>
                      <a:pt x="123" y="380"/>
                    </a:lnTo>
                    <a:lnTo>
                      <a:pt x="133" y="373"/>
                    </a:lnTo>
                    <a:lnTo>
                      <a:pt x="143" y="366"/>
                    </a:lnTo>
                    <a:lnTo>
                      <a:pt x="154" y="361"/>
                    </a:lnTo>
                    <a:lnTo>
                      <a:pt x="164" y="357"/>
                    </a:lnTo>
                    <a:lnTo>
                      <a:pt x="174" y="352"/>
                    </a:lnTo>
                    <a:lnTo>
                      <a:pt x="186" y="350"/>
                    </a:lnTo>
                    <a:lnTo>
                      <a:pt x="197" y="346"/>
                    </a:lnTo>
                    <a:lnTo>
                      <a:pt x="209" y="345"/>
                    </a:lnTo>
                    <a:lnTo>
                      <a:pt x="220" y="344"/>
                    </a:lnTo>
                    <a:lnTo>
                      <a:pt x="232" y="344"/>
                    </a:lnTo>
                    <a:lnTo>
                      <a:pt x="250" y="344"/>
                    </a:lnTo>
                    <a:lnTo>
                      <a:pt x="267" y="348"/>
                    </a:lnTo>
                    <a:lnTo>
                      <a:pt x="285" y="351"/>
                    </a:lnTo>
                    <a:lnTo>
                      <a:pt x="300" y="358"/>
                    </a:lnTo>
                    <a:lnTo>
                      <a:pt x="316" y="366"/>
                    </a:lnTo>
                    <a:lnTo>
                      <a:pt x="329" y="374"/>
                    </a:lnTo>
                    <a:lnTo>
                      <a:pt x="343" y="384"/>
                    </a:lnTo>
                    <a:lnTo>
                      <a:pt x="356" y="395"/>
                    </a:lnTo>
                    <a:lnTo>
                      <a:pt x="376" y="413"/>
                    </a:lnTo>
                    <a:lnTo>
                      <a:pt x="388" y="422"/>
                    </a:lnTo>
                    <a:lnTo>
                      <a:pt x="444" y="0"/>
                    </a:lnTo>
                    <a:close/>
                    <a:moveTo>
                      <a:pt x="141" y="636"/>
                    </a:moveTo>
                    <a:lnTo>
                      <a:pt x="142" y="651"/>
                    </a:lnTo>
                    <a:lnTo>
                      <a:pt x="143" y="663"/>
                    </a:lnTo>
                    <a:lnTo>
                      <a:pt x="146" y="676"/>
                    </a:lnTo>
                    <a:lnTo>
                      <a:pt x="149" y="689"/>
                    </a:lnTo>
                    <a:lnTo>
                      <a:pt x="153" y="700"/>
                    </a:lnTo>
                    <a:lnTo>
                      <a:pt x="158" y="711"/>
                    </a:lnTo>
                    <a:lnTo>
                      <a:pt x="164" y="721"/>
                    </a:lnTo>
                    <a:lnTo>
                      <a:pt x="171" y="730"/>
                    </a:lnTo>
                    <a:lnTo>
                      <a:pt x="178" y="738"/>
                    </a:lnTo>
                    <a:lnTo>
                      <a:pt x="186" y="746"/>
                    </a:lnTo>
                    <a:lnTo>
                      <a:pt x="195" y="752"/>
                    </a:lnTo>
                    <a:lnTo>
                      <a:pt x="204" y="756"/>
                    </a:lnTo>
                    <a:lnTo>
                      <a:pt x="213" y="761"/>
                    </a:lnTo>
                    <a:lnTo>
                      <a:pt x="224" y="763"/>
                    </a:lnTo>
                    <a:lnTo>
                      <a:pt x="235" y="766"/>
                    </a:lnTo>
                    <a:lnTo>
                      <a:pt x="246" y="766"/>
                    </a:lnTo>
                    <a:lnTo>
                      <a:pt x="257" y="766"/>
                    </a:lnTo>
                    <a:lnTo>
                      <a:pt x="267" y="763"/>
                    </a:lnTo>
                    <a:lnTo>
                      <a:pt x="278" y="759"/>
                    </a:lnTo>
                    <a:lnTo>
                      <a:pt x="288" y="754"/>
                    </a:lnTo>
                    <a:lnTo>
                      <a:pt x="298" y="747"/>
                    </a:lnTo>
                    <a:lnTo>
                      <a:pt x="309" y="739"/>
                    </a:lnTo>
                    <a:lnTo>
                      <a:pt x="319" y="729"/>
                    </a:lnTo>
                    <a:lnTo>
                      <a:pt x="328" y="719"/>
                    </a:lnTo>
                    <a:lnTo>
                      <a:pt x="337" y="706"/>
                    </a:lnTo>
                    <a:lnTo>
                      <a:pt x="345" y="693"/>
                    </a:lnTo>
                    <a:lnTo>
                      <a:pt x="351" y="681"/>
                    </a:lnTo>
                    <a:lnTo>
                      <a:pt x="357" y="668"/>
                    </a:lnTo>
                    <a:lnTo>
                      <a:pt x="361" y="654"/>
                    </a:lnTo>
                    <a:lnTo>
                      <a:pt x="364" y="640"/>
                    </a:lnTo>
                    <a:lnTo>
                      <a:pt x="366" y="627"/>
                    </a:lnTo>
                    <a:lnTo>
                      <a:pt x="366" y="612"/>
                    </a:lnTo>
                    <a:lnTo>
                      <a:pt x="366" y="598"/>
                    </a:lnTo>
                    <a:lnTo>
                      <a:pt x="365" y="585"/>
                    </a:lnTo>
                    <a:lnTo>
                      <a:pt x="363" y="573"/>
                    </a:lnTo>
                    <a:lnTo>
                      <a:pt x="359" y="561"/>
                    </a:lnTo>
                    <a:lnTo>
                      <a:pt x="355" y="550"/>
                    </a:lnTo>
                    <a:lnTo>
                      <a:pt x="350" y="539"/>
                    </a:lnTo>
                    <a:lnTo>
                      <a:pt x="344" y="530"/>
                    </a:lnTo>
                    <a:lnTo>
                      <a:pt x="337" y="521"/>
                    </a:lnTo>
                    <a:lnTo>
                      <a:pt x="331" y="512"/>
                    </a:lnTo>
                    <a:lnTo>
                      <a:pt x="322" y="505"/>
                    </a:lnTo>
                    <a:lnTo>
                      <a:pt x="314" y="499"/>
                    </a:lnTo>
                    <a:lnTo>
                      <a:pt x="305" y="493"/>
                    </a:lnTo>
                    <a:lnTo>
                      <a:pt x="296" y="490"/>
                    </a:lnTo>
                    <a:lnTo>
                      <a:pt x="286" y="488"/>
                    </a:lnTo>
                    <a:lnTo>
                      <a:pt x="275" y="485"/>
                    </a:lnTo>
                    <a:lnTo>
                      <a:pt x="265" y="485"/>
                    </a:lnTo>
                    <a:lnTo>
                      <a:pt x="252" y="485"/>
                    </a:lnTo>
                    <a:lnTo>
                      <a:pt x="240" y="488"/>
                    </a:lnTo>
                    <a:lnTo>
                      <a:pt x="228" y="491"/>
                    </a:lnTo>
                    <a:lnTo>
                      <a:pt x="217" y="496"/>
                    </a:lnTo>
                    <a:lnTo>
                      <a:pt x="207" y="503"/>
                    </a:lnTo>
                    <a:lnTo>
                      <a:pt x="196" y="509"/>
                    </a:lnTo>
                    <a:lnTo>
                      <a:pt x="187" y="519"/>
                    </a:lnTo>
                    <a:lnTo>
                      <a:pt x="178" y="529"/>
                    </a:lnTo>
                    <a:lnTo>
                      <a:pt x="169" y="541"/>
                    </a:lnTo>
                    <a:lnTo>
                      <a:pt x="162" y="552"/>
                    </a:lnTo>
                    <a:lnTo>
                      <a:pt x="156" y="565"/>
                    </a:lnTo>
                    <a:lnTo>
                      <a:pt x="150" y="578"/>
                    </a:lnTo>
                    <a:lnTo>
                      <a:pt x="147" y="592"/>
                    </a:lnTo>
                    <a:lnTo>
                      <a:pt x="143" y="606"/>
                    </a:lnTo>
                    <a:lnTo>
                      <a:pt x="142" y="621"/>
                    </a:lnTo>
                    <a:lnTo>
                      <a:pt x="141" y="63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2" name="Freeform 93"/>
              <p:cNvSpPr>
                <a:spLocks/>
              </p:cNvSpPr>
              <p:nvPr/>
            </p:nvSpPr>
            <p:spPr bwMode="auto">
              <a:xfrm>
                <a:off x="4970" y="3614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7" y="139"/>
                    </a:lnTo>
                    <a:lnTo>
                      <a:pt x="226" y="145"/>
                    </a:lnTo>
                    <a:lnTo>
                      <a:pt x="213" y="152"/>
                    </a:lnTo>
                    <a:lnTo>
                      <a:pt x="202" y="160"/>
                    </a:lnTo>
                    <a:lnTo>
                      <a:pt x="190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8" y="376"/>
                    </a:lnTo>
                    <a:lnTo>
                      <a:pt x="165" y="385"/>
                    </a:lnTo>
                    <a:lnTo>
                      <a:pt x="173" y="393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6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4" y="418"/>
                    </a:lnTo>
                    <a:lnTo>
                      <a:pt x="329" y="415"/>
                    </a:lnTo>
                    <a:lnTo>
                      <a:pt x="345" y="409"/>
                    </a:lnTo>
                    <a:lnTo>
                      <a:pt x="361" y="403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59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9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1" y="540"/>
                    </a:lnTo>
                    <a:lnTo>
                      <a:pt x="141" y="536"/>
                    </a:lnTo>
                    <a:lnTo>
                      <a:pt x="131" y="531"/>
                    </a:lnTo>
                    <a:lnTo>
                      <a:pt x="120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5" y="489"/>
                    </a:lnTo>
                    <a:lnTo>
                      <a:pt x="65" y="481"/>
                    </a:lnTo>
                    <a:lnTo>
                      <a:pt x="57" y="471"/>
                    </a:lnTo>
                    <a:lnTo>
                      <a:pt x="50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3" y="348"/>
                    </a:lnTo>
                    <a:lnTo>
                      <a:pt x="1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5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8"/>
                    </a:lnTo>
                    <a:lnTo>
                      <a:pt x="389" y="28"/>
                    </a:lnTo>
                    <a:lnTo>
                      <a:pt x="408" y="37"/>
                    </a:lnTo>
                    <a:lnTo>
                      <a:pt x="428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3" name="Freeform 94"/>
              <p:cNvSpPr>
                <a:spLocks noEditPoints="1"/>
              </p:cNvSpPr>
              <p:nvPr/>
            </p:nvSpPr>
            <p:spPr bwMode="auto">
              <a:xfrm>
                <a:off x="5030" y="3614"/>
                <a:ext cx="64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5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2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0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4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7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2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5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2 h 554"/>
                  <a:gd name="T92" fmla="*/ 2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2"/>
                    </a:moveTo>
                    <a:lnTo>
                      <a:pt x="527" y="287"/>
                    </a:lnTo>
                    <a:lnTo>
                      <a:pt x="526" y="301"/>
                    </a:lnTo>
                    <a:lnTo>
                      <a:pt x="525" y="315"/>
                    </a:lnTo>
                    <a:lnTo>
                      <a:pt x="522" y="329"/>
                    </a:lnTo>
                    <a:lnTo>
                      <a:pt x="520" y="342"/>
                    </a:lnTo>
                    <a:lnTo>
                      <a:pt x="517" y="355"/>
                    </a:lnTo>
                    <a:lnTo>
                      <a:pt x="512" y="368"/>
                    </a:lnTo>
                    <a:lnTo>
                      <a:pt x="507" y="380"/>
                    </a:lnTo>
                    <a:lnTo>
                      <a:pt x="502" y="393"/>
                    </a:lnTo>
                    <a:lnTo>
                      <a:pt x="496" y="404"/>
                    </a:lnTo>
                    <a:lnTo>
                      <a:pt x="489" y="417"/>
                    </a:lnTo>
                    <a:lnTo>
                      <a:pt x="482" y="429"/>
                    </a:lnTo>
                    <a:lnTo>
                      <a:pt x="474" y="439"/>
                    </a:lnTo>
                    <a:lnTo>
                      <a:pt x="466" y="450"/>
                    </a:lnTo>
                    <a:lnTo>
                      <a:pt x="457" y="461"/>
                    </a:lnTo>
                    <a:lnTo>
                      <a:pt x="448" y="471"/>
                    </a:lnTo>
                    <a:lnTo>
                      <a:pt x="437" y="481"/>
                    </a:lnTo>
                    <a:lnTo>
                      <a:pt x="427" y="491"/>
                    </a:lnTo>
                    <a:lnTo>
                      <a:pt x="416" y="499"/>
                    </a:lnTo>
                    <a:lnTo>
                      <a:pt x="405" y="507"/>
                    </a:lnTo>
                    <a:lnTo>
                      <a:pt x="394" y="515"/>
                    </a:lnTo>
                    <a:lnTo>
                      <a:pt x="382" y="522"/>
                    </a:lnTo>
                    <a:lnTo>
                      <a:pt x="371" y="527"/>
                    </a:lnTo>
                    <a:lnTo>
                      <a:pt x="359" y="533"/>
                    </a:lnTo>
                    <a:lnTo>
                      <a:pt x="347" y="538"/>
                    </a:lnTo>
                    <a:lnTo>
                      <a:pt x="334" y="542"/>
                    </a:lnTo>
                    <a:lnTo>
                      <a:pt x="321" y="546"/>
                    </a:lnTo>
                    <a:lnTo>
                      <a:pt x="309" y="548"/>
                    </a:lnTo>
                    <a:lnTo>
                      <a:pt x="295" y="550"/>
                    </a:lnTo>
                    <a:lnTo>
                      <a:pt x="281" y="551"/>
                    </a:lnTo>
                    <a:lnTo>
                      <a:pt x="268" y="553"/>
                    </a:lnTo>
                    <a:lnTo>
                      <a:pt x="254" y="554"/>
                    </a:lnTo>
                    <a:lnTo>
                      <a:pt x="241" y="553"/>
                    </a:lnTo>
                    <a:lnTo>
                      <a:pt x="229" y="553"/>
                    </a:lnTo>
                    <a:lnTo>
                      <a:pt x="216" y="550"/>
                    </a:lnTo>
                    <a:lnTo>
                      <a:pt x="203" y="548"/>
                    </a:lnTo>
                    <a:lnTo>
                      <a:pt x="191" y="546"/>
                    </a:lnTo>
                    <a:lnTo>
                      <a:pt x="179" y="542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8"/>
                    </a:lnTo>
                    <a:lnTo>
                      <a:pt x="134" y="523"/>
                    </a:lnTo>
                    <a:lnTo>
                      <a:pt x="123" y="517"/>
                    </a:lnTo>
                    <a:lnTo>
                      <a:pt x="113" y="510"/>
                    </a:lnTo>
                    <a:lnTo>
                      <a:pt x="103" y="502"/>
                    </a:lnTo>
                    <a:lnTo>
                      <a:pt x="93" y="494"/>
                    </a:lnTo>
                    <a:lnTo>
                      <a:pt x="84" y="486"/>
                    </a:lnTo>
                    <a:lnTo>
                      <a:pt x="74" y="476"/>
                    </a:lnTo>
                    <a:lnTo>
                      <a:pt x="66" y="466"/>
                    </a:lnTo>
                    <a:lnTo>
                      <a:pt x="56" y="456"/>
                    </a:lnTo>
                    <a:lnTo>
                      <a:pt x="48" y="446"/>
                    </a:lnTo>
                    <a:lnTo>
                      <a:pt x="41" y="435"/>
                    </a:lnTo>
                    <a:lnTo>
                      <a:pt x="35" y="425"/>
                    </a:lnTo>
                    <a:lnTo>
                      <a:pt x="29" y="414"/>
                    </a:lnTo>
                    <a:lnTo>
                      <a:pt x="23" y="402"/>
                    </a:lnTo>
                    <a:lnTo>
                      <a:pt x="19" y="391"/>
                    </a:lnTo>
                    <a:lnTo>
                      <a:pt x="14" y="379"/>
                    </a:lnTo>
                    <a:lnTo>
                      <a:pt x="11" y="368"/>
                    </a:lnTo>
                    <a:lnTo>
                      <a:pt x="7" y="355"/>
                    </a:lnTo>
                    <a:lnTo>
                      <a:pt x="5" y="342"/>
                    </a:lnTo>
                    <a:lnTo>
                      <a:pt x="2" y="330"/>
                    </a:lnTo>
                    <a:lnTo>
                      <a:pt x="1" y="316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5"/>
                    </a:lnTo>
                    <a:lnTo>
                      <a:pt x="1" y="261"/>
                    </a:lnTo>
                    <a:lnTo>
                      <a:pt x="2" y="247"/>
                    </a:lnTo>
                    <a:lnTo>
                      <a:pt x="5" y="233"/>
                    </a:lnTo>
                    <a:lnTo>
                      <a:pt x="7" y="219"/>
                    </a:lnTo>
                    <a:lnTo>
                      <a:pt x="11" y="207"/>
                    </a:lnTo>
                    <a:lnTo>
                      <a:pt x="15" y="193"/>
                    </a:lnTo>
                    <a:lnTo>
                      <a:pt x="20" y="180"/>
                    </a:lnTo>
                    <a:lnTo>
                      <a:pt x="25" y="168"/>
                    </a:lnTo>
                    <a:lnTo>
                      <a:pt x="31" y="155"/>
                    </a:lnTo>
                    <a:lnTo>
                      <a:pt x="37" y="144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8"/>
                    </a:lnTo>
                    <a:lnTo>
                      <a:pt x="69" y="98"/>
                    </a:lnTo>
                    <a:lnTo>
                      <a:pt x="79" y="86"/>
                    </a:lnTo>
                    <a:lnTo>
                      <a:pt x="90" y="76"/>
                    </a:lnTo>
                    <a:lnTo>
                      <a:pt x="99" y="66"/>
                    </a:lnTo>
                    <a:lnTo>
                      <a:pt x="110" y="56"/>
                    </a:lnTo>
                    <a:lnTo>
                      <a:pt x="121" y="48"/>
                    </a:lnTo>
                    <a:lnTo>
                      <a:pt x="131" y="40"/>
                    </a:lnTo>
                    <a:lnTo>
                      <a:pt x="142" y="33"/>
                    </a:lnTo>
                    <a:lnTo>
                      <a:pt x="154" y="27"/>
                    </a:lnTo>
                    <a:lnTo>
                      <a:pt x="165" y="21"/>
                    </a:lnTo>
                    <a:lnTo>
                      <a:pt x="177" y="16"/>
                    </a:lnTo>
                    <a:lnTo>
                      <a:pt x="188" y="12"/>
                    </a:lnTo>
                    <a:lnTo>
                      <a:pt x="201" y="8"/>
                    </a:lnTo>
                    <a:lnTo>
                      <a:pt x="214" y="5"/>
                    </a:lnTo>
                    <a:lnTo>
                      <a:pt x="225" y="2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2"/>
                    </a:lnTo>
                    <a:lnTo>
                      <a:pt x="320" y="5"/>
                    </a:lnTo>
                    <a:lnTo>
                      <a:pt x="333" y="7"/>
                    </a:lnTo>
                    <a:lnTo>
                      <a:pt x="346" y="10"/>
                    </a:lnTo>
                    <a:lnTo>
                      <a:pt x="358" y="14"/>
                    </a:lnTo>
                    <a:lnTo>
                      <a:pt x="370" y="18"/>
                    </a:lnTo>
                    <a:lnTo>
                      <a:pt x="381" y="24"/>
                    </a:lnTo>
                    <a:lnTo>
                      <a:pt x="393" y="29"/>
                    </a:lnTo>
                    <a:lnTo>
                      <a:pt x="404" y="36"/>
                    </a:lnTo>
                    <a:lnTo>
                      <a:pt x="414" y="43"/>
                    </a:lnTo>
                    <a:lnTo>
                      <a:pt x="425" y="49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5"/>
                    </a:lnTo>
                    <a:lnTo>
                      <a:pt x="471" y="95"/>
                    </a:lnTo>
                    <a:lnTo>
                      <a:pt x="479" y="106"/>
                    </a:lnTo>
                    <a:lnTo>
                      <a:pt x="486" y="116"/>
                    </a:lnTo>
                    <a:lnTo>
                      <a:pt x="492" y="128"/>
                    </a:lnTo>
                    <a:lnTo>
                      <a:pt x="498" y="139"/>
                    </a:lnTo>
                    <a:lnTo>
                      <a:pt x="504" y="151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1"/>
                    </a:lnTo>
                    <a:lnTo>
                      <a:pt x="522" y="215"/>
                    </a:lnTo>
                    <a:lnTo>
                      <a:pt x="525" y="229"/>
                    </a:lnTo>
                    <a:lnTo>
                      <a:pt x="526" y="244"/>
                    </a:lnTo>
                    <a:lnTo>
                      <a:pt x="527" y="257"/>
                    </a:lnTo>
                    <a:lnTo>
                      <a:pt x="527" y="272"/>
                    </a:lnTo>
                    <a:close/>
                    <a:moveTo>
                      <a:pt x="148" y="283"/>
                    </a:moveTo>
                    <a:lnTo>
                      <a:pt x="148" y="296"/>
                    </a:lnTo>
                    <a:lnTo>
                      <a:pt x="151" y="309"/>
                    </a:lnTo>
                    <a:lnTo>
                      <a:pt x="153" y="322"/>
                    </a:lnTo>
                    <a:lnTo>
                      <a:pt x="156" y="333"/>
                    </a:lnTo>
                    <a:lnTo>
                      <a:pt x="161" y="345"/>
                    </a:lnTo>
                    <a:lnTo>
                      <a:pt x="167" y="355"/>
                    </a:lnTo>
                    <a:lnTo>
                      <a:pt x="173" y="365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1"/>
                    </a:lnTo>
                    <a:lnTo>
                      <a:pt x="208" y="398"/>
                    </a:lnTo>
                    <a:lnTo>
                      <a:pt x="218" y="402"/>
                    </a:lnTo>
                    <a:lnTo>
                      <a:pt x="229" y="407"/>
                    </a:lnTo>
                    <a:lnTo>
                      <a:pt x="240" y="409"/>
                    </a:lnTo>
                    <a:lnTo>
                      <a:pt x="251" y="411"/>
                    </a:lnTo>
                    <a:lnTo>
                      <a:pt x="263" y="411"/>
                    </a:lnTo>
                    <a:lnTo>
                      <a:pt x="276" y="411"/>
                    </a:lnTo>
                    <a:lnTo>
                      <a:pt x="286" y="409"/>
                    </a:lnTo>
                    <a:lnTo>
                      <a:pt x="297" y="406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0"/>
                    </a:lnTo>
                    <a:lnTo>
                      <a:pt x="346" y="371"/>
                    </a:lnTo>
                    <a:lnTo>
                      <a:pt x="354" y="361"/>
                    </a:lnTo>
                    <a:lnTo>
                      <a:pt x="360" y="350"/>
                    </a:lnTo>
                    <a:lnTo>
                      <a:pt x="366" y="339"/>
                    </a:lnTo>
                    <a:lnTo>
                      <a:pt x="372" y="327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2"/>
                    </a:lnTo>
                    <a:lnTo>
                      <a:pt x="378" y="248"/>
                    </a:lnTo>
                    <a:lnTo>
                      <a:pt x="375" y="236"/>
                    </a:lnTo>
                    <a:lnTo>
                      <a:pt x="372" y="223"/>
                    </a:lnTo>
                    <a:lnTo>
                      <a:pt x="367" y="211"/>
                    </a:lnTo>
                    <a:lnTo>
                      <a:pt x="362" y="200"/>
                    </a:lnTo>
                    <a:lnTo>
                      <a:pt x="355" y="190"/>
                    </a:lnTo>
                    <a:lnTo>
                      <a:pt x="348" y="180"/>
                    </a:lnTo>
                    <a:lnTo>
                      <a:pt x="339" y="172"/>
                    </a:lnTo>
                    <a:lnTo>
                      <a:pt x="331" y="164"/>
                    </a:lnTo>
                    <a:lnTo>
                      <a:pt x="320" y="159"/>
                    </a:lnTo>
                    <a:lnTo>
                      <a:pt x="310" y="153"/>
                    </a:lnTo>
                    <a:lnTo>
                      <a:pt x="300" y="149"/>
                    </a:lnTo>
                    <a:lnTo>
                      <a:pt x="288" y="146"/>
                    </a:lnTo>
                    <a:lnTo>
                      <a:pt x="276" y="145"/>
                    </a:lnTo>
                    <a:lnTo>
                      <a:pt x="263" y="144"/>
                    </a:lnTo>
                    <a:lnTo>
                      <a:pt x="251" y="145"/>
                    </a:lnTo>
                    <a:lnTo>
                      <a:pt x="240" y="146"/>
                    </a:lnTo>
                    <a:lnTo>
                      <a:pt x="230" y="149"/>
                    </a:lnTo>
                    <a:lnTo>
                      <a:pt x="219" y="154"/>
                    </a:lnTo>
                    <a:lnTo>
                      <a:pt x="209" y="160"/>
                    </a:lnTo>
                    <a:lnTo>
                      <a:pt x="200" y="167"/>
                    </a:lnTo>
                    <a:lnTo>
                      <a:pt x="191" y="175"/>
                    </a:lnTo>
                    <a:lnTo>
                      <a:pt x="181" y="184"/>
                    </a:lnTo>
                    <a:lnTo>
                      <a:pt x="173" y="194"/>
                    </a:lnTo>
                    <a:lnTo>
                      <a:pt x="167" y="206"/>
                    </a:lnTo>
                    <a:lnTo>
                      <a:pt x="161" y="217"/>
                    </a:lnTo>
                    <a:lnTo>
                      <a:pt x="156" y="229"/>
                    </a:lnTo>
                    <a:lnTo>
                      <a:pt x="153" y="241"/>
                    </a:lnTo>
                    <a:lnTo>
                      <a:pt x="151" y="255"/>
                    </a:lnTo>
                    <a:lnTo>
                      <a:pt x="148" y="269"/>
                    </a:lnTo>
                    <a:lnTo>
                      <a:pt x="148" y="28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4" name="Freeform 95"/>
              <p:cNvSpPr>
                <a:spLocks/>
              </p:cNvSpPr>
              <p:nvPr/>
            </p:nvSpPr>
            <p:spPr bwMode="auto">
              <a:xfrm>
                <a:off x="5100" y="3615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3"/>
                    </a:lnTo>
                    <a:lnTo>
                      <a:pt x="369" y="0"/>
                    </a:lnTo>
                    <a:lnTo>
                      <a:pt x="515" y="0"/>
                    </a:lnTo>
                    <a:lnTo>
                      <a:pt x="247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5" name="Freeform 96"/>
              <p:cNvSpPr>
                <a:spLocks noEditPoints="1"/>
              </p:cNvSpPr>
              <p:nvPr/>
            </p:nvSpPr>
            <p:spPr bwMode="auto">
              <a:xfrm>
                <a:off x="5167" y="3578"/>
                <a:ext cx="71" cy="132"/>
              </a:xfrm>
              <a:custGeom>
                <a:avLst/>
                <a:gdLst>
                  <a:gd name="T0" fmla="*/ 1 w 575"/>
                  <a:gd name="T1" fmla="*/ 5 h 1073"/>
                  <a:gd name="T2" fmla="*/ 3 w 575"/>
                  <a:gd name="T3" fmla="*/ 5 h 1073"/>
                  <a:gd name="T4" fmla="*/ 4 w 575"/>
                  <a:gd name="T5" fmla="*/ 9 h 1073"/>
                  <a:gd name="T6" fmla="*/ 6 w 575"/>
                  <a:gd name="T7" fmla="*/ 5 h 1073"/>
                  <a:gd name="T8" fmla="*/ 9 w 575"/>
                  <a:gd name="T9" fmla="*/ 5 h 1073"/>
                  <a:gd name="T10" fmla="*/ 2 w 575"/>
                  <a:gd name="T11" fmla="*/ 16 h 1073"/>
                  <a:gd name="T12" fmla="*/ 0 w 575"/>
                  <a:gd name="T13" fmla="*/ 16 h 1073"/>
                  <a:gd name="T14" fmla="*/ 3 w 575"/>
                  <a:gd name="T15" fmla="*/ 11 h 1073"/>
                  <a:gd name="T16" fmla="*/ 1 w 575"/>
                  <a:gd name="T17" fmla="*/ 5 h 1073"/>
                  <a:gd name="T18" fmla="*/ 6 w 575"/>
                  <a:gd name="T19" fmla="*/ 0 h 1073"/>
                  <a:gd name="T20" fmla="*/ 9 w 575"/>
                  <a:gd name="T21" fmla="*/ 0 h 1073"/>
                  <a:gd name="T22" fmla="*/ 6 w 575"/>
                  <a:gd name="T23" fmla="*/ 3 h 1073"/>
                  <a:gd name="T24" fmla="*/ 4 w 575"/>
                  <a:gd name="T25" fmla="*/ 3 h 1073"/>
                  <a:gd name="T26" fmla="*/ 6 w 575"/>
                  <a:gd name="T27" fmla="*/ 0 h 10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5" h="1073">
                    <a:moveTo>
                      <a:pt x="49" y="302"/>
                    </a:moveTo>
                    <a:lnTo>
                      <a:pt x="179" y="302"/>
                    </a:lnTo>
                    <a:lnTo>
                      <a:pt x="263" y="586"/>
                    </a:lnTo>
                    <a:lnTo>
                      <a:pt x="416" y="302"/>
                    </a:lnTo>
                    <a:lnTo>
                      <a:pt x="564" y="302"/>
                    </a:lnTo>
                    <a:lnTo>
                      <a:pt x="144" y="1073"/>
                    </a:lnTo>
                    <a:lnTo>
                      <a:pt x="0" y="1073"/>
                    </a:lnTo>
                    <a:lnTo>
                      <a:pt x="177" y="747"/>
                    </a:lnTo>
                    <a:lnTo>
                      <a:pt x="49" y="302"/>
                    </a:lnTo>
                    <a:close/>
                    <a:moveTo>
                      <a:pt x="401" y="0"/>
                    </a:moveTo>
                    <a:lnTo>
                      <a:pt x="575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6" name="Freeform 97"/>
              <p:cNvSpPr>
                <a:spLocks/>
              </p:cNvSpPr>
              <p:nvPr/>
            </p:nvSpPr>
            <p:spPr bwMode="auto">
              <a:xfrm>
                <a:off x="5243" y="3614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8"/>
                    </a:moveTo>
                    <a:lnTo>
                      <a:pt x="410" y="176"/>
                    </a:lnTo>
                    <a:lnTo>
                      <a:pt x="404" y="174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6"/>
                    </a:lnTo>
                    <a:lnTo>
                      <a:pt x="238" y="139"/>
                    </a:lnTo>
                    <a:lnTo>
                      <a:pt x="225" y="145"/>
                    </a:lnTo>
                    <a:lnTo>
                      <a:pt x="214" y="152"/>
                    </a:lnTo>
                    <a:lnTo>
                      <a:pt x="202" y="160"/>
                    </a:lnTo>
                    <a:lnTo>
                      <a:pt x="191" y="170"/>
                    </a:lnTo>
                    <a:lnTo>
                      <a:pt x="180" y="182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2"/>
                    </a:lnTo>
                    <a:lnTo>
                      <a:pt x="150" y="237"/>
                    </a:lnTo>
                    <a:lnTo>
                      <a:pt x="146" y="252"/>
                    </a:lnTo>
                    <a:lnTo>
                      <a:pt x="142" y="268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6"/>
                    </a:lnTo>
                    <a:lnTo>
                      <a:pt x="142" y="330"/>
                    </a:lnTo>
                    <a:lnTo>
                      <a:pt x="145" y="342"/>
                    </a:lnTo>
                    <a:lnTo>
                      <a:pt x="148" y="354"/>
                    </a:lnTo>
                    <a:lnTo>
                      <a:pt x="153" y="365"/>
                    </a:lnTo>
                    <a:lnTo>
                      <a:pt x="159" y="376"/>
                    </a:lnTo>
                    <a:lnTo>
                      <a:pt x="165" y="385"/>
                    </a:lnTo>
                    <a:lnTo>
                      <a:pt x="172" y="393"/>
                    </a:lnTo>
                    <a:lnTo>
                      <a:pt x="181" y="401"/>
                    </a:lnTo>
                    <a:lnTo>
                      <a:pt x="191" y="408"/>
                    </a:lnTo>
                    <a:lnTo>
                      <a:pt x="201" y="414"/>
                    </a:lnTo>
                    <a:lnTo>
                      <a:pt x="212" y="418"/>
                    </a:lnTo>
                    <a:lnTo>
                      <a:pt x="224" y="422"/>
                    </a:lnTo>
                    <a:lnTo>
                      <a:pt x="237" y="424"/>
                    </a:lnTo>
                    <a:lnTo>
                      <a:pt x="250" y="425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4"/>
                    </a:lnTo>
                    <a:lnTo>
                      <a:pt x="301" y="422"/>
                    </a:lnTo>
                    <a:lnTo>
                      <a:pt x="315" y="418"/>
                    </a:lnTo>
                    <a:lnTo>
                      <a:pt x="329" y="415"/>
                    </a:lnTo>
                    <a:lnTo>
                      <a:pt x="346" y="409"/>
                    </a:lnTo>
                    <a:lnTo>
                      <a:pt x="362" y="403"/>
                    </a:lnTo>
                    <a:lnTo>
                      <a:pt x="379" y="396"/>
                    </a:lnTo>
                    <a:lnTo>
                      <a:pt x="362" y="533"/>
                    </a:lnTo>
                    <a:lnTo>
                      <a:pt x="324" y="542"/>
                    </a:lnTo>
                    <a:lnTo>
                      <a:pt x="289" y="549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0" y="554"/>
                    </a:lnTo>
                    <a:lnTo>
                      <a:pt x="208" y="554"/>
                    </a:lnTo>
                    <a:lnTo>
                      <a:pt x="196" y="551"/>
                    </a:lnTo>
                    <a:lnTo>
                      <a:pt x="185" y="550"/>
                    </a:lnTo>
                    <a:lnTo>
                      <a:pt x="173" y="547"/>
                    </a:lnTo>
                    <a:lnTo>
                      <a:pt x="162" y="545"/>
                    </a:lnTo>
                    <a:lnTo>
                      <a:pt x="152" y="540"/>
                    </a:lnTo>
                    <a:lnTo>
                      <a:pt x="140" y="536"/>
                    </a:lnTo>
                    <a:lnTo>
                      <a:pt x="130" y="531"/>
                    </a:lnTo>
                    <a:lnTo>
                      <a:pt x="121" y="526"/>
                    </a:lnTo>
                    <a:lnTo>
                      <a:pt x="110" y="519"/>
                    </a:lnTo>
                    <a:lnTo>
                      <a:pt x="101" y="514"/>
                    </a:lnTo>
                    <a:lnTo>
                      <a:pt x="92" y="505"/>
                    </a:lnTo>
                    <a:lnTo>
                      <a:pt x="83" y="499"/>
                    </a:lnTo>
                    <a:lnTo>
                      <a:pt x="74" y="489"/>
                    </a:lnTo>
                    <a:lnTo>
                      <a:pt x="66" y="481"/>
                    </a:lnTo>
                    <a:lnTo>
                      <a:pt x="58" y="471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1"/>
                    </a:lnTo>
                    <a:lnTo>
                      <a:pt x="31" y="431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3"/>
                    </a:lnTo>
                    <a:lnTo>
                      <a:pt x="6" y="361"/>
                    </a:lnTo>
                    <a:lnTo>
                      <a:pt x="4" y="348"/>
                    </a:lnTo>
                    <a:lnTo>
                      <a:pt x="0" y="322"/>
                    </a:lnTo>
                    <a:lnTo>
                      <a:pt x="0" y="294"/>
                    </a:lnTo>
                    <a:lnTo>
                      <a:pt x="1" y="269"/>
                    </a:lnTo>
                    <a:lnTo>
                      <a:pt x="4" y="244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8" y="168"/>
                    </a:lnTo>
                    <a:lnTo>
                      <a:pt x="39" y="144"/>
                    </a:lnTo>
                    <a:lnTo>
                      <a:pt x="54" y="120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9" y="72"/>
                    </a:lnTo>
                    <a:lnTo>
                      <a:pt x="99" y="62"/>
                    </a:lnTo>
                    <a:lnTo>
                      <a:pt x="109" y="53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3"/>
                    </a:lnTo>
                    <a:lnTo>
                      <a:pt x="169" y="17"/>
                    </a:lnTo>
                    <a:lnTo>
                      <a:pt x="181" y="13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2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0" y="0"/>
                    </a:lnTo>
                    <a:lnTo>
                      <a:pt x="310" y="2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8"/>
                    </a:lnTo>
                    <a:lnTo>
                      <a:pt x="389" y="28"/>
                    </a:lnTo>
                    <a:lnTo>
                      <a:pt x="409" y="37"/>
                    </a:lnTo>
                    <a:lnTo>
                      <a:pt x="427" y="4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7" name="Freeform 98"/>
              <p:cNvSpPr>
                <a:spLocks/>
              </p:cNvSpPr>
              <p:nvPr/>
            </p:nvSpPr>
            <p:spPr bwMode="auto">
              <a:xfrm>
                <a:off x="5303" y="3572"/>
                <a:ext cx="57" cy="109"/>
              </a:xfrm>
              <a:custGeom>
                <a:avLst/>
                <a:gdLst>
                  <a:gd name="T0" fmla="*/ 4 w 467"/>
                  <a:gd name="T1" fmla="*/ 0 h 887"/>
                  <a:gd name="T2" fmla="*/ 3 w 467"/>
                  <a:gd name="T3" fmla="*/ 6 h 887"/>
                  <a:gd name="T4" fmla="*/ 4 w 467"/>
                  <a:gd name="T5" fmla="*/ 6 h 887"/>
                  <a:gd name="T6" fmla="*/ 4 w 467"/>
                  <a:gd name="T7" fmla="*/ 5 h 887"/>
                  <a:gd name="T8" fmla="*/ 5 w 467"/>
                  <a:gd name="T9" fmla="*/ 5 h 887"/>
                  <a:gd name="T10" fmla="*/ 5 w 467"/>
                  <a:gd name="T11" fmla="*/ 5 h 887"/>
                  <a:gd name="T12" fmla="*/ 6 w 467"/>
                  <a:gd name="T13" fmla="*/ 5 h 887"/>
                  <a:gd name="T14" fmla="*/ 6 w 467"/>
                  <a:gd name="T15" fmla="*/ 5 h 887"/>
                  <a:gd name="T16" fmla="*/ 6 w 467"/>
                  <a:gd name="T17" fmla="*/ 6 h 887"/>
                  <a:gd name="T18" fmla="*/ 7 w 467"/>
                  <a:gd name="T19" fmla="*/ 6 h 887"/>
                  <a:gd name="T20" fmla="*/ 7 w 467"/>
                  <a:gd name="T21" fmla="*/ 7 h 887"/>
                  <a:gd name="T22" fmla="*/ 7 w 467"/>
                  <a:gd name="T23" fmla="*/ 7 h 887"/>
                  <a:gd name="T24" fmla="*/ 7 w 467"/>
                  <a:gd name="T25" fmla="*/ 8 h 887"/>
                  <a:gd name="T26" fmla="*/ 7 w 467"/>
                  <a:gd name="T27" fmla="*/ 8 h 887"/>
                  <a:gd name="T28" fmla="*/ 7 w 467"/>
                  <a:gd name="T29" fmla="*/ 8 h 887"/>
                  <a:gd name="T30" fmla="*/ 6 w 467"/>
                  <a:gd name="T31" fmla="*/ 13 h 887"/>
                  <a:gd name="T32" fmla="*/ 5 w 467"/>
                  <a:gd name="T33" fmla="*/ 9 h 887"/>
                  <a:gd name="T34" fmla="*/ 5 w 467"/>
                  <a:gd name="T35" fmla="*/ 9 h 887"/>
                  <a:gd name="T36" fmla="*/ 5 w 467"/>
                  <a:gd name="T37" fmla="*/ 8 h 887"/>
                  <a:gd name="T38" fmla="*/ 5 w 467"/>
                  <a:gd name="T39" fmla="*/ 7 h 887"/>
                  <a:gd name="T40" fmla="*/ 5 w 467"/>
                  <a:gd name="T41" fmla="*/ 7 h 887"/>
                  <a:gd name="T42" fmla="*/ 5 w 467"/>
                  <a:gd name="T43" fmla="*/ 7 h 887"/>
                  <a:gd name="T44" fmla="*/ 4 w 467"/>
                  <a:gd name="T45" fmla="*/ 7 h 887"/>
                  <a:gd name="T46" fmla="*/ 4 w 467"/>
                  <a:gd name="T47" fmla="*/ 7 h 887"/>
                  <a:gd name="T48" fmla="*/ 4 w 467"/>
                  <a:gd name="T49" fmla="*/ 7 h 887"/>
                  <a:gd name="T50" fmla="*/ 4 w 467"/>
                  <a:gd name="T51" fmla="*/ 7 h 887"/>
                  <a:gd name="T52" fmla="*/ 3 w 467"/>
                  <a:gd name="T53" fmla="*/ 7 h 887"/>
                  <a:gd name="T54" fmla="*/ 3 w 467"/>
                  <a:gd name="T55" fmla="*/ 7 h 887"/>
                  <a:gd name="T56" fmla="*/ 3 w 467"/>
                  <a:gd name="T57" fmla="*/ 8 h 887"/>
                  <a:gd name="T58" fmla="*/ 3 w 467"/>
                  <a:gd name="T59" fmla="*/ 8 h 887"/>
                  <a:gd name="T60" fmla="*/ 3 w 467"/>
                  <a:gd name="T61" fmla="*/ 9 h 887"/>
                  <a:gd name="T62" fmla="*/ 3 w 467"/>
                  <a:gd name="T63" fmla="*/ 9 h 887"/>
                  <a:gd name="T64" fmla="*/ 0 w 467"/>
                  <a:gd name="T65" fmla="*/ 13 h 8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7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6" y="396"/>
                    </a:lnTo>
                    <a:lnTo>
                      <a:pt x="243" y="382"/>
                    </a:lnTo>
                    <a:lnTo>
                      <a:pt x="260" y="369"/>
                    </a:lnTo>
                    <a:lnTo>
                      <a:pt x="275" y="360"/>
                    </a:lnTo>
                    <a:lnTo>
                      <a:pt x="291" y="353"/>
                    </a:lnTo>
                    <a:lnTo>
                      <a:pt x="307" y="348"/>
                    </a:lnTo>
                    <a:lnTo>
                      <a:pt x="324" y="344"/>
                    </a:lnTo>
                    <a:lnTo>
                      <a:pt x="342" y="344"/>
                    </a:lnTo>
                    <a:lnTo>
                      <a:pt x="356" y="344"/>
                    </a:lnTo>
                    <a:lnTo>
                      <a:pt x="368" y="346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2"/>
                    </a:lnTo>
                    <a:lnTo>
                      <a:pt x="414" y="372"/>
                    </a:lnTo>
                    <a:lnTo>
                      <a:pt x="423" y="381"/>
                    </a:lnTo>
                    <a:lnTo>
                      <a:pt x="433" y="392"/>
                    </a:lnTo>
                    <a:lnTo>
                      <a:pt x="441" y="405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2" y="467"/>
                    </a:lnTo>
                    <a:lnTo>
                      <a:pt x="465" y="485"/>
                    </a:lnTo>
                    <a:lnTo>
                      <a:pt x="467" y="505"/>
                    </a:lnTo>
                    <a:lnTo>
                      <a:pt x="467" y="526"/>
                    </a:lnTo>
                    <a:lnTo>
                      <a:pt x="467" y="536"/>
                    </a:lnTo>
                    <a:lnTo>
                      <a:pt x="466" y="547"/>
                    </a:lnTo>
                    <a:lnTo>
                      <a:pt x="465" y="559"/>
                    </a:lnTo>
                    <a:lnTo>
                      <a:pt x="464" y="572"/>
                    </a:lnTo>
                    <a:lnTo>
                      <a:pt x="420" y="887"/>
                    </a:lnTo>
                    <a:lnTo>
                      <a:pt x="280" y="887"/>
                    </a:lnTo>
                    <a:lnTo>
                      <a:pt x="313" y="629"/>
                    </a:lnTo>
                    <a:lnTo>
                      <a:pt x="317" y="600"/>
                    </a:lnTo>
                    <a:lnTo>
                      <a:pt x="320" y="573"/>
                    </a:lnTo>
                    <a:lnTo>
                      <a:pt x="321" y="547"/>
                    </a:lnTo>
                    <a:lnTo>
                      <a:pt x="322" y="523"/>
                    </a:lnTo>
                    <a:lnTo>
                      <a:pt x="321" y="511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0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69"/>
                    </a:lnTo>
                    <a:lnTo>
                      <a:pt x="291" y="467"/>
                    </a:lnTo>
                    <a:lnTo>
                      <a:pt x="281" y="464"/>
                    </a:lnTo>
                    <a:lnTo>
                      <a:pt x="271" y="464"/>
                    </a:lnTo>
                    <a:lnTo>
                      <a:pt x="262" y="464"/>
                    </a:lnTo>
                    <a:lnTo>
                      <a:pt x="254" y="465"/>
                    </a:lnTo>
                    <a:lnTo>
                      <a:pt x="246" y="468"/>
                    </a:lnTo>
                    <a:lnTo>
                      <a:pt x="239" y="472"/>
                    </a:lnTo>
                    <a:lnTo>
                      <a:pt x="231" y="477"/>
                    </a:lnTo>
                    <a:lnTo>
                      <a:pt x="225" y="483"/>
                    </a:lnTo>
                    <a:lnTo>
                      <a:pt x="218" y="490"/>
                    </a:lnTo>
                    <a:lnTo>
                      <a:pt x="212" y="499"/>
                    </a:lnTo>
                    <a:lnTo>
                      <a:pt x="208" y="508"/>
                    </a:lnTo>
                    <a:lnTo>
                      <a:pt x="202" y="519"/>
                    </a:lnTo>
                    <a:lnTo>
                      <a:pt x="197" y="531"/>
                    </a:lnTo>
                    <a:lnTo>
                      <a:pt x="193" y="544"/>
                    </a:lnTo>
                    <a:lnTo>
                      <a:pt x="189" y="558"/>
                    </a:lnTo>
                    <a:lnTo>
                      <a:pt x="186" y="573"/>
                    </a:lnTo>
                    <a:lnTo>
                      <a:pt x="184" y="589"/>
                    </a:lnTo>
                    <a:lnTo>
                      <a:pt x="180" y="606"/>
                    </a:lnTo>
                    <a:lnTo>
                      <a:pt x="142" y="887"/>
                    </a:lnTo>
                    <a:lnTo>
                      <a:pt x="0" y="887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3728" y="3756"/>
                <a:ext cx="67" cy="68"/>
              </a:xfrm>
              <a:custGeom>
                <a:avLst/>
                <a:gdLst>
                  <a:gd name="T0" fmla="*/ 8 w 541"/>
                  <a:gd name="T1" fmla="*/ 0 h 553"/>
                  <a:gd name="T2" fmla="*/ 5 w 541"/>
                  <a:gd name="T3" fmla="*/ 7 h 553"/>
                  <a:gd name="T4" fmla="*/ 4 w 541"/>
                  <a:gd name="T5" fmla="*/ 8 h 553"/>
                  <a:gd name="T6" fmla="*/ 3 w 541"/>
                  <a:gd name="T7" fmla="*/ 8 h 553"/>
                  <a:gd name="T8" fmla="*/ 3 w 541"/>
                  <a:gd name="T9" fmla="*/ 8 h 553"/>
                  <a:gd name="T10" fmla="*/ 2 w 541"/>
                  <a:gd name="T11" fmla="*/ 8 h 553"/>
                  <a:gd name="T12" fmla="*/ 1 w 541"/>
                  <a:gd name="T13" fmla="*/ 8 h 553"/>
                  <a:gd name="T14" fmla="*/ 1 w 541"/>
                  <a:gd name="T15" fmla="*/ 7 h 553"/>
                  <a:gd name="T16" fmla="*/ 0 w 541"/>
                  <a:gd name="T17" fmla="*/ 7 h 553"/>
                  <a:gd name="T18" fmla="*/ 0 w 541"/>
                  <a:gd name="T19" fmla="*/ 6 h 553"/>
                  <a:gd name="T20" fmla="*/ 0 w 541"/>
                  <a:gd name="T21" fmla="*/ 4 h 553"/>
                  <a:gd name="T22" fmla="*/ 0 w 541"/>
                  <a:gd name="T23" fmla="*/ 3 h 553"/>
                  <a:gd name="T24" fmla="*/ 0 w 541"/>
                  <a:gd name="T25" fmla="*/ 3 h 553"/>
                  <a:gd name="T26" fmla="*/ 1 w 541"/>
                  <a:gd name="T27" fmla="*/ 2 h 553"/>
                  <a:gd name="T28" fmla="*/ 1 w 541"/>
                  <a:gd name="T29" fmla="*/ 2 h 553"/>
                  <a:gd name="T30" fmla="*/ 1 w 541"/>
                  <a:gd name="T31" fmla="*/ 1 h 553"/>
                  <a:gd name="T32" fmla="*/ 2 w 541"/>
                  <a:gd name="T33" fmla="*/ 1 h 553"/>
                  <a:gd name="T34" fmla="*/ 2 w 541"/>
                  <a:gd name="T35" fmla="*/ 0 h 553"/>
                  <a:gd name="T36" fmla="*/ 3 w 541"/>
                  <a:gd name="T37" fmla="*/ 0 h 553"/>
                  <a:gd name="T38" fmla="*/ 3 w 541"/>
                  <a:gd name="T39" fmla="*/ 0 h 553"/>
                  <a:gd name="T40" fmla="*/ 4 w 541"/>
                  <a:gd name="T41" fmla="*/ 0 h 553"/>
                  <a:gd name="T42" fmla="*/ 4 w 541"/>
                  <a:gd name="T43" fmla="*/ 0 h 553"/>
                  <a:gd name="T44" fmla="*/ 5 w 541"/>
                  <a:gd name="T45" fmla="*/ 0 h 553"/>
                  <a:gd name="T46" fmla="*/ 5 w 541"/>
                  <a:gd name="T47" fmla="*/ 1 h 553"/>
                  <a:gd name="T48" fmla="*/ 2 w 541"/>
                  <a:gd name="T49" fmla="*/ 5 h 553"/>
                  <a:gd name="T50" fmla="*/ 2 w 541"/>
                  <a:gd name="T51" fmla="*/ 5 h 553"/>
                  <a:gd name="T52" fmla="*/ 2 w 541"/>
                  <a:gd name="T53" fmla="*/ 6 h 553"/>
                  <a:gd name="T54" fmla="*/ 3 w 541"/>
                  <a:gd name="T55" fmla="*/ 6 h 553"/>
                  <a:gd name="T56" fmla="*/ 3 w 541"/>
                  <a:gd name="T57" fmla="*/ 6 h 553"/>
                  <a:gd name="T58" fmla="*/ 3 w 541"/>
                  <a:gd name="T59" fmla="*/ 6 h 553"/>
                  <a:gd name="T60" fmla="*/ 4 w 541"/>
                  <a:gd name="T61" fmla="*/ 6 h 553"/>
                  <a:gd name="T62" fmla="*/ 5 w 541"/>
                  <a:gd name="T63" fmla="*/ 6 h 553"/>
                  <a:gd name="T64" fmla="*/ 5 w 541"/>
                  <a:gd name="T65" fmla="*/ 6 h 553"/>
                  <a:gd name="T66" fmla="*/ 5 w 541"/>
                  <a:gd name="T67" fmla="*/ 5 h 553"/>
                  <a:gd name="T68" fmla="*/ 6 w 541"/>
                  <a:gd name="T69" fmla="*/ 4 h 553"/>
                  <a:gd name="T70" fmla="*/ 6 w 541"/>
                  <a:gd name="T71" fmla="*/ 4 h 553"/>
                  <a:gd name="T72" fmla="*/ 5 w 541"/>
                  <a:gd name="T73" fmla="*/ 3 h 553"/>
                  <a:gd name="T74" fmla="*/ 5 w 541"/>
                  <a:gd name="T75" fmla="*/ 3 h 553"/>
                  <a:gd name="T76" fmla="*/ 5 w 541"/>
                  <a:gd name="T77" fmla="*/ 2 h 553"/>
                  <a:gd name="T78" fmla="*/ 4 w 541"/>
                  <a:gd name="T79" fmla="*/ 2 h 553"/>
                  <a:gd name="T80" fmla="*/ 4 w 541"/>
                  <a:gd name="T81" fmla="*/ 2 h 553"/>
                  <a:gd name="T82" fmla="*/ 3 w 541"/>
                  <a:gd name="T83" fmla="*/ 2 h 553"/>
                  <a:gd name="T84" fmla="*/ 3 w 541"/>
                  <a:gd name="T85" fmla="*/ 2 h 553"/>
                  <a:gd name="T86" fmla="*/ 3 w 541"/>
                  <a:gd name="T87" fmla="*/ 3 h 553"/>
                  <a:gd name="T88" fmla="*/ 2 w 541"/>
                  <a:gd name="T89" fmla="*/ 4 h 553"/>
                  <a:gd name="T90" fmla="*/ 2 w 541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1" h="553">
                    <a:moveTo>
                      <a:pt x="390" y="80"/>
                    </a:moveTo>
                    <a:lnTo>
                      <a:pt x="399" y="11"/>
                    </a:lnTo>
                    <a:lnTo>
                      <a:pt x="541" y="11"/>
                    </a:lnTo>
                    <a:lnTo>
                      <a:pt x="469" y="544"/>
                    </a:lnTo>
                    <a:lnTo>
                      <a:pt x="329" y="544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6" y="553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1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6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0" y="428"/>
                    </a:lnTo>
                    <a:lnTo>
                      <a:pt x="12" y="408"/>
                    </a:lnTo>
                    <a:lnTo>
                      <a:pt x="7" y="386"/>
                    </a:lnTo>
                    <a:lnTo>
                      <a:pt x="2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2" y="205"/>
                    </a:lnTo>
                    <a:lnTo>
                      <a:pt x="16" y="192"/>
                    </a:lnTo>
                    <a:lnTo>
                      <a:pt x="20" y="178"/>
                    </a:lnTo>
                    <a:lnTo>
                      <a:pt x="25" y="164"/>
                    </a:lnTo>
                    <a:lnTo>
                      <a:pt x="31" y="151"/>
                    </a:lnTo>
                    <a:lnTo>
                      <a:pt x="37" y="139"/>
                    </a:lnTo>
                    <a:lnTo>
                      <a:pt x="43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6" y="91"/>
                    </a:lnTo>
                    <a:lnTo>
                      <a:pt x="74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4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3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1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1" y="31"/>
                    </a:lnTo>
                    <a:lnTo>
                      <a:pt x="351" y="45"/>
                    </a:lnTo>
                    <a:lnTo>
                      <a:pt x="372" y="62"/>
                    </a:lnTo>
                    <a:lnTo>
                      <a:pt x="390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2" y="357"/>
                    </a:lnTo>
                    <a:lnTo>
                      <a:pt x="157" y="367"/>
                    </a:lnTo>
                    <a:lnTo>
                      <a:pt x="162" y="377"/>
                    </a:lnTo>
                    <a:lnTo>
                      <a:pt x="169" y="385"/>
                    </a:lnTo>
                    <a:lnTo>
                      <a:pt x="175" y="393"/>
                    </a:lnTo>
                    <a:lnTo>
                      <a:pt x="182" y="398"/>
                    </a:lnTo>
                    <a:lnTo>
                      <a:pt x="190" y="404"/>
                    </a:lnTo>
                    <a:lnTo>
                      <a:pt x="199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6" y="411"/>
                    </a:lnTo>
                    <a:lnTo>
                      <a:pt x="288" y="406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1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61"/>
                    </a:lnTo>
                    <a:lnTo>
                      <a:pt x="365" y="248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2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0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3" y="163"/>
                    </a:lnTo>
                    <a:lnTo>
                      <a:pt x="183" y="172"/>
                    </a:lnTo>
                    <a:lnTo>
                      <a:pt x="175" y="184"/>
                    </a:lnTo>
                    <a:lnTo>
                      <a:pt x="167" y="195"/>
                    </a:lnTo>
                    <a:lnTo>
                      <a:pt x="160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4" y="264"/>
                    </a:lnTo>
                    <a:lnTo>
                      <a:pt x="142" y="281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39" name="Freeform 100"/>
              <p:cNvSpPr>
                <a:spLocks/>
              </p:cNvSpPr>
              <p:nvPr/>
            </p:nvSpPr>
            <p:spPr bwMode="auto">
              <a:xfrm>
                <a:off x="3841" y="3756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5" y="173"/>
                    </a:lnTo>
                    <a:lnTo>
                      <a:pt x="388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29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1" y="182"/>
                    </a:lnTo>
                    <a:lnTo>
                      <a:pt x="172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6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2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4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3" y="394"/>
                    </a:lnTo>
                    <a:lnTo>
                      <a:pt x="183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2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6"/>
                    </a:lnTo>
                    <a:lnTo>
                      <a:pt x="345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59" y="553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8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0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5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0" name="Freeform 101"/>
              <p:cNvSpPr>
                <a:spLocks noEditPoints="1"/>
              </p:cNvSpPr>
              <p:nvPr/>
            </p:nvSpPr>
            <p:spPr bwMode="auto">
              <a:xfrm>
                <a:off x="3901" y="3718"/>
                <a:ext cx="32" cy="105"/>
              </a:xfrm>
              <a:custGeom>
                <a:avLst/>
                <a:gdLst>
                  <a:gd name="T0" fmla="*/ 2 w 262"/>
                  <a:gd name="T1" fmla="*/ 3 h 849"/>
                  <a:gd name="T2" fmla="*/ 2 w 262"/>
                  <a:gd name="T3" fmla="*/ 3 h 849"/>
                  <a:gd name="T4" fmla="*/ 2 w 262"/>
                  <a:gd name="T5" fmla="*/ 3 h 849"/>
                  <a:gd name="T6" fmla="*/ 2 w 262"/>
                  <a:gd name="T7" fmla="*/ 3 h 849"/>
                  <a:gd name="T8" fmla="*/ 1 w 262"/>
                  <a:gd name="T9" fmla="*/ 2 h 849"/>
                  <a:gd name="T10" fmla="*/ 1 w 262"/>
                  <a:gd name="T11" fmla="*/ 2 h 849"/>
                  <a:gd name="T12" fmla="*/ 1 w 262"/>
                  <a:gd name="T13" fmla="*/ 2 h 849"/>
                  <a:gd name="T14" fmla="*/ 1 w 262"/>
                  <a:gd name="T15" fmla="*/ 2 h 849"/>
                  <a:gd name="T16" fmla="*/ 1 w 262"/>
                  <a:gd name="T17" fmla="*/ 1 h 849"/>
                  <a:gd name="T18" fmla="*/ 1 w 262"/>
                  <a:gd name="T19" fmla="*/ 1 h 849"/>
                  <a:gd name="T20" fmla="*/ 1 w 262"/>
                  <a:gd name="T21" fmla="*/ 1 h 849"/>
                  <a:gd name="T22" fmla="*/ 1 w 262"/>
                  <a:gd name="T23" fmla="*/ 0 h 849"/>
                  <a:gd name="T24" fmla="*/ 2 w 262"/>
                  <a:gd name="T25" fmla="*/ 0 h 849"/>
                  <a:gd name="T26" fmla="*/ 2 w 262"/>
                  <a:gd name="T27" fmla="*/ 0 h 849"/>
                  <a:gd name="T28" fmla="*/ 2 w 262"/>
                  <a:gd name="T29" fmla="*/ 0 h 849"/>
                  <a:gd name="T30" fmla="*/ 2 w 262"/>
                  <a:gd name="T31" fmla="*/ 0 h 849"/>
                  <a:gd name="T32" fmla="*/ 3 w 262"/>
                  <a:gd name="T33" fmla="*/ 0 h 849"/>
                  <a:gd name="T34" fmla="*/ 3 w 262"/>
                  <a:gd name="T35" fmla="*/ 0 h 849"/>
                  <a:gd name="T36" fmla="*/ 3 w 262"/>
                  <a:gd name="T37" fmla="*/ 0 h 849"/>
                  <a:gd name="T38" fmla="*/ 3 w 262"/>
                  <a:gd name="T39" fmla="*/ 0 h 849"/>
                  <a:gd name="T40" fmla="*/ 4 w 262"/>
                  <a:gd name="T41" fmla="*/ 0 h 849"/>
                  <a:gd name="T42" fmla="*/ 4 w 262"/>
                  <a:gd name="T43" fmla="*/ 1 h 849"/>
                  <a:gd name="T44" fmla="*/ 4 w 262"/>
                  <a:gd name="T45" fmla="*/ 1 h 849"/>
                  <a:gd name="T46" fmla="*/ 4 w 262"/>
                  <a:gd name="T47" fmla="*/ 1 h 849"/>
                  <a:gd name="T48" fmla="*/ 4 w 262"/>
                  <a:gd name="T49" fmla="*/ 2 h 849"/>
                  <a:gd name="T50" fmla="*/ 4 w 262"/>
                  <a:gd name="T51" fmla="*/ 2 h 849"/>
                  <a:gd name="T52" fmla="*/ 4 w 262"/>
                  <a:gd name="T53" fmla="*/ 2 h 849"/>
                  <a:gd name="T54" fmla="*/ 4 w 262"/>
                  <a:gd name="T55" fmla="*/ 2 h 849"/>
                  <a:gd name="T56" fmla="*/ 3 w 262"/>
                  <a:gd name="T57" fmla="*/ 3 h 849"/>
                  <a:gd name="T58" fmla="*/ 3 w 262"/>
                  <a:gd name="T59" fmla="*/ 3 h 849"/>
                  <a:gd name="T60" fmla="*/ 3 w 262"/>
                  <a:gd name="T61" fmla="*/ 3 h 849"/>
                  <a:gd name="T62" fmla="*/ 3 w 262"/>
                  <a:gd name="T63" fmla="*/ 3 h 849"/>
                  <a:gd name="T64" fmla="*/ 3 w 262"/>
                  <a:gd name="T65" fmla="*/ 3 h 849"/>
                  <a:gd name="T66" fmla="*/ 3 w 262"/>
                  <a:gd name="T67" fmla="*/ 5 h 849"/>
                  <a:gd name="T68" fmla="*/ 0 w 262"/>
                  <a:gd name="T69" fmla="*/ 13 h 8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2" h="849">
                    <a:moveTo>
                      <a:pt x="171" y="199"/>
                    </a:moveTo>
                    <a:lnTo>
                      <a:pt x="162" y="199"/>
                    </a:lnTo>
                    <a:lnTo>
                      <a:pt x="153" y="198"/>
                    </a:lnTo>
                    <a:lnTo>
                      <a:pt x="145" y="196"/>
                    </a:lnTo>
                    <a:lnTo>
                      <a:pt x="136" y="192"/>
                    </a:lnTo>
                    <a:lnTo>
                      <a:pt x="129" y="188"/>
                    </a:lnTo>
                    <a:lnTo>
                      <a:pt x="121" y="182"/>
                    </a:lnTo>
                    <a:lnTo>
                      <a:pt x="114" y="176"/>
                    </a:lnTo>
                    <a:lnTo>
                      <a:pt x="107" y="169"/>
                    </a:lnTo>
                    <a:lnTo>
                      <a:pt x="100" y="161"/>
                    </a:lnTo>
                    <a:lnTo>
                      <a:pt x="95" y="153"/>
                    </a:lnTo>
                    <a:lnTo>
                      <a:pt x="91" y="145"/>
                    </a:lnTo>
                    <a:lnTo>
                      <a:pt x="87" y="136"/>
                    </a:lnTo>
                    <a:lnTo>
                      <a:pt x="84" y="127"/>
                    </a:lnTo>
                    <a:lnTo>
                      <a:pt x="82" y="118"/>
                    </a:lnTo>
                    <a:lnTo>
                      <a:pt x="81" y="107"/>
                    </a:lnTo>
                    <a:lnTo>
                      <a:pt x="81" y="97"/>
                    </a:lnTo>
                    <a:lnTo>
                      <a:pt x="81" y="88"/>
                    </a:lnTo>
                    <a:lnTo>
                      <a:pt x="82" y="79"/>
                    </a:lnTo>
                    <a:lnTo>
                      <a:pt x="84" y="69"/>
                    </a:lnTo>
                    <a:lnTo>
                      <a:pt x="87" y="60"/>
                    </a:lnTo>
                    <a:lnTo>
                      <a:pt x="91" y="52"/>
                    </a:lnTo>
                    <a:lnTo>
                      <a:pt x="95" y="44"/>
                    </a:lnTo>
                    <a:lnTo>
                      <a:pt x="101" y="36"/>
                    </a:lnTo>
                    <a:lnTo>
                      <a:pt x="107" y="29"/>
                    </a:lnTo>
                    <a:lnTo>
                      <a:pt x="114" y="22"/>
                    </a:lnTo>
                    <a:lnTo>
                      <a:pt x="121" y="17"/>
                    </a:lnTo>
                    <a:lnTo>
                      <a:pt x="129" y="12"/>
                    </a:lnTo>
                    <a:lnTo>
                      <a:pt x="137" y="7"/>
                    </a:lnTo>
                    <a:lnTo>
                      <a:pt x="145" y="5"/>
                    </a:lnTo>
                    <a:lnTo>
                      <a:pt x="153" y="3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0" y="0"/>
                    </a:lnTo>
                    <a:lnTo>
                      <a:pt x="190" y="3"/>
                    </a:lnTo>
                    <a:lnTo>
                      <a:pt x="198" y="5"/>
                    </a:lnTo>
                    <a:lnTo>
                      <a:pt x="206" y="7"/>
                    </a:lnTo>
                    <a:lnTo>
                      <a:pt x="214" y="12"/>
                    </a:lnTo>
                    <a:lnTo>
                      <a:pt x="222" y="17"/>
                    </a:lnTo>
                    <a:lnTo>
                      <a:pt x="229" y="22"/>
                    </a:lnTo>
                    <a:lnTo>
                      <a:pt x="235" y="29"/>
                    </a:lnTo>
                    <a:lnTo>
                      <a:pt x="241" y="36"/>
                    </a:lnTo>
                    <a:lnTo>
                      <a:pt x="247" y="44"/>
                    </a:lnTo>
                    <a:lnTo>
                      <a:pt x="251" y="52"/>
                    </a:lnTo>
                    <a:lnTo>
                      <a:pt x="255" y="60"/>
                    </a:lnTo>
                    <a:lnTo>
                      <a:pt x="257" y="69"/>
                    </a:lnTo>
                    <a:lnTo>
                      <a:pt x="260" y="79"/>
                    </a:lnTo>
                    <a:lnTo>
                      <a:pt x="261" y="88"/>
                    </a:lnTo>
                    <a:lnTo>
                      <a:pt x="262" y="97"/>
                    </a:lnTo>
                    <a:lnTo>
                      <a:pt x="261" y="108"/>
                    </a:lnTo>
                    <a:lnTo>
                      <a:pt x="260" y="119"/>
                    </a:lnTo>
                    <a:lnTo>
                      <a:pt x="258" y="128"/>
                    </a:lnTo>
                    <a:lnTo>
                      <a:pt x="255" y="137"/>
                    </a:lnTo>
                    <a:lnTo>
                      <a:pt x="251" y="146"/>
                    </a:lnTo>
                    <a:lnTo>
                      <a:pt x="247" y="154"/>
                    </a:lnTo>
                    <a:lnTo>
                      <a:pt x="242" y="162"/>
                    </a:lnTo>
                    <a:lnTo>
                      <a:pt x="235" y="170"/>
                    </a:lnTo>
                    <a:lnTo>
                      <a:pt x="230" y="177"/>
                    </a:lnTo>
                    <a:lnTo>
                      <a:pt x="223" y="183"/>
                    </a:lnTo>
                    <a:lnTo>
                      <a:pt x="215" y="188"/>
                    </a:lnTo>
                    <a:lnTo>
                      <a:pt x="208" y="192"/>
                    </a:lnTo>
                    <a:lnTo>
                      <a:pt x="200" y="196"/>
                    </a:lnTo>
                    <a:lnTo>
                      <a:pt x="191" y="198"/>
                    </a:lnTo>
                    <a:lnTo>
                      <a:pt x="183" y="199"/>
                    </a:lnTo>
                    <a:lnTo>
                      <a:pt x="173" y="199"/>
                    </a:lnTo>
                    <a:lnTo>
                      <a:pt x="171" y="199"/>
                    </a:lnTo>
                    <a:close/>
                    <a:moveTo>
                      <a:pt x="72" y="316"/>
                    </a:moveTo>
                    <a:lnTo>
                      <a:pt x="214" y="316"/>
                    </a:lnTo>
                    <a:lnTo>
                      <a:pt x="140" y="849"/>
                    </a:lnTo>
                    <a:lnTo>
                      <a:pt x="0" y="849"/>
                    </a:lnTo>
                    <a:lnTo>
                      <a:pt x="72" y="3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1" name="Freeform 102"/>
              <p:cNvSpPr>
                <a:spLocks noEditPoints="1"/>
              </p:cNvSpPr>
              <p:nvPr/>
            </p:nvSpPr>
            <p:spPr bwMode="auto">
              <a:xfrm>
                <a:off x="3937" y="3756"/>
                <a:ext cx="60" cy="68"/>
              </a:xfrm>
              <a:custGeom>
                <a:avLst/>
                <a:gdLst>
                  <a:gd name="T0" fmla="*/ 2 w 486"/>
                  <a:gd name="T1" fmla="*/ 5 h 553"/>
                  <a:gd name="T2" fmla="*/ 2 w 486"/>
                  <a:gd name="T3" fmla="*/ 6 h 553"/>
                  <a:gd name="T4" fmla="*/ 3 w 486"/>
                  <a:gd name="T5" fmla="*/ 6 h 553"/>
                  <a:gd name="T6" fmla="*/ 3 w 486"/>
                  <a:gd name="T7" fmla="*/ 6 h 553"/>
                  <a:gd name="T8" fmla="*/ 3 w 486"/>
                  <a:gd name="T9" fmla="*/ 6 h 553"/>
                  <a:gd name="T10" fmla="*/ 4 w 486"/>
                  <a:gd name="T11" fmla="*/ 7 h 553"/>
                  <a:gd name="T12" fmla="*/ 5 w 486"/>
                  <a:gd name="T13" fmla="*/ 6 h 553"/>
                  <a:gd name="T14" fmla="*/ 5 w 486"/>
                  <a:gd name="T15" fmla="*/ 6 h 553"/>
                  <a:gd name="T16" fmla="*/ 7 w 486"/>
                  <a:gd name="T17" fmla="*/ 6 h 553"/>
                  <a:gd name="T18" fmla="*/ 6 w 486"/>
                  <a:gd name="T19" fmla="*/ 7 h 553"/>
                  <a:gd name="T20" fmla="*/ 6 w 486"/>
                  <a:gd name="T21" fmla="*/ 8 h 553"/>
                  <a:gd name="T22" fmla="*/ 5 w 486"/>
                  <a:gd name="T23" fmla="*/ 8 h 553"/>
                  <a:gd name="T24" fmla="*/ 5 w 486"/>
                  <a:gd name="T25" fmla="*/ 8 h 553"/>
                  <a:gd name="T26" fmla="*/ 4 w 486"/>
                  <a:gd name="T27" fmla="*/ 8 h 553"/>
                  <a:gd name="T28" fmla="*/ 3 w 486"/>
                  <a:gd name="T29" fmla="*/ 8 h 553"/>
                  <a:gd name="T30" fmla="*/ 3 w 486"/>
                  <a:gd name="T31" fmla="*/ 8 h 553"/>
                  <a:gd name="T32" fmla="*/ 2 w 486"/>
                  <a:gd name="T33" fmla="*/ 8 h 553"/>
                  <a:gd name="T34" fmla="*/ 2 w 486"/>
                  <a:gd name="T35" fmla="*/ 8 h 553"/>
                  <a:gd name="T36" fmla="*/ 1 w 486"/>
                  <a:gd name="T37" fmla="*/ 8 h 553"/>
                  <a:gd name="T38" fmla="*/ 1 w 486"/>
                  <a:gd name="T39" fmla="*/ 7 h 553"/>
                  <a:gd name="T40" fmla="*/ 1 w 486"/>
                  <a:gd name="T41" fmla="*/ 7 h 553"/>
                  <a:gd name="T42" fmla="*/ 0 w 486"/>
                  <a:gd name="T43" fmla="*/ 6 h 553"/>
                  <a:gd name="T44" fmla="*/ 0 w 486"/>
                  <a:gd name="T45" fmla="*/ 6 h 553"/>
                  <a:gd name="T46" fmla="*/ 0 w 486"/>
                  <a:gd name="T47" fmla="*/ 5 h 553"/>
                  <a:gd name="T48" fmla="*/ 0 w 486"/>
                  <a:gd name="T49" fmla="*/ 4 h 553"/>
                  <a:gd name="T50" fmla="*/ 0 w 486"/>
                  <a:gd name="T51" fmla="*/ 3 h 553"/>
                  <a:gd name="T52" fmla="*/ 0 w 486"/>
                  <a:gd name="T53" fmla="*/ 3 h 553"/>
                  <a:gd name="T54" fmla="*/ 0 w 486"/>
                  <a:gd name="T55" fmla="*/ 2 h 553"/>
                  <a:gd name="T56" fmla="*/ 1 w 486"/>
                  <a:gd name="T57" fmla="*/ 2 h 553"/>
                  <a:gd name="T58" fmla="*/ 1 w 486"/>
                  <a:gd name="T59" fmla="*/ 1 h 553"/>
                  <a:gd name="T60" fmla="*/ 2 w 486"/>
                  <a:gd name="T61" fmla="*/ 1 h 553"/>
                  <a:gd name="T62" fmla="*/ 2 w 486"/>
                  <a:gd name="T63" fmla="*/ 0 h 553"/>
                  <a:gd name="T64" fmla="*/ 3 w 486"/>
                  <a:gd name="T65" fmla="*/ 0 h 553"/>
                  <a:gd name="T66" fmla="*/ 3 w 486"/>
                  <a:gd name="T67" fmla="*/ 0 h 553"/>
                  <a:gd name="T68" fmla="*/ 4 w 486"/>
                  <a:gd name="T69" fmla="*/ 0 h 553"/>
                  <a:gd name="T70" fmla="*/ 4 w 486"/>
                  <a:gd name="T71" fmla="*/ 0 h 553"/>
                  <a:gd name="T72" fmla="*/ 5 w 486"/>
                  <a:gd name="T73" fmla="*/ 0 h 553"/>
                  <a:gd name="T74" fmla="*/ 6 w 486"/>
                  <a:gd name="T75" fmla="*/ 0 h 553"/>
                  <a:gd name="T76" fmla="*/ 6 w 486"/>
                  <a:gd name="T77" fmla="*/ 1 h 553"/>
                  <a:gd name="T78" fmla="*/ 6 w 486"/>
                  <a:gd name="T79" fmla="*/ 1 h 553"/>
                  <a:gd name="T80" fmla="*/ 7 w 486"/>
                  <a:gd name="T81" fmla="*/ 1 h 553"/>
                  <a:gd name="T82" fmla="*/ 7 w 486"/>
                  <a:gd name="T83" fmla="*/ 2 h 553"/>
                  <a:gd name="T84" fmla="*/ 7 w 486"/>
                  <a:gd name="T85" fmla="*/ 3 h 553"/>
                  <a:gd name="T86" fmla="*/ 7 w 486"/>
                  <a:gd name="T87" fmla="*/ 3 h 553"/>
                  <a:gd name="T88" fmla="*/ 7 w 486"/>
                  <a:gd name="T89" fmla="*/ 5 h 553"/>
                  <a:gd name="T90" fmla="*/ 5 w 486"/>
                  <a:gd name="T91" fmla="*/ 3 h 553"/>
                  <a:gd name="T92" fmla="*/ 5 w 486"/>
                  <a:gd name="T93" fmla="*/ 3 h 553"/>
                  <a:gd name="T94" fmla="*/ 5 w 486"/>
                  <a:gd name="T95" fmla="*/ 2 h 553"/>
                  <a:gd name="T96" fmla="*/ 5 w 486"/>
                  <a:gd name="T97" fmla="*/ 2 h 553"/>
                  <a:gd name="T98" fmla="*/ 4 w 486"/>
                  <a:gd name="T99" fmla="*/ 2 h 553"/>
                  <a:gd name="T100" fmla="*/ 4 w 486"/>
                  <a:gd name="T101" fmla="*/ 2 h 553"/>
                  <a:gd name="T102" fmla="*/ 4 w 486"/>
                  <a:gd name="T103" fmla="*/ 2 h 553"/>
                  <a:gd name="T104" fmla="*/ 3 w 486"/>
                  <a:gd name="T105" fmla="*/ 2 h 553"/>
                  <a:gd name="T106" fmla="*/ 3 w 486"/>
                  <a:gd name="T107" fmla="*/ 2 h 553"/>
                  <a:gd name="T108" fmla="*/ 3 w 486"/>
                  <a:gd name="T109" fmla="*/ 3 h 553"/>
                  <a:gd name="T110" fmla="*/ 2 w 486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6" h="553">
                    <a:moveTo>
                      <a:pt x="486" y="315"/>
                    </a:moveTo>
                    <a:lnTo>
                      <a:pt x="151" y="315"/>
                    </a:lnTo>
                    <a:lnTo>
                      <a:pt x="153" y="328"/>
                    </a:lnTo>
                    <a:lnTo>
                      <a:pt x="155" y="341"/>
                    </a:lnTo>
                    <a:lnTo>
                      <a:pt x="159" y="354"/>
                    </a:lnTo>
                    <a:lnTo>
                      <a:pt x="162" y="364"/>
                    </a:lnTo>
                    <a:lnTo>
                      <a:pt x="167" y="374"/>
                    </a:lnTo>
                    <a:lnTo>
                      <a:pt x="171" y="385"/>
                    </a:lnTo>
                    <a:lnTo>
                      <a:pt x="177" y="393"/>
                    </a:lnTo>
                    <a:lnTo>
                      <a:pt x="184" y="401"/>
                    </a:lnTo>
                    <a:lnTo>
                      <a:pt x="191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5" y="423"/>
                    </a:lnTo>
                    <a:lnTo>
                      <a:pt x="224" y="425"/>
                    </a:lnTo>
                    <a:lnTo>
                      <a:pt x="233" y="427"/>
                    </a:lnTo>
                    <a:lnTo>
                      <a:pt x="245" y="428"/>
                    </a:lnTo>
                    <a:lnTo>
                      <a:pt x="255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0" y="420"/>
                    </a:lnTo>
                    <a:lnTo>
                      <a:pt x="314" y="413"/>
                    </a:lnTo>
                    <a:lnTo>
                      <a:pt x="326" y="404"/>
                    </a:lnTo>
                    <a:lnTo>
                      <a:pt x="339" y="393"/>
                    </a:lnTo>
                    <a:lnTo>
                      <a:pt x="351" y="380"/>
                    </a:lnTo>
                    <a:lnTo>
                      <a:pt x="363" y="364"/>
                    </a:lnTo>
                    <a:lnTo>
                      <a:pt x="463" y="421"/>
                    </a:lnTo>
                    <a:lnTo>
                      <a:pt x="450" y="437"/>
                    </a:lnTo>
                    <a:lnTo>
                      <a:pt x="437" y="452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8" y="491"/>
                    </a:lnTo>
                    <a:lnTo>
                      <a:pt x="386" y="502"/>
                    </a:lnTo>
                    <a:lnTo>
                      <a:pt x="372" y="512"/>
                    </a:lnTo>
                    <a:lnTo>
                      <a:pt x="357" y="520"/>
                    </a:lnTo>
                    <a:lnTo>
                      <a:pt x="343" y="528"/>
                    </a:lnTo>
                    <a:lnTo>
                      <a:pt x="328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9" y="552"/>
                    </a:lnTo>
                    <a:lnTo>
                      <a:pt x="253" y="553"/>
                    </a:lnTo>
                    <a:lnTo>
                      <a:pt x="237" y="553"/>
                    </a:lnTo>
                    <a:lnTo>
                      <a:pt x="224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6" y="547"/>
                    </a:lnTo>
                    <a:lnTo>
                      <a:pt x="164" y="543"/>
                    </a:lnTo>
                    <a:lnTo>
                      <a:pt x="153" y="540"/>
                    </a:lnTo>
                    <a:lnTo>
                      <a:pt x="143" y="536"/>
                    </a:lnTo>
                    <a:lnTo>
                      <a:pt x="131" y="531"/>
                    </a:lnTo>
                    <a:lnTo>
                      <a:pt x="122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3"/>
                    </a:lnTo>
                    <a:lnTo>
                      <a:pt x="31" y="432"/>
                    </a:lnTo>
                    <a:lnTo>
                      <a:pt x="25" y="421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7"/>
                    </a:lnTo>
                    <a:lnTo>
                      <a:pt x="9" y="375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0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3"/>
                    </a:lnTo>
                    <a:lnTo>
                      <a:pt x="5" y="238"/>
                    </a:lnTo>
                    <a:lnTo>
                      <a:pt x="7" y="224"/>
                    </a:lnTo>
                    <a:lnTo>
                      <a:pt x="11" y="210"/>
                    </a:lnTo>
                    <a:lnTo>
                      <a:pt x="14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6" y="146"/>
                    </a:lnTo>
                    <a:lnTo>
                      <a:pt x="43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7" y="99"/>
                    </a:lnTo>
                    <a:lnTo>
                      <a:pt x="76" y="87"/>
                    </a:lnTo>
                    <a:lnTo>
                      <a:pt x="85" y="77"/>
                    </a:lnTo>
                    <a:lnTo>
                      <a:pt x="94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5" y="41"/>
                    </a:lnTo>
                    <a:lnTo>
                      <a:pt x="137" y="34"/>
                    </a:lnTo>
                    <a:lnTo>
                      <a:pt x="147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2"/>
                    </a:lnTo>
                    <a:lnTo>
                      <a:pt x="193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4" y="1"/>
                    </a:lnTo>
                    <a:lnTo>
                      <a:pt x="256" y="0"/>
                    </a:lnTo>
                    <a:lnTo>
                      <a:pt x="270" y="1"/>
                    </a:lnTo>
                    <a:lnTo>
                      <a:pt x="283" y="1"/>
                    </a:lnTo>
                    <a:lnTo>
                      <a:pt x="294" y="3"/>
                    </a:lnTo>
                    <a:lnTo>
                      <a:pt x="307" y="4"/>
                    </a:lnTo>
                    <a:lnTo>
                      <a:pt x="318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1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1" y="37"/>
                    </a:lnTo>
                    <a:lnTo>
                      <a:pt x="390" y="44"/>
                    </a:lnTo>
                    <a:lnTo>
                      <a:pt x="400" y="52"/>
                    </a:lnTo>
                    <a:lnTo>
                      <a:pt x="409" y="60"/>
                    </a:lnTo>
                    <a:lnTo>
                      <a:pt x="417" y="69"/>
                    </a:lnTo>
                    <a:lnTo>
                      <a:pt x="425" y="78"/>
                    </a:lnTo>
                    <a:lnTo>
                      <a:pt x="432" y="88"/>
                    </a:lnTo>
                    <a:lnTo>
                      <a:pt x="440" y="99"/>
                    </a:lnTo>
                    <a:lnTo>
                      <a:pt x="445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3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4" y="192"/>
                    </a:lnTo>
                    <a:lnTo>
                      <a:pt x="478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4" y="276"/>
                    </a:lnTo>
                    <a:lnTo>
                      <a:pt x="486" y="315"/>
                    </a:lnTo>
                    <a:close/>
                    <a:moveTo>
                      <a:pt x="157" y="208"/>
                    </a:moveTo>
                    <a:lnTo>
                      <a:pt x="356" y="208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70"/>
                    </a:lnTo>
                    <a:lnTo>
                      <a:pt x="343" y="162"/>
                    </a:lnTo>
                    <a:lnTo>
                      <a:pt x="339" y="155"/>
                    </a:lnTo>
                    <a:lnTo>
                      <a:pt x="333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8" y="130"/>
                    </a:lnTo>
                    <a:lnTo>
                      <a:pt x="300" y="126"/>
                    </a:lnTo>
                    <a:lnTo>
                      <a:pt x="291" y="124"/>
                    </a:lnTo>
                    <a:lnTo>
                      <a:pt x="281" y="123"/>
                    </a:lnTo>
                    <a:lnTo>
                      <a:pt x="272" y="122"/>
                    </a:lnTo>
                    <a:lnTo>
                      <a:pt x="262" y="120"/>
                    </a:lnTo>
                    <a:lnTo>
                      <a:pt x="253" y="122"/>
                    </a:lnTo>
                    <a:lnTo>
                      <a:pt x="244" y="123"/>
                    </a:lnTo>
                    <a:lnTo>
                      <a:pt x="235" y="124"/>
                    </a:lnTo>
                    <a:lnTo>
                      <a:pt x="227" y="126"/>
                    </a:lnTo>
                    <a:lnTo>
                      <a:pt x="219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199" y="142"/>
                    </a:lnTo>
                    <a:lnTo>
                      <a:pt x="193" y="148"/>
                    </a:lnTo>
                    <a:lnTo>
                      <a:pt x="186" y="155"/>
                    </a:lnTo>
                    <a:lnTo>
                      <a:pt x="180" y="162"/>
                    </a:lnTo>
                    <a:lnTo>
                      <a:pt x="176" y="170"/>
                    </a:lnTo>
                    <a:lnTo>
                      <a:pt x="170" y="178"/>
                    </a:lnTo>
                    <a:lnTo>
                      <a:pt x="165" y="187"/>
                    </a:lnTo>
                    <a:lnTo>
                      <a:pt x="162" y="196"/>
                    </a:lnTo>
                    <a:lnTo>
                      <a:pt x="157" y="20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2" name="Freeform 103"/>
              <p:cNvSpPr>
                <a:spLocks/>
              </p:cNvSpPr>
              <p:nvPr/>
            </p:nvSpPr>
            <p:spPr bwMode="auto">
              <a:xfrm>
                <a:off x="4002" y="3757"/>
                <a:ext cx="64" cy="66"/>
              </a:xfrm>
              <a:custGeom>
                <a:avLst/>
                <a:gdLst>
                  <a:gd name="T0" fmla="*/ 0 w 515"/>
                  <a:gd name="T1" fmla="*/ 0 h 533"/>
                  <a:gd name="T2" fmla="*/ 2 w 515"/>
                  <a:gd name="T3" fmla="*/ 0 h 533"/>
                  <a:gd name="T4" fmla="*/ 3 w 515"/>
                  <a:gd name="T5" fmla="*/ 5 h 533"/>
                  <a:gd name="T6" fmla="*/ 6 w 515"/>
                  <a:gd name="T7" fmla="*/ 0 h 533"/>
                  <a:gd name="T8" fmla="*/ 8 w 515"/>
                  <a:gd name="T9" fmla="*/ 0 h 533"/>
                  <a:gd name="T10" fmla="*/ 4 w 515"/>
                  <a:gd name="T11" fmla="*/ 8 h 533"/>
                  <a:gd name="T12" fmla="*/ 2 w 515"/>
                  <a:gd name="T13" fmla="*/ 8 h 533"/>
                  <a:gd name="T14" fmla="*/ 0 w 515"/>
                  <a:gd name="T15" fmla="*/ 0 h 5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3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2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3"/>
                    </a:lnTo>
                    <a:lnTo>
                      <a:pt x="155" y="5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3" name="Freeform 104"/>
              <p:cNvSpPr>
                <a:spLocks/>
              </p:cNvSpPr>
              <p:nvPr/>
            </p:nvSpPr>
            <p:spPr bwMode="auto">
              <a:xfrm>
                <a:off x="4071" y="3756"/>
                <a:ext cx="58" cy="67"/>
              </a:xfrm>
              <a:custGeom>
                <a:avLst/>
                <a:gdLst>
                  <a:gd name="T0" fmla="*/ 3 w 467"/>
                  <a:gd name="T1" fmla="*/ 1 h 544"/>
                  <a:gd name="T2" fmla="*/ 4 w 467"/>
                  <a:gd name="T3" fmla="*/ 1 h 544"/>
                  <a:gd name="T4" fmla="*/ 4 w 467"/>
                  <a:gd name="T5" fmla="*/ 0 h 544"/>
                  <a:gd name="T6" fmla="*/ 5 w 467"/>
                  <a:gd name="T7" fmla="*/ 0 h 544"/>
                  <a:gd name="T8" fmla="*/ 5 w 467"/>
                  <a:gd name="T9" fmla="*/ 0 h 544"/>
                  <a:gd name="T10" fmla="*/ 6 w 467"/>
                  <a:gd name="T11" fmla="*/ 0 h 544"/>
                  <a:gd name="T12" fmla="*/ 6 w 467"/>
                  <a:gd name="T13" fmla="*/ 0 h 544"/>
                  <a:gd name="T14" fmla="*/ 6 w 467"/>
                  <a:gd name="T15" fmla="*/ 0 h 544"/>
                  <a:gd name="T16" fmla="*/ 7 w 467"/>
                  <a:gd name="T17" fmla="*/ 1 h 544"/>
                  <a:gd name="T18" fmla="*/ 7 w 467"/>
                  <a:gd name="T19" fmla="*/ 1 h 544"/>
                  <a:gd name="T20" fmla="*/ 7 w 467"/>
                  <a:gd name="T21" fmla="*/ 2 h 544"/>
                  <a:gd name="T22" fmla="*/ 7 w 467"/>
                  <a:gd name="T23" fmla="*/ 2 h 544"/>
                  <a:gd name="T24" fmla="*/ 7 w 467"/>
                  <a:gd name="T25" fmla="*/ 3 h 544"/>
                  <a:gd name="T26" fmla="*/ 7 w 467"/>
                  <a:gd name="T27" fmla="*/ 3 h 544"/>
                  <a:gd name="T28" fmla="*/ 7 w 467"/>
                  <a:gd name="T29" fmla="*/ 3 h 544"/>
                  <a:gd name="T30" fmla="*/ 4 w 467"/>
                  <a:gd name="T31" fmla="*/ 8 h 544"/>
                  <a:gd name="T32" fmla="*/ 5 w 467"/>
                  <a:gd name="T33" fmla="*/ 3 h 544"/>
                  <a:gd name="T34" fmla="*/ 5 w 467"/>
                  <a:gd name="T35" fmla="*/ 3 h 544"/>
                  <a:gd name="T36" fmla="*/ 5 w 467"/>
                  <a:gd name="T37" fmla="*/ 3 h 544"/>
                  <a:gd name="T38" fmla="*/ 5 w 467"/>
                  <a:gd name="T39" fmla="*/ 2 h 544"/>
                  <a:gd name="T40" fmla="*/ 5 w 467"/>
                  <a:gd name="T41" fmla="*/ 2 h 544"/>
                  <a:gd name="T42" fmla="*/ 5 w 467"/>
                  <a:gd name="T43" fmla="*/ 2 h 544"/>
                  <a:gd name="T44" fmla="*/ 5 w 467"/>
                  <a:gd name="T45" fmla="*/ 2 h 544"/>
                  <a:gd name="T46" fmla="*/ 4 w 467"/>
                  <a:gd name="T47" fmla="*/ 2 h 544"/>
                  <a:gd name="T48" fmla="*/ 4 w 467"/>
                  <a:gd name="T49" fmla="*/ 2 h 544"/>
                  <a:gd name="T50" fmla="*/ 4 w 467"/>
                  <a:gd name="T51" fmla="*/ 2 h 544"/>
                  <a:gd name="T52" fmla="*/ 4 w 467"/>
                  <a:gd name="T53" fmla="*/ 2 h 544"/>
                  <a:gd name="T54" fmla="*/ 4 w 467"/>
                  <a:gd name="T55" fmla="*/ 2 h 544"/>
                  <a:gd name="T56" fmla="*/ 3 w 467"/>
                  <a:gd name="T57" fmla="*/ 2 h 544"/>
                  <a:gd name="T58" fmla="*/ 3 w 467"/>
                  <a:gd name="T59" fmla="*/ 2 h 544"/>
                  <a:gd name="T60" fmla="*/ 3 w 467"/>
                  <a:gd name="T61" fmla="*/ 3 h 544"/>
                  <a:gd name="T62" fmla="*/ 3 w 467"/>
                  <a:gd name="T63" fmla="*/ 3 h 544"/>
                  <a:gd name="T64" fmla="*/ 3 w 467"/>
                  <a:gd name="T65" fmla="*/ 3 h 544"/>
                  <a:gd name="T66" fmla="*/ 2 w 467"/>
                  <a:gd name="T67" fmla="*/ 8 h 544"/>
                  <a:gd name="T68" fmla="*/ 1 w 467"/>
                  <a:gd name="T69" fmla="*/ 0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7" h="544">
                    <a:moveTo>
                      <a:pt x="216" y="11"/>
                    </a:moveTo>
                    <a:lnTo>
                      <a:pt x="206" y="68"/>
                    </a:lnTo>
                    <a:lnTo>
                      <a:pt x="227" y="52"/>
                    </a:lnTo>
                    <a:lnTo>
                      <a:pt x="245" y="37"/>
                    </a:lnTo>
                    <a:lnTo>
                      <a:pt x="263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6" y="4"/>
                    </a:lnTo>
                    <a:lnTo>
                      <a:pt x="321" y="1"/>
                    </a:lnTo>
                    <a:lnTo>
                      <a:pt x="338" y="0"/>
                    </a:lnTo>
                    <a:lnTo>
                      <a:pt x="352" y="1"/>
                    </a:lnTo>
                    <a:lnTo>
                      <a:pt x="366" y="3"/>
                    </a:lnTo>
                    <a:lnTo>
                      <a:pt x="378" y="7"/>
                    </a:lnTo>
                    <a:lnTo>
                      <a:pt x="390" y="12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2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3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5" y="139"/>
                    </a:lnTo>
                    <a:lnTo>
                      <a:pt x="466" y="157"/>
                    </a:lnTo>
                    <a:lnTo>
                      <a:pt x="467" y="177"/>
                    </a:lnTo>
                    <a:lnTo>
                      <a:pt x="467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3" y="219"/>
                    </a:lnTo>
                    <a:lnTo>
                      <a:pt x="420" y="544"/>
                    </a:lnTo>
                    <a:lnTo>
                      <a:pt x="279" y="544"/>
                    </a:lnTo>
                    <a:lnTo>
                      <a:pt x="322" y="236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5" y="192"/>
                    </a:lnTo>
                    <a:lnTo>
                      <a:pt x="323" y="176"/>
                    </a:lnTo>
                    <a:lnTo>
                      <a:pt x="321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1" y="138"/>
                    </a:lnTo>
                    <a:lnTo>
                      <a:pt x="307" y="133"/>
                    </a:lnTo>
                    <a:lnTo>
                      <a:pt x="304" y="130"/>
                    </a:lnTo>
                    <a:lnTo>
                      <a:pt x="299" y="126"/>
                    </a:lnTo>
                    <a:lnTo>
                      <a:pt x="295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20"/>
                    </a:lnTo>
                    <a:lnTo>
                      <a:pt x="256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6" y="154"/>
                    </a:lnTo>
                    <a:lnTo>
                      <a:pt x="210" y="163"/>
                    </a:lnTo>
                    <a:lnTo>
                      <a:pt x="204" y="172"/>
                    </a:lnTo>
                    <a:lnTo>
                      <a:pt x="199" y="182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1"/>
                    </a:lnTo>
                    <a:lnTo>
                      <a:pt x="183" y="243"/>
                    </a:lnTo>
                    <a:lnTo>
                      <a:pt x="142" y="544"/>
                    </a:lnTo>
                    <a:lnTo>
                      <a:pt x="0" y="544"/>
                    </a:lnTo>
                    <a:lnTo>
                      <a:pt x="73" y="11"/>
                    </a:lnTo>
                    <a:lnTo>
                      <a:pt x="216" y="11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4" name="Freeform 105"/>
              <p:cNvSpPr>
                <a:spLocks/>
              </p:cNvSpPr>
              <p:nvPr/>
            </p:nvSpPr>
            <p:spPr bwMode="auto">
              <a:xfrm>
                <a:off x="4133" y="3757"/>
                <a:ext cx="70" cy="95"/>
              </a:xfrm>
              <a:custGeom>
                <a:avLst/>
                <a:gdLst>
                  <a:gd name="T0" fmla="*/ 1 w 563"/>
                  <a:gd name="T1" fmla="*/ 0 h 771"/>
                  <a:gd name="T2" fmla="*/ 3 w 563"/>
                  <a:gd name="T3" fmla="*/ 0 h 771"/>
                  <a:gd name="T4" fmla="*/ 4 w 563"/>
                  <a:gd name="T5" fmla="*/ 4 h 771"/>
                  <a:gd name="T6" fmla="*/ 6 w 563"/>
                  <a:gd name="T7" fmla="*/ 0 h 771"/>
                  <a:gd name="T8" fmla="*/ 9 w 563"/>
                  <a:gd name="T9" fmla="*/ 0 h 771"/>
                  <a:gd name="T10" fmla="*/ 2 w 563"/>
                  <a:gd name="T11" fmla="*/ 12 h 771"/>
                  <a:gd name="T12" fmla="*/ 0 w 563"/>
                  <a:gd name="T13" fmla="*/ 12 h 771"/>
                  <a:gd name="T14" fmla="*/ 3 w 563"/>
                  <a:gd name="T15" fmla="*/ 7 h 771"/>
                  <a:gd name="T16" fmla="*/ 1 w 563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2" y="284"/>
                    </a:lnTo>
                    <a:lnTo>
                      <a:pt x="416" y="0"/>
                    </a:lnTo>
                    <a:lnTo>
                      <a:pt x="563" y="0"/>
                    </a:lnTo>
                    <a:lnTo>
                      <a:pt x="144" y="771"/>
                    </a:lnTo>
                    <a:lnTo>
                      <a:pt x="0" y="771"/>
                    </a:lnTo>
                    <a:lnTo>
                      <a:pt x="176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5" name="Freeform 106"/>
              <p:cNvSpPr>
                <a:spLocks/>
              </p:cNvSpPr>
              <p:nvPr/>
            </p:nvSpPr>
            <p:spPr bwMode="auto">
              <a:xfrm>
                <a:off x="4206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3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9" y="138"/>
                    </a:lnTo>
                    <a:lnTo>
                      <a:pt x="314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2" y="137"/>
                    </a:lnTo>
                    <a:lnTo>
                      <a:pt x="238" y="140"/>
                    </a:lnTo>
                    <a:lnTo>
                      <a:pt x="225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1" y="171"/>
                    </a:lnTo>
                    <a:lnTo>
                      <a:pt x="181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8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7"/>
                    </a:lnTo>
                    <a:lnTo>
                      <a:pt x="166" y="386"/>
                    </a:lnTo>
                    <a:lnTo>
                      <a:pt x="172" y="394"/>
                    </a:lnTo>
                    <a:lnTo>
                      <a:pt x="182" y="402"/>
                    </a:lnTo>
                    <a:lnTo>
                      <a:pt x="191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3"/>
                    </a:lnTo>
                    <a:lnTo>
                      <a:pt x="237" y="425"/>
                    </a:lnTo>
                    <a:lnTo>
                      <a:pt x="251" y="426"/>
                    </a:lnTo>
                    <a:lnTo>
                      <a:pt x="265" y="427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5" y="419"/>
                    </a:lnTo>
                    <a:lnTo>
                      <a:pt x="330" y="416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79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8" y="553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1" y="526"/>
                    </a:lnTo>
                    <a:lnTo>
                      <a:pt x="111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6" y="362"/>
                    </a:lnTo>
                    <a:lnTo>
                      <a:pt x="4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80" y="84"/>
                    </a:lnTo>
                    <a:lnTo>
                      <a:pt x="89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1" y="1"/>
                    </a:lnTo>
                    <a:lnTo>
                      <a:pt x="310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6" name="Freeform 107"/>
              <p:cNvSpPr>
                <a:spLocks/>
              </p:cNvSpPr>
              <p:nvPr/>
            </p:nvSpPr>
            <p:spPr bwMode="auto">
              <a:xfrm>
                <a:off x="4266" y="3714"/>
                <a:ext cx="57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6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2" y="0"/>
                    </a:moveTo>
                    <a:lnTo>
                      <a:pt x="262" y="0"/>
                    </a:lnTo>
                    <a:lnTo>
                      <a:pt x="207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1" y="370"/>
                    </a:lnTo>
                    <a:lnTo>
                      <a:pt x="276" y="361"/>
                    </a:lnTo>
                    <a:lnTo>
                      <a:pt x="290" y="353"/>
                    </a:lnTo>
                    <a:lnTo>
                      <a:pt x="308" y="348"/>
                    </a:lnTo>
                    <a:lnTo>
                      <a:pt x="324" y="345"/>
                    </a:lnTo>
                    <a:lnTo>
                      <a:pt x="342" y="344"/>
                    </a:lnTo>
                    <a:lnTo>
                      <a:pt x="356" y="345"/>
                    </a:lnTo>
                    <a:lnTo>
                      <a:pt x="369" y="347"/>
                    </a:lnTo>
                    <a:lnTo>
                      <a:pt x="381" y="351"/>
                    </a:lnTo>
                    <a:lnTo>
                      <a:pt x="393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4" y="382"/>
                    </a:lnTo>
                    <a:lnTo>
                      <a:pt x="433" y="393"/>
                    </a:lnTo>
                    <a:lnTo>
                      <a:pt x="441" y="406"/>
                    </a:lnTo>
                    <a:lnTo>
                      <a:pt x="448" y="420"/>
                    </a:lnTo>
                    <a:lnTo>
                      <a:pt x="453" y="435"/>
                    </a:lnTo>
                    <a:lnTo>
                      <a:pt x="459" y="451"/>
                    </a:lnTo>
                    <a:lnTo>
                      <a:pt x="463" y="468"/>
                    </a:lnTo>
                    <a:lnTo>
                      <a:pt x="465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5" y="560"/>
                    </a:lnTo>
                    <a:lnTo>
                      <a:pt x="464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7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3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5" y="489"/>
                    </a:lnTo>
                    <a:lnTo>
                      <a:pt x="308" y="481"/>
                    </a:lnTo>
                    <a:lnTo>
                      <a:pt x="304" y="476"/>
                    </a:lnTo>
                    <a:lnTo>
                      <a:pt x="301" y="473"/>
                    </a:lnTo>
                    <a:lnTo>
                      <a:pt x="296" y="470"/>
                    </a:lnTo>
                    <a:lnTo>
                      <a:pt x="292" y="468"/>
                    </a:lnTo>
                    <a:lnTo>
                      <a:pt x="281" y="464"/>
                    </a:lnTo>
                    <a:lnTo>
                      <a:pt x="271" y="463"/>
                    </a:lnTo>
                    <a:lnTo>
                      <a:pt x="262" y="464"/>
                    </a:lnTo>
                    <a:lnTo>
                      <a:pt x="254" y="466"/>
                    </a:lnTo>
                    <a:lnTo>
                      <a:pt x="246" y="469"/>
                    </a:lnTo>
                    <a:lnTo>
                      <a:pt x="239" y="473"/>
                    </a:lnTo>
                    <a:lnTo>
                      <a:pt x="231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7" y="509"/>
                    </a:lnTo>
                    <a:lnTo>
                      <a:pt x="202" y="520"/>
                    </a:lnTo>
                    <a:lnTo>
                      <a:pt x="198" y="531"/>
                    </a:lnTo>
                    <a:lnTo>
                      <a:pt x="193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4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7" name="Freeform 108"/>
              <p:cNvSpPr>
                <a:spLocks/>
              </p:cNvSpPr>
              <p:nvPr/>
            </p:nvSpPr>
            <p:spPr bwMode="auto">
              <a:xfrm>
                <a:off x="4371" y="3756"/>
                <a:ext cx="53" cy="68"/>
              </a:xfrm>
              <a:custGeom>
                <a:avLst/>
                <a:gdLst>
                  <a:gd name="T0" fmla="*/ 6 w 427"/>
                  <a:gd name="T1" fmla="*/ 3 h 555"/>
                  <a:gd name="T2" fmla="*/ 6 w 427"/>
                  <a:gd name="T3" fmla="*/ 2 h 555"/>
                  <a:gd name="T4" fmla="*/ 5 w 427"/>
                  <a:gd name="T5" fmla="*/ 2 h 555"/>
                  <a:gd name="T6" fmla="*/ 5 w 427"/>
                  <a:gd name="T7" fmla="*/ 2 h 555"/>
                  <a:gd name="T8" fmla="*/ 5 w 427"/>
                  <a:gd name="T9" fmla="*/ 2 h 555"/>
                  <a:gd name="T10" fmla="*/ 4 w 427"/>
                  <a:gd name="T11" fmla="*/ 2 h 555"/>
                  <a:gd name="T12" fmla="*/ 4 w 427"/>
                  <a:gd name="T13" fmla="*/ 2 h 555"/>
                  <a:gd name="T14" fmla="*/ 3 w 427"/>
                  <a:gd name="T15" fmla="*/ 2 h 555"/>
                  <a:gd name="T16" fmla="*/ 3 w 427"/>
                  <a:gd name="T17" fmla="*/ 3 h 555"/>
                  <a:gd name="T18" fmla="*/ 3 w 427"/>
                  <a:gd name="T19" fmla="*/ 3 h 555"/>
                  <a:gd name="T20" fmla="*/ 2 w 427"/>
                  <a:gd name="T21" fmla="*/ 3 h 555"/>
                  <a:gd name="T22" fmla="*/ 2 w 427"/>
                  <a:gd name="T23" fmla="*/ 4 h 555"/>
                  <a:gd name="T24" fmla="*/ 2 w 427"/>
                  <a:gd name="T25" fmla="*/ 4 h 555"/>
                  <a:gd name="T26" fmla="*/ 2 w 427"/>
                  <a:gd name="T27" fmla="*/ 5 h 555"/>
                  <a:gd name="T28" fmla="*/ 2 w 427"/>
                  <a:gd name="T29" fmla="*/ 5 h 555"/>
                  <a:gd name="T30" fmla="*/ 2 w 427"/>
                  <a:gd name="T31" fmla="*/ 6 h 555"/>
                  <a:gd name="T32" fmla="*/ 2 w 427"/>
                  <a:gd name="T33" fmla="*/ 6 h 555"/>
                  <a:gd name="T34" fmla="*/ 3 w 427"/>
                  <a:gd name="T35" fmla="*/ 6 h 555"/>
                  <a:gd name="T36" fmla="*/ 3 w 427"/>
                  <a:gd name="T37" fmla="*/ 6 h 555"/>
                  <a:gd name="T38" fmla="*/ 3 w 427"/>
                  <a:gd name="T39" fmla="*/ 6 h 555"/>
                  <a:gd name="T40" fmla="*/ 4 w 427"/>
                  <a:gd name="T41" fmla="*/ 6 h 555"/>
                  <a:gd name="T42" fmla="*/ 4 w 427"/>
                  <a:gd name="T43" fmla="*/ 6 h 555"/>
                  <a:gd name="T44" fmla="*/ 5 w 427"/>
                  <a:gd name="T45" fmla="*/ 6 h 555"/>
                  <a:gd name="T46" fmla="*/ 5 w 427"/>
                  <a:gd name="T47" fmla="*/ 6 h 555"/>
                  <a:gd name="T48" fmla="*/ 6 w 427"/>
                  <a:gd name="T49" fmla="*/ 6 h 555"/>
                  <a:gd name="T50" fmla="*/ 6 w 427"/>
                  <a:gd name="T51" fmla="*/ 8 h 555"/>
                  <a:gd name="T52" fmla="*/ 4 w 427"/>
                  <a:gd name="T53" fmla="*/ 8 h 555"/>
                  <a:gd name="T54" fmla="*/ 4 w 427"/>
                  <a:gd name="T55" fmla="*/ 8 h 555"/>
                  <a:gd name="T56" fmla="*/ 3 w 427"/>
                  <a:gd name="T57" fmla="*/ 8 h 555"/>
                  <a:gd name="T58" fmla="*/ 3 w 427"/>
                  <a:gd name="T59" fmla="*/ 8 h 555"/>
                  <a:gd name="T60" fmla="*/ 2 w 427"/>
                  <a:gd name="T61" fmla="*/ 8 h 555"/>
                  <a:gd name="T62" fmla="*/ 2 w 427"/>
                  <a:gd name="T63" fmla="*/ 8 h 555"/>
                  <a:gd name="T64" fmla="*/ 2 w 427"/>
                  <a:gd name="T65" fmla="*/ 8 h 555"/>
                  <a:gd name="T66" fmla="*/ 2 w 427"/>
                  <a:gd name="T67" fmla="*/ 8 h 555"/>
                  <a:gd name="T68" fmla="*/ 1 w 427"/>
                  <a:gd name="T69" fmla="*/ 7 h 555"/>
                  <a:gd name="T70" fmla="*/ 1 w 427"/>
                  <a:gd name="T71" fmla="*/ 7 h 555"/>
                  <a:gd name="T72" fmla="*/ 1 w 427"/>
                  <a:gd name="T73" fmla="*/ 7 h 555"/>
                  <a:gd name="T74" fmla="*/ 1 w 427"/>
                  <a:gd name="T75" fmla="*/ 7 h 555"/>
                  <a:gd name="T76" fmla="*/ 0 w 427"/>
                  <a:gd name="T77" fmla="*/ 6 h 555"/>
                  <a:gd name="T78" fmla="*/ 0 w 427"/>
                  <a:gd name="T79" fmla="*/ 6 h 555"/>
                  <a:gd name="T80" fmla="*/ 0 w 427"/>
                  <a:gd name="T81" fmla="*/ 6 h 555"/>
                  <a:gd name="T82" fmla="*/ 0 w 427"/>
                  <a:gd name="T83" fmla="*/ 5 h 555"/>
                  <a:gd name="T84" fmla="*/ 0 w 427"/>
                  <a:gd name="T85" fmla="*/ 4 h 555"/>
                  <a:gd name="T86" fmla="*/ 0 w 427"/>
                  <a:gd name="T87" fmla="*/ 4 h 555"/>
                  <a:gd name="T88" fmla="*/ 0 w 427"/>
                  <a:gd name="T89" fmla="*/ 3 h 555"/>
                  <a:gd name="T90" fmla="*/ 1 w 427"/>
                  <a:gd name="T91" fmla="*/ 2 h 555"/>
                  <a:gd name="T92" fmla="*/ 1 w 427"/>
                  <a:gd name="T93" fmla="*/ 1 h 555"/>
                  <a:gd name="T94" fmla="*/ 1 w 427"/>
                  <a:gd name="T95" fmla="*/ 1 h 555"/>
                  <a:gd name="T96" fmla="*/ 2 w 427"/>
                  <a:gd name="T97" fmla="*/ 1 h 555"/>
                  <a:gd name="T98" fmla="*/ 2 w 427"/>
                  <a:gd name="T99" fmla="*/ 1 h 555"/>
                  <a:gd name="T100" fmla="*/ 2 w 427"/>
                  <a:gd name="T101" fmla="*/ 0 h 555"/>
                  <a:gd name="T102" fmla="*/ 3 w 427"/>
                  <a:gd name="T103" fmla="*/ 0 h 555"/>
                  <a:gd name="T104" fmla="*/ 3 w 427"/>
                  <a:gd name="T105" fmla="*/ 0 h 555"/>
                  <a:gd name="T106" fmla="*/ 4 w 427"/>
                  <a:gd name="T107" fmla="*/ 0 h 555"/>
                  <a:gd name="T108" fmla="*/ 4 w 427"/>
                  <a:gd name="T109" fmla="*/ 0 h 555"/>
                  <a:gd name="T110" fmla="*/ 5 w 427"/>
                  <a:gd name="T111" fmla="*/ 0 h 555"/>
                  <a:gd name="T112" fmla="*/ 5 w 427"/>
                  <a:gd name="T113" fmla="*/ 0 h 555"/>
                  <a:gd name="T114" fmla="*/ 6 w 427"/>
                  <a:gd name="T115" fmla="*/ 0 h 555"/>
                  <a:gd name="T116" fmla="*/ 7 w 427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7" h="555">
                    <a:moveTo>
                      <a:pt x="427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6" y="147"/>
                    </a:lnTo>
                    <a:lnTo>
                      <a:pt x="342" y="142"/>
                    </a:lnTo>
                    <a:lnTo>
                      <a:pt x="328" y="138"/>
                    </a:lnTo>
                    <a:lnTo>
                      <a:pt x="313" y="135"/>
                    </a:lnTo>
                    <a:lnTo>
                      <a:pt x="297" y="133"/>
                    </a:lnTo>
                    <a:lnTo>
                      <a:pt x="279" y="133"/>
                    </a:lnTo>
                    <a:lnTo>
                      <a:pt x="265" y="133"/>
                    </a:lnTo>
                    <a:lnTo>
                      <a:pt x="251" y="137"/>
                    </a:lnTo>
                    <a:lnTo>
                      <a:pt x="237" y="140"/>
                    </a:lnTo>
                    <a:lnTo>
                      <a:pt x="225" y="146"/>
                    </a:lnTo>
                    <a:lnTo>
                      <a:pt x="213" y="153"/>
                    </a:lnTo>
                    <a:lnTo>
                      <a:pt x="202" y="161"/>
                    </a:lnTo>
                    <a:lnTo>
                      <a:pt x="190" y="171"/>
                    </a:lnTo>
                    <a:lnTo>
                      <a:pt x="180" y="182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0" y="238"/>
                    </a:lnTo>
                    <a:lnTo>
                      <a:pt x="146" y="253"/>
                    </a:lnTo>
                    <a:lnTo>
                      <a:pt x="142" y="269"/>
                    </a:lnTo>
                    <a:lnTo>
                      <a:pt x="140" y="286"/>
                    </a:lnTo>
                    <a:lnTo>
                      <a:pt x="140" y="303"/>
                    </a:lnTo>
                    <a:lnTo>
                      <a:pt x="140" y="317"/>
                    </a:lnTo>
                    <a:lnTo>
                      <a:pt x="141" y="331"/>
                    </a:lnTo>
                    <a:lnTo>
                      <a:pt x="144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8" y="377"/>
                    </a:lnTo>
                    <a:lnTo>
                      <a:pt x="165" y="386"/>
                    </a:lnTo>
                    <a:lnTo>
                      <a:pt x="172" y="394"/>
                    </a:lnTo>
                    <a:lnTo>
                      <a:pt x="181" y="402"/>
                    </a:lnTo>
                    <a:lnTo>
                      <a:pt x="190" y="409"/>
                    </a:lnTo>
                    <a:lnTo>
                      <a:pt x="201" y="413"/>
                    </a:lnTo>
                    <a:lnTo>
                      <a:pt x="212" y="418"/>
                    </a:lnTo>
                    <a:lnTo>
                      <a:pt x="224" y="423"/>
                    </a:lnTo>
                    <a:lnTo>
                      <a:pt x="236" y="425"/>
                    </a:lnTo>
                    <a:lnTo>
                      <a:pt x="250" y="426"/>
                    </a:lnTo>
                    <a:lnTo>
                      <a:pt x="264" y="427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1" y="423"/>
                    </a:lnTo>
                    <a:lnTo>
                      <a:pt x="314" y="419"/>
                    </a:lnTo>
                    <a:lnTo>
                      <a:pt x="329" y="416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9" y="397"/>
                    </a:lnTo>
                    <a:lnTo>
                      <a:pt x="361" y="534"/>
                    </a:lnTo>
                    <a:lnTo>
                      <a:pt x="323" y="543"/>
                    </a:lnTo>
                    <a:lnTo>
                      <a:pt x="289" y="550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8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3"/>
                    </a:lnTo>
                    <a:lnTo>
                      <a:pt x="42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6" y="362"/>
                    </a:lnTo>
                    <a:lnTo>
                      <a:pt x="3" y="349"/>
                    </a:lnTo>
                    <a:lnTo>
                      <a:pt x="0" y="323"/>
                    </a:lnTo>
                    <a:lnTo>
                      <a:pt x="0" y="295"/>
                    </a:lnTo>
                    <a:lnTo>
                      <a:pt x="0" y="270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4"/>
                    </a:lnTo>
                    <a:lnTo>
                      <a:pt x="27" y="169"/>
                    </a:lnTo>
                    <a:lnTo>
                      <a:pt x="39" y="145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9" y="63"/>
                    </a:lnTo>
                    <a:lnTo>
                      <a:pt x="109" y="54"/>
                    </a:lnTo>
                    <a:lnTo>
                      <a:pt x="120" y="46"/>
                    </a:lnTo>
                    <a:lnTo>
                      <a:pt x="132" y="38"/>
                    </a:lnTo>
                    <a:lnTo>
                      <a:pt x="143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9" y="6"/>
                    </a:lnTo>
                    <a:lnTo>
                      <a:pt x="224" y="3"/>
                    </a:lnTo>
                    <a:lnTo>
                      <a:pt x="239" y="2"/>
                    </a:lnTo>
                    <a:lnTo>
                      <a:pt x="255" y="1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0" y="3"/>
                    </a:lnTo>
                    <a:lnTo>
                      <a:pt x="329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8" name="Freeform 109"/>
              <p:cNvSpPr>
                <a:spLocks/>
              </p:cNvSpPr>
              <p:nvPr/>
            </p:nvSpPr>
            <p:spPr bwMode="auto">
              <a:xfrm>
                <a:off x="4430" y="3714"/>
                <a:ext cx="58" cy="109"/>
              </a:xfrm>
              <a:custGeom>
                <a:avLst/>
                <a:gdLst>
                  <a:gd name="T0" fmla="*/ 4 w 467"/>
                  <a:gd name="T1" fmla="*/ 0 h 888"/>
                  <a:gd name="T2" fmla="*/ 3 w 467"/>
                  <a:gd name="T3" fmla="*/ 6 h 888"/>
                  <a:gd name="T4" fmla="*/ 4 w 467"/>
                  <a:gd name="T5" fmla="*/ 6 h 888"/>
                  <a:gd name="T6" fmla="*/ 4 w 467"/>
                  <a:gd name="T7" fmla="*/ 5 h 888"/>
                  <a:gd name="T8" fmla="*/ 5 w 467"/>
                  <a:gd name="T9" fmla="*/ 5 h 888"/>
                  <a:gd name="T10" fmla="*/ 5 w 467"/>
                  <a:gd name="T11" fmla="*/ 5 h 888"/>
                  <a:gd name="T12" fmla="*/ 6 w 467"/>
                  <a:gd name="T13" fmla="*/ 5 h 888"/>
                  <a:gd name="T14" fmla="*/ 6 w 467"/>
                  <a:gd name="T15" fmla="*/ 6 h 888"/>
                  <a:gd name="T16" fmla="*/ 7 w 467"/>
                  <a:gd name="T17" fmla="*/ 6 h 888"/>
                  <a:gd name="T18" fmla="*/ 7 w 467"/>
                  <a:gd name="T19" fmla="*/ 6 h 888"/>
                  <a:gd name="T20" fmla="*/ 7 w 467"/>
                  <a:gd name="T21" fmla="*/ 7 h 888"/>
                  <a:gd name="T22" fmla="*/ 7 w 467"/>
                  <a:gd name="T23" fmla="*/ 7 h 888"/>
                  <a:gd name="T24" fmla="*/ 7 w 467"/>
                  <a:gd name="T25" fmla="*/ 8 h 888"/>
                  <a:gd name="T26" fmla="*/ 7 w 467"/>
                  <a:gd name="T27" fmla="*/ 8 h 888"/>
                  <a:gd name="T28" fmla="*/ 7 w 467"/>
                  <a:gd name="T29" fmla="*/ 8 h 888"/>
                  <a:gd name="T30" fmla="*/ 6 w 467"/>
                  <a:gd name="T31" fmla="*/ 13 h 888"/>
                  <a:gd name="T32" fmla="*/ 5 w 467"/>
                  <a:gd name="T33" fmla="*/ 9 h 888"/>
                  <a:gd name="T34" fmla="*/ 5 w 467"/>
                  <a:gd name="T35" fmla="*/ 9 h 888"/>
                  <a:gd name="T36" fmla="*/ 5 w 467"/>
                  <a:gd name="T37" fmla="*/ 8 h 888"/>
                  <a:gd name="T38" fmla="*/ 5 w 467"/>
                  <a:gd name="T39" fmla="*/ 7 h 888"/>
                  <a:gd name="T40" fmla="*/ 5 w 467"/>
                  <a:gd name="T41" fmla="*/ 7 h 888"/>
                  <a:gd name="T42" fmla="*/ 5 w 467"/>
                  <a:gd name="T43" fmla="*/ 7 h 888"/>
                  <a:gd name="T44" fmla="*/ 4 w 467"/>
                  <a:gd name="T45" fmla="*/ 7 h 888"/>
                  <a:gd name="T46" fmla="*/ 4 w 467"/>
                  <a:gd name="T47" fmla="*/ 7 h 888"/>
                  <a:gd name="T48" fmla="*/ 4 w 467"/>
                  <a:gd name="T49" fmla="*/ 7 h 888"/>
                  <a:gd name="T50" fmla="*/ 4 w 467"/>
                  <a:gd name="T51" fmla="*/ 7 h 888"/>
                  <a:gd name="T52" fmla="*/ 3 w 467"/>
                  <a:gd name="T53" fmla="*/ 7 h 888"/>
                  <a:gd name="T54" fmla="*/ 3 w 467"/>
                  <a:gd name="T55" fmla="*/ 7 h 888"/>
                  <a:gd name="T56" fmla="*/ 3 w 467"/>
                  <a:gd name="T57" fmla="*/ 8 h 888"/>
                  <a:gd name="T58" fmla="*/ 3 w 467"/>
                  <a:gd name="T59" fmla="*/ 8 h 888"/>
                  <a:gd name="T60" fmla="*/ 3 w 467"/>
                  <a:gd name="T61" fmla="*/ 9 h 888"/>
                  <a:gd name="T62" fmla="*/ 3 w 467"/>
                  <a:gd name="T63" fmla="*/ 9 h 888"/>
                  <a:gd name="T64" fmla="*/ 0 w 467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7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3"/>
                    </a:lnTo>
                    <a:lnTo>
                      <a:pt x="225" y="397"/>
                    </a:lnTo>
                    <a:lnTo>
                      <a:pt x="243" y="382"/>
                    </a:lnTo>
                    <a:lnTo>
                      <a:pt x="260" y="370"/>
                    </a:lnTo>
                    <a:lnTo>
                      <a:pt x="275" y="361"/>
                    </a:lnTo>
                    <a:lnTo>
                      <a:pt x="290" y="353"/>
                    </a:lnTo>
                    <a:lnTo>
                      <a:pt x="306" y="348"/>
                    </a:lnTo>
                    <a:lnTo>
                      <a:pt x="323" y="345"/>
                    </a:lnTo>
                    <a:lnTo>
                      <a:pt x="342" y="344"/>
                    </a:lnTo>
                    <a:lnTo>
                      <a:pt x="355" y="345"/>
                    </a:lnTo>
                    <a:lnTo>
                      <a:pt x="368" y="347"/>
                    </a:lnTo>
                    <a:lnTo>
                      <a:pt x="381" y="351"/>
                    </a:lnTo>
                    <a:lnTo>
                      <a:pt x="392" y="356"/>
                    </a:lnTo>
                    <a:lnTo>
                      <a:pt x="404" y="363"/>
                    </a:lnTo>
                    <a:lnTo>
                      <a:pt x="414" y="371"/>
                    </a:lnTo>
                    <a:lnTo>
                      <a:pt x="423" y="382"/>
                    </a:lnTo>
                    <a:lnTo>
                      <a:pt x="432" y="393"/>
                    </a:lnTo>
                    <a:lnTo>
                      <a:pt x="440" y="406"/>
                    </a:lnTo>
                    <a:lnTo>
                      <a:pt x="447" y="420"/>
                    </a:lnTo>
                    <a:lnTo>
                      <a:pt x="453" y="435"/>
                    </a:lnTo>
                    <a:lnTo>
                      <a:pt x="458" y="451"/>
                    </a:lnTo>
                    <a:lnTo>
                      <a:pt x="462" y="468"/>
                    </a:lnTo>
                    <a:lnTo>
                      <a:pt x="464" y="486"/>
                    </a:lnTo>
                    <a:lnTo>
                      <a:pt x="466" y="506"/>
                    </a:lnTo>
                    <a:lnTo>
                      <a:pt x="467" y="525"/>
                    </a:lnTo>
                    <a:lnTo>
                      <a:pt x="467" y="537"/>
                    </a:lnTo>
                    <a:lnTo>
                      <a:pt x="466" y="548"/>
                    </a:lnTo>
                    <a:lnTo>
                      <a:pt x="464" y="560"/>
                    </a:lnTo>
                    <a:lnTo>
                      <a:pt x="462" y="571"/>
                    </a:lnTo>
                    <a:lnTo>
                      <a:pt x="420" y="888"/>
                    </a:lnTo>
                    <a:lnTo>
                      <a:pt x="280" y="888"/>
                    </a:lnTo>
                    <a:lnTo>
                      <a:pt x="313" y="630"/>
                    </a:lnTo>
                    <a:lnTo>
                      <a:pt x="316" y="601"/>
                    </a:lnTo>
                    <a:lnTo>
                      <a:pt x="320" y="574"/>
                    </a:lnTo>
                    <a:lnTo>
                      <a:pt x="321" y="548"/>
                    </a:lnTo>
                    <a:lnTo>
                      <a:pt x="322" y="524"/>
                    </a:lnTo>
                    <a:lnTo>
                      <a:pt x="321" y="510"/>
                    </a:lnTo>
                    <a:lnTo>
                      <a:pt x="319" y="499"/>
                    </a:lnTo>
                    <a:lnTo>
                      <a:pt x="314" y="489"/>
                    </a:lnTo>
                    <a:lnTo>
                      <a:pt x="307" y="481"/>
                    </a:lnTo>
                    <a:lnTo>
                      <a:pt x="304" y="476"/>
                    </a:lnTo>
                    <a:lnTo>
                      <a:pt x="300" y="473"/>
                    </a:lnTo>
                    <a:lnTo>
                      <a:pt x="296" y="470"/>
                    </a:lnTo>
                    <a:lnTo>
                      <a:pt x="291" y="468"/>
                    </a:lnTo>
                    <a:lnTo>
                      <a:pt x="281" y="464"/>
                    </a:lnTo>
                    <a:lnTo>
                      <a:pt x="269" y="463"/>
                    </a:lnTo>
                    <a:lnTo>
                      <a:pt x="261" y="464"/>
                    </a:lnTo>
                    <a:lnTo>
                      <a:pt x="253" y="466"/>
                    </a:lnTo>
                    <a:lnTo>
                      <a:pt x="245" y="469"/>
                    </a:lnTo>
                    <a:lnTo>
                      <a:pt x="237" y="473"/>
                    </a:lnTo>
                    <a:lnTo>
                      <a:pt x="230" y="477"/>
                    </a:lnTo>
                    <a:lnTo>
                      <a:pt x="225" y="484"/>
                    </a:lnTo>
                    <a:lnTo>
                      <a:pt x="218" y="491"/>
                    </a:lnTo>
                    <a:lnTo>
                      <a:pt x="212" y="499"/>
                    </a:lnTo>
                    <a:lnTo>
                      <a:pt x="206" y="509"/>
                    </a:lnTo>
                    <a:lnTo>
                      <a:pt x="202" y="520"/>
                    </a:lnTo>
                    <a:lnTo>
                      <a:pt x="197" y="531"/>
                    </a:lnTo>
                    <a:lnTo>
                      <a:pt x="192" y="545"/>
                    </a:lnTo>
                    <a:lnTo>
                      <a:pt x="189" y="559"/>
                    </a:lnTo>
                    <a:lnTo>
                      <a:pt x="186" y="574"/>
                    </a:lnTo>
                    <a:lnTo>
                      <a:pt x="183" y="590"/>
                    </a:lnTo>
                    <a:lnTo>
                      <a:pt x="180" y="607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49" name="Freeform 110"/>
              <p:cNvSpPr>
                <a:spLocks noEditPoints="1"/>
              </p:cNvSpPr>
              <p:nvPr/>
            </p:nvSpPr>
            <p:spPr bwMode="auto">
              <a:xfrm>
                <a:off x="4495" y="3756"/>
                <a:ext cx="65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7 w 528"/>
                  <a:gd name="T5" fmla="*/ 6 h 553"/>
                  <a:gd name="T6" fmla="*/ 7 w 528"/>
                  <a:gd name="T7" fmla="*/ 7 h 553"/>
                  <a:gd name="T8" fmla="*/ 6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5 w 528"/>
                  <a:gd name="T51" fmla="*/ 0 h 553"/>
                  <a:gd name="T52" fmla="*/ 6 w 528"/>
                  <a:gd name="T53" fmla="*/ 1 h 553"/>
                  <a:gd name="T54" fmla="*/ 7 w 528"/>
                  <a:gd name="T55" fmla="*/ 1 h 553"/>
                  <a:gd name="T56" fmla="*/ 7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2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4 w 528"/>
                  <a:gd name="T73" fmla="*/ 6 h 553"/>
                  <a:gd name="T74" fmla="*/ 5 w 528"/>
                  <a:gd name="T75" fmla="*/ 6 h 553"/>
                  <a:gd name="T76" fmla="*/ 5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5 w 528"/>
                  <a:gd name="T83" fmla="*/ 3 h 553"/>
                  <a:gd name="T84" fmla="*/ 5 w 528"/>
                  <a:gd name="T85" fmla="*/ 2 h 553"/>
                  <a:gd name="T86" fmla="*/ 4 w 528"/>
                  <a:gd name="T87" fmla="*/ 2 h 553"/>
                  <a:gd name="T88" fmla="*/ 4 w 528"/>
                  <a:gd name="T89" fmla="*/ 2 h 553"/>
                  <a:gd name="T90" fmla="*/ 3 w 528"/>
                  <a:gd name="T91" fmla="*/ 3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6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5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5" y="440"/>
                    </a:lnTo>
                    <a:lnTo>
                      <a:pt x="466" y="451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2"/>
                    </a:lnTo>
                    <a:lnTo>
                      <a:pt x="427" y="491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3"/>
                    </a:lnTo>
                    <a:lnTo>
                      <a:pt x="254" y="553"/>
                    </a:lnTo>
                    <a:lnTo>
                      <a:pt x="241" y="553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5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3" y="511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7" y="356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7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6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2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2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1"/>
                    </a:lnTo>
                    <a:lnTo>
                      <a:pt x="265" y="0"/>
                    </a:lnTo>
                    <a:lnTo>
                      <a:pt x="279" y="1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2" y="24"/>
                    </a:lnTo>
                    <a:lnTo>
                      <a:pt x="392" y="30"/>
                    </a:lnTo>
                    <a:lnTo>
                      <a:pt x="404" y="37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1" y="96"/>
                    </a:lnTo>
                    <a:lnTo>
                      <a:pt x="478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3" y="151"/>
                    </a:lnTo>
                    <a:lnTo>
                      <a:pt x="509" y="164"/>
                    </a:lnTo>
                    <a:lnTo>
                      <a:pt x="513" y="176"/>
                    </a:lnTo>
                    <a:lnTo>
                      <a:pt x="517" y="189"/>
                    </a:lnTo>
                    <a:lnTo>
                      <a:pt x="519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6" y="243"/>
                    </a:lnTo>
                    <a:lnTo>
                      <a:pt x="526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7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3"/>
                    </a:lnTo>
                    <a:lnTo>
                      <a:pt x="198" y="392"/>
                    </a:lnTo>
                    <a:lnTo>
                      <a:pt x="209" y="398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4" y="412"/>
                    </a:lnTo>
                    <a:lnTo>
                      <a:pt x="275" y="412"/>
                    </a:lnTo>
                    <a:lnTo>
                      <a:pt x="287" y="410"/>
                    </a:lnTo>
                    <a:lnTo>
                      <a:pt x="297" y="406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79" y="290"/>
                    </a:lnTo>
                    <a:lnTo>
                      <a:pt x="379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0" y="158"/>
                    </a:lnTo>
                    <a:lnTo>
                      <a:pt x="309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4" y="145"/>
                    </a:lnTo>
                    <a:lnTo>
                      <a:pt x="251" y="145"/>
                    </a:lnTo>
                    <a:lnTo>
                      <a:pt x="241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1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0" name="Freeform 111"/>
              <p:cNvSpPr>
                <a:spLocks/>
              </p:cNvSpPr>
              <p:nvPr/>
            </p:nvSpPr>
            <p:spPr bwMode="auto">
              <a:xfrm>
                <a:off x="4566" y="3756"/>
                <a:ext cx="47" cy="67"/>
              </a:xfrm>
              <a:custGeom>
                <a:avLst/>
                <a:gdLst>
                  <a:gd name="T0" fmla="*/ 6 w 378"/>
                  <a:gd name="T1" fmla="*/ 0 h 545"/>
                  <a:gd name="T2" fmla="*/ 5 w 378"/>
                  <a:gd name="T3" fmla="*/ 2 h 545"/>
                  <a:gd name="T4" fmla="*/ 5 w 378"/>
                  <a:gd name="T5" fmla="*/ 2 h 545"/>
                  <a:gd name="T6" fmla="*/ 5 w 378"/>
                  <a:gd name="T7" fmla="*/ 2 h 545"/>
                  <a:gd name="T8" fmla="*/ 5 w 378"/>
                  <a:gd name="T9" fmla="*/ 2 h 545"/>
                  <a:gd name="T10" fmla="*/ 4 w 378"/>
                  <a:gd name="T11" fmla="*/ 2 h 545"/>
                  <a:gd name="T12" fmla="*/ 4 w 378"/>
                  <a:gd name="T13" fmla="*/ 2 h 545"/>
                  <a:gd name="T14" fmla="*/ 4 w 378"/>
                  <a:gd name="T15" fmla="*/ 2 h 545"/>
                  <a:gd name="T16" fmla="*/ 4 w 378"/>
                  <a:gd name="T17" fmla="*/ 2 h 545"/>
                  <a:gd name="T18" fmla="*/ 4 w 378"/>
                  <a:gd name="T19" fmla="*/ 2 h 545"/>
                  <a:gd name="T20" fmla="*/ 4 w 378"/>
                  <a:gd name="T21" fmla="*/ 2 h 545"/>
                  <a:gd name="T22" fmla="*/ 4 w 378"/>
                  <a:gd name="T23" fmla="*/ 3 h 545"/>
                  <a:gd name="T24" fmla="*/ 3 w 378"/>
                  <a:gd name="T25" fmla="*/ 3 h 545"/>
                  <a:gd name="T26" fmla="*/ 3 w 378"/>
                  <a:gd name="T27" fmla="*/ 3 h 545"/>
                  <a:gd name="T28" fmla="*/ 3 w 378"/>
                  <a:gd name="T29" fmla="*/ 3 h 545"/>
                  <a:gd name="T30" fmla="*/ 3 w 378"/>
                  <a:gd name="T31" fmla="*/ 3 h 545"/>
                  <a:gd name="T32" fmla="*/ 3 w 378"/>
                  <a:gd name="T33" fmla="*/ 3 h 545"/>
                  <a:gd name="T34" fmla="*/ 3 w 378"/>
                  <a:gd name="T35" fmla="*/ 3 h 545"/>
                  <a:gd name="T36" fmla="*/ 3 w 378"/>
                  <a:gd name="T37" fmla="*/ 4 h 545"/>
                  <a:gd name="T38" fmla="*/ 3 w 378"/>
                  <a:gd name="T39" fmla="*/ 4 h 545"/>
                  <a:gd name="T40" fmla="*/ 3 w 378"/>
                  <a:gd name="T41" fmla="*/ 4 h 545"/>
                  <a:gd name="T42" fmla="*/ 3 w 378"/>
                  <a:gd name="T43" fmla="*/ 4 h 545"/>
                  <a:gd name="T44" fmla="*/ 2 w 378"/>
                  <a:gd name="T45" fmla="*/ 8 h 545"/>
                  <a:gd name="T46" fmla="*/ 0 w 378"/>
                  <a:gd name="T47" fmla="*/ 8 h 545"/>
                  <a:gd name="T48" fmla="*/ 1 w 378"/>
                  <a:gd name="T49" fmla="*/ 0 h 545"/>
                  <a:gd name="T50" fmla="*/ 3 w 378"/>
                  <a:gd name="T51" fmla="*/ 0 h 545"/>
                  <a:gd name="T52" fmla="*/ 3 w 378"/>
                  <a:gd name="T53" fmla="*/ 1 h 545"/>
                  <a:gd name="T54" fmla="*/ 3 w 378"/>
                  <a:gd name="T55" fmla="*/ 1 h 545"/>
                  <a:gd name="T56" fmla="*/ 4 w 378"/>
                  <a:gd name="T57" fmla="*/ 0 h 545"/>
                  <a:gd name="T58" fmla="*/ 4 w 378"/>
                  <a:gd name="T59" fmla="*/ 0 h 545"/>
                  <a:gd name="T60" fmla="*/ 4 w 378"/>
                  <a:gd name="T61" fmla="*/ 0 h 545"/>
                  <a:gd name="T62" fmla="*/ 4 w 378"/>
                  <a:gd name="T63" fmla="*/ 0 h 545"/>
                  <a:gd name="T64" fmla="*/ 5 w 378"/>
                  <a:gd name="T65" fmla="*/ 0 h 545"/>
                  <a:gd name="T66" fmla="*/ 5 w 378"/>
                  <a:gd name="T67" fmla="*/ 0 h 545"/>
                  <a:gd name="T68" fmla="*/ 5 w 378"/>
                  <a:gd name="T69" fmla="*/ 0 h 545"/>
                  <a:gd name="T70" fmla="*/ 5 w 378"/>
                  <a:gd name="T71" fmla="*/ 0 h 545"/>
                  <a:gd name="T72" fmla="*/ 5 w 378"/>
                  <a:gd name="T73" fmla="*/ 0 h 545"/>
                  <a:gd name="T74" fmla="*/ 6 w 378"/>
                  <a:gd name="T75" fmla="*/ 0 h 545"/>
                  <a:gd name="T76" fmla="*/ 6 w 378"/>
                  <a:gd name="T77" fmla="*/ 0 h 5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5">
                    <a:moveTo>
                      <a:pt x="378" y="16"/>
                    </a:moveTo>
                    <a:lnTo>
                      <a:pt x="345" y="159"/>
                    </a:lnTo>
                    <a:lnTo>
                      <a:pt x="333" y="155"/>
                    </a:lnTo>
                    <a:lnTo>
                      <a:pt x="320" y="151"/>
                    </a:lnTo>
                    <a:lnTo>
                      <a:pt x="307" y="150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5" y="185"/>
                    </a:lnTo>
                    <a:lnTo>
                      <a:pt x="207" y="194"/>
                    </a:lnTo>
                    <a:lnTo>
                      <a:pt x="201" y="204"/>
                    </a:lnTo>
                    <a:lnTo>
                      <a:pt x="195" y="216"/>
                    </a:lnTo>
                    <a:lnTo>
                      <a:pt x="190" y="229"/>
                    </a:lnTo>
                    <a:lnTo>
                      <a:pt x="186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1" y="545"/>
                    </a:lnTo>
                    <a:lnTo>
                      <a:pt x="0" y="545"/>
                    </a:lnTo>
                    <a:lnTo>
                      <a:pt x="74" y="12"/>
                    </a:lnTo>
                    <a:lnTo>
                      <a:pt x="215" y="12"/>
                    </a:lnTo>
                    <a:lnTo>
                      <a:pt x="210" y="50"/>
                    </a:lnTo>
                    <a:lnTo>
                      <a:pt x="224" y="39"/>
                    </a:lnTo>
                    <a:lnTo>
                      <a:pt x="239" y="28"/>
                    </a:lnTo>
                    <a:lnTo>
                      <a:pt x="253" y="19"/>
                    </a:lnTo>
                    <a:lnTo>
                      <a:pt x="268" y="12"/>
                    </a:lnTo>
                    <a:lnTo>
                      <a:pt x="281" y="7"/>
                    </a:lnTo>
                    <a:lnTo>
                      <a:pt x="296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4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1" name="Freeform 112"/>
              <p:cNvSpPr>
                <a:spLocks noEditPoints="1"/>
              </p:cNvSpPr>
              <p:nvPr/>
            </p:nvSpPr>
            <p:spPr bwMode="auto">
              <a:xfrm>
                <a:off x="4615" y="3720"/>
                <a:ext cx="65" cy="104"/>
              </a:xfrm>
              <a:custGeom>
                <a:avLst/>
                <a:gdLst>
                  <a:gd name="T0" fmla="*/ 8 w 528"/>
                  <a:gd name="T1" fmla="*/ 9 h 844"/>
                  <a:gd name="T2" fmla="*/ 8 w 528"/>
                  <a:gd name="T3" fmla="*/ 10 h 844"/>
                  <a:gd name="T4" fmla="*/ 7 w 528"/>
                  <a:gd name="T5" fmla="*/ 11 h 844"/>
                  <a:gd name="T6" fmla="*/ 7 w 528"/>
                  <a:gd name="T7" fmla="*/ 11 h 844"/>
                  <a:gd name="T8" fmla="*/ 6 w 528"/>
                  <a:gd name="T9" fmla="*/ 12 h 844"/>
                  <a:gd name="T10" fmla="*/ 6 w 528"/>
                  <a:gd name="T11" fmla="*/ 12 h 844"/>
                  <a:gd name="T12" fmla="*/ 5 w 528"/>
                  <a:gd name="T13" fmla="*/ 13 h 844"/>
                  <a:gd name="T14" fmla="*/ 4 w 528"/>
                  <a:gd name="T15" fmla="*/ 13 h 844"/>
                  <a:gd name="T16" fmla="*/ 3 w 528"/>
                  <a:gd name="T17" fmla="*/ 13 h 844"/>
                  <a:gd name="T18" fmla="*/ 3 w 528"/>
                  <a:gd name="T19" fmla="*/ 13 h 844"/>
                  <a:gd name="T20" fmla="*/ 2 w 528"/>
                  <a:gd name="T21" fmla="*/ 12 h 844"/>
                  <a:gd name="T22" fmla="*/ 1 w 528"/>
                  <a:gd name="T23" fmla="*/ 12 h 844"/>
                  <a:gd name="T24" fmla="*/ 1 w 528"/>
                  <a:gd name="T25" fmla="*/ 11 h 844"/>
                  <a:gd name="T26" fmla="*/ 0 w 528"/>
                  <a:gd name="T27" fmla="*/ 11 h 844"/>
                  <a:gd name="T28" fmla="*/ 0 w 528"/>
                  <a:gd name="T29" fmla="*/ 10 h 844"/>
                  <a:gd name="T30" fmla="*/ 0 w 528"/>
                  <a:gd name="T31" fmla="*/ 9 h 844"/>
                  <a:gd name="T32" fmla="*/ 0 w 528"/>
                  <a:gd name="T33" fmla="*/ 8 h 844"/>
                  <a:gd name="T34" fmla="*/ 0 w 528"/>
                  <a:gd name="T35" fmla="*/ 7 h 844"/>
                  <a:gd name="T36" fmla="*/ 1 w 528"/>
                  <a:gd name="T37" fmla="*/ 7 h 844"/>
                  <a:gd name="T38" fmla="*/ 1 w 528"/>
                  <a:gd name="T39" fmla="*/ 6 h 844"/>
                  <a:gd name="T40" fmla="*/ 2 w 528"/>
                  <a:gd name="T41" fmla="*/ 5 h 844"/>
                  <a:gd name="T42" fmla="*/ 2 w 528"/>
                  <a:gd name="T43" fmla="*/ 5 h 844"/>
                  <a:gd name="T44" fmla="*/ 3 w 528"/>
                  <a:gd name="T45" fmla="*/ 5 h 844"/>
                  <a:gd name="T46" fmla="*/ 4 w 528"/>
                  <a:gd name="T47" fmla="*/ 4 h 844"/>
                  <a:gd name="T48" fmla="*/ 5 w 528"/>
                  <a:gd name="T49" fmla="*/ 4 h 844"/>
                  <a:gd name="T50" fmla="*/ 5 w 528"/>
                  <a:gd name="T51" fmla="*/ 5 h 844"/>
                  <a:gd name="T52" fmla="*/ 6 w 528"/>
                  <a:gd name="T53" fmla="*/ 5 h 844"/>
                  <a:gd name="T54" fmla="*/ 7 w 528"/>
                  <a:gd name="T55" fmla="*/ 5 h 844"/>
                  <a:gd name="T56" fmla="*/ 7 w 528"/>
                  <a:gd name="T57" fmla="*/ 6 h 844"/>
                  <a:gd name="T58" fmla="*/ 8 w 528"/>
                  <a:gd name="T59" fmla="*/ 7 h 844"/>
                  <a:gd name="T60" fmla="*/ 8 w 528"/>
                  <a:gd name="T61" fmla="*/ 8 h 844"/>
                  <a:gd name="T62" fmla="*/ 8 w 528"/>
                  <a:gd name="T63" fmla="*/ 8 h 844"/>
                  <a:gd name="T64" fmla="*/ 2 w 528"/>
                  <a:gd name="T65" fmla="*/ 9 h 844"/>
                  <a:gd name="T66" fmla="*/ 3 w 528"/>
                  <a:gd name="T67" fmla="*/ 10 h 844"/>
                  <a:gd name="T68" fmla="*/ 3 w 528"/>
                  <a:gd name="T69" fmla="*/ 10 h 844"/>
                  <a:gd name="T70" fmla="*/ 4 w 528"/>
                  <a:gd name="T71" fmla="*/ 11 h 844"/>
                  <a:gd name="T72" fmla="*/ 4 w 528"/>
                  <a:gd name="T73" fmla="*/ 11 h 844"/>
                  <a:gd name="T74" fmla="*/ 5 w 528"/>
                  <a:gd name="T75" fmla="*/ 10 h 844"/>
                  <a:gd name="T76" fmla="*/ 5 w 528"/>
                  <a:gd name="T77" fmla="*/ 10 h 844"/>
                  <a:gd name="T78" fmla="*/ 6 w 528"/>
                  <a:gd name="T79" fmla="*/ 9 h 844"/>
                  <a:gd name="T80" fmla="*/ 6 w 528"/>
                  <a:gd name="T81" fmla="*/ 8 h 844"/>
                  <a:gd name="T82" fmla="*/ 6 w 528"/>
                  <a:gd name="T83" fmla="*/ 8 h 844"/>
                  <a:gd name="T84" fmla="*/ 5 w 528"/>
                  <a:gd name="T85" fmla="*/ 7 h 844"/>
                  <a:gd name="T86" fmla="*/ 4 w 528"/>
                  <a:gd name="T87" fmla="*/ 7 h 844"/>
                  <a:gd name="T88" fmla="*/ 4 w 528"/>
                  <a:gd name="T89" fmla="*/ 7 h 844"/>
                  <a:gd name="T90" fmla="*/ 3 w 528"/>
                  <a:gd name="T91" fmla="*/ 7 h 844"/>
                  <a:gd name="T92" fmla="*/ 3 w 528"/>
                  <a:gd name="T93" fmla="*/ 8 h 844"/>
                  <a:gd name="T94" fmla="*/ 2 w 528"/>
                  <a:gd name="T95" fmla="*/ 8 h 844"/>
                  <a:gd name="T96" fmla="*/ 4 w 528"/>
                  <a:gd name="T97" fmla="*/ 3 h 844"/>
                  <a:gd name="T98" fmla="*/ 8 w 528"/>
                  <a:gd name="T99" fmla="*/ 3 h 8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4">
                    <a:moveTo>
                      <a:pt x="528" y="564"/>
                    </a:moveTo>
                    <a:lnTo>
                      <a:pt x="527" y="578"/>
                    </a:lnTo>
                    <a:lnTo>
                      <a:pt x="526" y="593"/>
                    </a:lnTo>
                    <a:lnTo>
                      <a:pt x="525" y="607"/>
                    </a:lnTo>
                    <a:lnTo>
                      <a:pt x="523" y="621"/>
                    </a:lnTo>
                    <a:lnTo>
                      <a:pt x="520" y="633"/>
                    </a:lnTo>
                    <a:lnTo>
                      <a:pt x="517" y="647"/>
                    </a:lnTo>
                    <a:lnTo>
                      <a:pt x="512" y="660"/>
                    </a:lnTo>
                    <a:lnTo>
                      <a:pt x="508" y="672"/>
                    </a:lnTo>
                    <a:lnTo>
                      <a:pt x="502" y="685"/>
                    </a:lnTo>
                    <a:lnTo>
                      <a:pt x="496" y="696"/>
                    </a:lnTo>
                    <a:lnTo>
                      <a:pt x="490" y="708"/>
                    </a:lnTo>
                    <a:lnTo>
                      <a:pt x="482" y="719"/>
                    </a:lnTo>
                    <a:lnTo>
                      <a:pt x="474" y="731"/>
                    </a:lnTo>
                    <a:lnTo>
                      <a:pt x="466" y="742"/>
                    </a:lnTo>
                    <a:lnTo>
                      <a:pt x="457" y="753"/>
                    </a:lnTo>
                    <a:lnTo>
                      <a:pt x="448" y="763"/>
                    </a:lnTo>
                    <a:lnTo>
                      <a:pt x="438" y="773"/>
                    </a:lnTo>
                    <a:lnTo>
                      <a:pt x="427" y="782"/>
                    </a:lnTo>
                    <a:lnTo>
                      <a:pt x="417" y="791"/>
                    </a:lnTo>
                    <a:lnTo>
                      <a:pt x="406" y="799"/>
                    </a:lnTo>
                    <a:lnTo>
                      <a:pt x="394" y="805"/>
                    </a:lnTo>
                    <a:lnTo>
                      <a:pt x="383" y="812"/>
                    </a:lnTo>
                    <a:lnTo>
                      <a:pt x="371" y="819"/>
                    </a:lnTo>
                    <a:lnTo>
                      <a:pt x="360" y="824"/>
                    </a:lnTo>
                    <a:lnTo>
                      <a:pt x="347" y="830"/>
                    </a:lnTo>
                    <a:lnTo>
                      <a:pt x="334" y="833"/>
                    </a:lnTo>
                    <a:lnTo>
                      <a:pt x="322" y="836"/>
                    </a:lnTo>
                    <a:lnTo>
                      <a:pt x="309" y="840"/>
                    </a:lnTo>
                    <a:lnTo>
                      <a:pt x="295" y="842"/>
                    </a:lnTo>
                    <a:lnTo>
                      <a:pt x="283" y="843"/>
                    </a:lnTo>
                    <a:lnTo>
                      <a:pt x="269" y="844"/>
                    </a:lnTo>
                    <a:lnTo>
                      <a:pt x="254" y="844"/>
                    </a:lnTo>
                    <a:lnTo>
                      <a:pt x="241" y="844"/>
                    </a:lnTo>
                    <a:lnTo>
                      <a:pt x="229" y="843"/>
                    </a:lnTo>
                    <a:lnTo>
                      <a:pt x="216" y="842"/>
                    </a:lnTo>
                    <a:lnTo>
                      <a:pt x="204" y="840"/>
                    </a:lnTo>
                    <a:lnTo>
                      <a:pt x="191" y="838"/>
                    </a:lnTo>
                    <a:lnTo>
                      <a:pt x="179" y="834"/>
                    </a:lnTo>
                    <a:lnTo>
                      <a:pt x="168" y="830"/>
                    </a:lnTo>
                    <a:lnTo>
                      <a:pt x="157" y="826"/>
                    </a:lnTo>
                    <a:lnTo>
                      <a:pt x="145" y="820"/>
                    </a:lnTo>
                    <a:lnTo>
                      <a:pt x="135" y="815"/>
                    </a:lnTo>
                    <a:lnTo>
                      <a:pt x="124" y="809"/>
                    </a:lnTo>
                    <a:lnTo>
                      <a:pt x="114" y="802"/>
                    </a:lnTo>
                    <a:lnTo>
                      <a:pt x="104" y="794"/>
                    </a:lnTo>
                    <a:lnTo>
                      <a:pt x="93" y="786"/>
                    </a:lnTo>
                    <a:lnTo>
                      <a:pt x="84" y="777"/>
                    </a:lnTo>
                    <a:lnTo>
                      <a:pt x="74" y="768"/>
                    </a:lnTo>
                    <a:lnTo>
                      <a:pt x="66" y="758"/>
                    </a:lnTo>
                    <a:lnTo>
                      <a:pt x="57" y="748"/>
                    </a:lnTo>
                    <a:lnTo>
                      <a:pt x="49" y="738"/>
                    </a:lnTo>
                    <a:lnTo>
                      <a:pt x="42" y="727"/>
                    </a:lnTo>
                    <a:lnTo>
                      <a:pt x="35" y="716"/>
                    </a:lnTo>
                    <a:lnTo>
                      <a:pt x="29" y="706"/>
                    </a:lnTo>
                    <a:lnTo>
                      <a:pt x="23" y="694"/>
                    </a:lnTo>
                    <a:lnTo>
                      <a:pt x="19" y="683"/>
                    </a:lnTo>
                    <a:lnTo>
                      <a:pt x="14" y="671"/>
                    </a:lnTo>
                    <a:lnTo>
                      <a:pt x="11" y="658"/>
                    </a:lnTo>
                    <a:lnTo>
                      <a:pt x="7" y="647"/>
                    </a:lnTo>
                    <a:lnTo>
                      <a:pt x="5" y="634"/>
                    </a:lnTo>
                    <a:lnTo>
                      <a:pt x="3" y="621"/>
                    </a:lnTo>
                    <a:lnTo>
                      <a:pt x="2" y="608"/>
                    </a:lnTo>
                    <a:lnTo>
                      <a:pt x="0" y="594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2" y="553"/>
                    </a:lnTo>
                    <a:lnTo>
                      <a:pt x="3" y="539"/>
                    </a:lnTo>
                    <a:lnTo>
                      <a:pt x="5" y="525"/>
                    </a:lnTo>
                    <a:lnTo>
                      <a:pt x="8" y="511"/>
                    </a:lnTo>
                    <a:lnTo>
                      <a:pt x="12" y="498"/>
                    </a:lnTo>
                    <a:lnTo>
                      <a:pt x="15" y="485"/>
                    </a:lnTo>
                    <a:lnTo>
                      <a:pt x="20" y="472"/>
                    </a:lnTo>
                    <a:lnTo>
                      <a:pt x="26" y="460"/>
                    </a:lnTo>
                    <a:lnTo>
                      <a:pt x="31" y="447"/>
                    </a:lnTo>
                    <a:lnTo>
                      <a:pt x="37" y="436"/>
                    </a:lnTo>
                    <a:lnTo>
                      <a:pt x="45" y="423"/>
                    </a:lnTo>
                    <a:lnTo>
                      <a:pt x="52" y="411"/>
                    </a:lnTo>
                    <a:lnTo>
                      <a:pt x="61" y="400"/>
                    </a:lnTo>
                    <a:lnTo>
                      <a:pt x="70" y="388"/>
                    </a:lnTo>
                    <a:lnTo>
                      <a:pt x="80" y="378"/>
                    </a:lnTo>
                    <a:lnTo>
                      <a:pt x="90" y="368"/>
                    </a:lnTo>
                    <a:lnTo>
                      <a:pt x="100" y="357"/>
                    </a:lnTo>
                    <a:lnTo>
                      <a:pt x="111" y="348"/>
                    </a:lnTo>
                    <a:lnTo>
                      <a:pt x="121" y="340"/>
                    </a:lnTo>
                    <a:lnTo>
                      <a:pt x="131" y="332"/>
                    </a:lnTo>
                    <a:lnTo>
                      <a:pt x="143" y="325"/>
                    </a:lnTo>
                    <a:lnTo>
                      <a:pt x="154" y="318"/>
                    </a:lnTo>
                    <a:lnTo>
                      <a:pt x="166" y="313"/>
                    </a:lnTo>
                    <a:lnTo>
                      <a:pt x="177" y="308"/>
                    </a:lnTo>
                    <a:lnTo>
                      <a:pt x="189" y="303"/>
                    </a:lnTo>
                    <a:lnTo>
                      <a:pt x="201" y="300"/>
                    </a:lnTo>
                    <a:lnTo>
                      <a:pt x="214" y="297"/>
                    </a:lnTo>
                    <a:lnTo>
                      <a:pt x="227" y="294"/>
                    </a:lnTo>
                    <a:lnTo>
                      <a:pt x="239" y="292"/>
                    </a:lnTo>
                    <a:lnTo>
                      <a:pt x="252" y="292"/>
                    </a:lnTo>
                    <a:lnTo>
                      <a:pt x="264" y="291"/>
                    </a:lnTo>
                    <a:lnTo>
                      <a:pt x="279" y="292"/>
                    </a:lnTo>
                    <a:lnTo>
                      <a:pt x="293" y="292"/>
                    </a:lnTo>
                    <a:lnTo>
                      <a:pt x="307" y="294"/>
                    </a:lnTo>
                    <a:lnTo>
                      <a:pt x="321" y="295"/>
                    </a:lnTo>
                    <a:lnTo>
                      <a:pt x="333" y="299"/>
                    </a:lnTo>
                    <a:lnTo>
                      <a:pt x="346" y="302"/>
                    </a:lnTo>
                    <a:lnTo>
                      <a:pt x="358" y="306"/>
                    </a:lnTo>
                    <a:lnTo>
                      <a:pt x="370" y="310"/>
                    </a:lnTo>
                    <a:lnTo>
                      <a:pt x="381" y="315"/>
                    </a:lnTo>
                    <a:lnTo>
                      <a:pt x="393" y="321"/>
                    </a:lnTo>
                    <a:lnTo>
                      <a:pt x="404" y="328"/>
                    </a:lnTo>
                    <a:lnTo>
                      <a:pt x="415" y="333"/>
                    </a:lnTo>
                    <a:lnTo>
                      <a:pt x="425" y="341"/>
                    </a:lnTo>
                    <a:lnTo>
                      <a:pt x="435" y="349"/>
                    </a:lnTo>
                    <a:lnTo>
                      <a:pt x="445" y="357"/>
                    </a:lnTo>
                    <a:lnTo>
                      <a:pt x="455" y="367"/>
                    </a:lnTo>
                    <a:lnTo>
                      <a:pt x="463" y="377"/>
                    </a:lnTo>
                    <a:lnTo>
                      <a:pt x="472" y="387"/>
                    </a:lnTo>
                    <a:lnTo>
                      <a:pt x="479" y="398"/>
                    </a:lnTo>
                    <a:lnTo>
                      <a:pt x="487" y="408"/>
                    </a:lnTo>
                    <a:lnTo>
                      <a:pt x="493" y="420"/>
                    </a:lnTo>
                    <a:lnTo>
                      <a:pt x="500" y="431"/>
                    </a:lnTo>
                    <a:lnTo>
                      <a:pt x="504" y="442"/>
                    </a:lnTo>
                    <a:lnTo>
                      <a:pt x="510" y="455"/>
                    </a:lnTo>
                    <a:lnTo>
                      <a:pt x="513" y="467"/>
                    </a:lnTo>
                    <a:lnTo>
                      <a:pt x="518" y="480"/>
                    </a:lnTo>
                    <a:lnTo>
                      <a:pt x="520" y="493"/>
                    </a:lnTo>
                    <a:lnTo>
                      <a:pt x="524" y="507"/>
                    </a:lnTo>
                    <a:lnTo>
                      <a:pt x="525" y="521"/>
                    </a:lnTo>
                    <a:lnTo>
                      <a:pt x="527" y="534"/>
                    </a:lnTo>
                    <a:lnTo>
                      <a:pt x="527" y="549"/>
                    </a:lnTo>
                    <a:lnTo>
                      <a:pt x="528" y="564"/>
                    </a:lnTo>
                    <a:close/>
                    <a:moveTo>
                      <a:pt x="148" y="575"/>
                    </a:moveTo>
                    <a:lnTo>
                      <a:pt x="150" y="588"/>
                    </a:lnTo>
                    <a:lnTo>
                      <a:pt x="151" y="601"/>
                    </a:lnTo>
                    <a:lnTo>
                      <a:pt x="153" y="614"/>
                    </a:lnTo>
                    <a:lnTo>
                      <a:pt x="157" y="625"/>
                    </a:lnTo>
                    <a:lnTo>
                      <a:pt x="161" y="637"/>
                    </a:lnTo>
                    <a:lnTo>
                      <a:pt x="167" y="647"/>
                    </a:lnTo>
                    <a:lnTo>
                      <a:pt x="174" y="657"/>
                    </a:lnTo>
                    <a:lnTo>
                      <a:pt x="182" y="666"/>
                    </a:lnTo>
                    <a:lnTo>
                      <a:pt x="190" y="674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8" y="694"/>
                    </a:lnTo>
                    <a:lnTo>
                      <a:pt x="229" y="699"/>
                    </a:lnTo>
                    <a:lnTo>
                      <a:pt x="240" y="701"/>
                    </a:lnTo>
                    <a:lnTo>
                      <a:pt x="252" y="703"/>
                    </a:lnTo>
                    <a:lnTo>
                      <a:pt x="263" y="703"/>
                    </a:lnTo>
                    <a:lnTo>
                      <a:pt x="276" y="703"/>
                    </a:lnTo>
                    <a:lnTo>
                      <a:pt x="286" y="701"/>
                    </a:lnTo>
                    <a:lnTo>
                      <a:pt x="298" y="697"/>
                    </a:lnTo>
                    <a:lnTo>
                      <a:pt x="308" y="693"/>
                    </a:lnTo>
                    <a:lnTo>
                      <a:pt x="318" y="687"/>
                    </a:lnTo>
                    <a:lnTo>
                      <a:pt x="327" y="680"/>
                    </a:lnTo>
                    <a:lnTo>
                      <a:pt x="337" y="672"/>
                    </a:lnTo>
                    <a:lnTo>
                      <a:pt x="346" y="663"/>
                    </a:lnTo>
                    <a:lnTo>
                      <a:pt x="354" y="653"/>
                    </a:lnTo>
                    <a:lnTo>
                      <a:pt x="361" y="642"/>
                    </a:lnTo>
                    <a:lnTo>
                      <a:pt x="366" y="631"/>
                    </a:lnTo>
                    <a:lnTo>
                      <a:pt x="372" y="619"/>
                    </a:lnTo>
                    <a:lnTo>
                      <a:pt x="376" y="607"/>
                    </a:lnTo>
                    <a:lnTo>
                      <a:pt x="378" y="594"/>
                    </a:lnTo>
                    <a:lnTo>
                      <a:pt x="380" y="581"/>
                    </a:lnTo>
                    <a:lnTo>
                      <a:pt x="380" y="568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6"/>
                    </a:lnTo>
                    <a:lnTo>
                      <a:pt x="372" y="515"/>
                    </a:lnTo>
                    <a:lnTo>
                      <a:pt x="368" y="502"/>
                    </a:lnTo>
                    <a:lnTo>
                      <a:pt x="362" y="492"/>
                    </a:lnTo>
                    <a:lnTo>
                      <a:pt x="355" y="482"/>
                    </a:lnTo>
                    <a:lnTo>
                      <a:pt x="348" y="472"/>
                    </a:lnTo>
                    <a:lnTo>
                      <a:pt x="339" y="463"/>
                    </a:lnTo>
                    <a:lnTo>
                      <a:pt x="331" y="456"/>
                    </a:lnTo>
                    <a:lnTo>
                      <a:pt x="321" y="449"/>
                    </a:lnTo>
                    <a:lnTo>
                      <a:pt x="310" y="445"/>
                    </a:lnTo>
                    <a:lnTo>
                      <a:pt x="300" y="440"/>
                    </a:lnTo>
                    <a:lnTo>
                      <a:pt x="288" y="438"/>
                    </a:lnTo>
                    <a:lnTo>
                      <a:pt x="276" y="436"/>
                    </a:lnTo>
                    <a:lnTo>
                      <a:pt x="263" y="436"/>
                    </a:lnTo>
                    <a:lnTo>
                      <a:pt x="252" y="436"/>
                    </a:lnTo>
                    <a:lnTo>
                      <a:pt x="240" y="438"/>
                    </a:lnTo>
                    <a:lnTo>
                      <a:pt x="230" y="441"/>
                    </a:lnTo>
                    <a:lnTo>
                      <a:pt x="220" y="446"/>
                    </a:lnTo>
                    <a:lnTo>
                      <a:pt x="209" y="452"/>
                    </a:lnTo>
                    <a:lnTo>
                      <a:pt x="200" y="459"/>
                    </a:lnTo>
                    <a:lnTo>
                      <a:pt x="191" y="467"/>
                    </a:lnTo>
                    <a:lnTo>
                      <a:pt x="182" y="476"/>
                    </a:lnTo>
                    <a:lnTo>
                      <a:pt x="175" y="486"/>
                    </a:lnTo>
                    <a:lnTo>
                      <a:pt x="168" y="498"/>
                    </a:lnTo>
                    <a:lnTo>
                      <a:pt x="162" y="509"/>
                    </a:lnTo>
                    <a:lnTo>
                      <a:pt x="157" y="521"/>
                    </a:lnTo>
                    <a:lnTo>
                      <a:pt x="153" y="533"/>
                    </a:lnTo>
                    <a:lnTo>
                      <a:pt x="151" y="546"/>
                    </a:lnTo>
                    <a:lnTo>
                      <a:pt x="150" y="560"/>
                    </a:lnTo>
                    <a:lnTo>
                      <a:pt x="148" y="575"/>
                    </a:lnTo>
                    <a:close/>
                    <a:moveTo>
                      <a:pt x="345" y="77"/>
                    </a:moveTo>
                    <a:lnTo>
                      <a:pt x="245" y="187"/>
                    </a:lnTo>
                    <a:lnTo>
                      <a:pt x="108" y="187"/>
                    </a:lnTo>
                    <a:lnTo>
                      <a:pt x="279" y="0"/>
                    </a:lnTo>
                    <a:lnTo>
                      <a:pt x="433" y="0"/>
                    </a:lnTo>
                    <a:lnTo>
                      <a:pt x="504" y="187"/>
                    </a:lnTo>
                    <a:lnTo>
                      <a:pt x="389" y="187"/>
                    </a:lnTo>
                    <a:lnTo>
                      <a:pt x="345" y="7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2" name="Freeform 113"/>
              <p:cNvSpPr>
                <a:spLocks noEditPoints="1"/>
              </p:cNvSpPr>
              <p:nvPr/>
            </p:nvSpPr>
            <p:spPr bwMode="auto">
              <a:xfrm>
                <a:off x="4686" y="3714"/>
                <a:ext cx="66" cy="110"/>
              </a:xfrm>
              <a:custGeom>
                <a:avLst/>
                <a:gdLst>
                  <a:gd name="T0" fmla="*/ 3 w 540"/>
                  <a:gd name="T1" fmla="*/ 6 h 899"/>
                  <a:gd name="T2" fmla="*/ 4 w 540"/>
                  <a:gd name="T3" fmla="*/ 6 h 899"/>
                  <a:gd name="T4" fmla="*/ 5 w 540"/>
                  <a:gd name="T5" fmla="*/ 5 h 899"/>
                  <a:gd name="T6" fmla="*/ 6 w 540"/>
                  <a:gd name="T7" fmla="*/ 5 h 899"/>
                  <a:gd name="T8" fmla="*/ 6 w 540"/>
                  <a:gd name="T9" fmla="*/ 5 h 899"/>
                  <a:gd name="T10" fmla="*/ 7 w 540"/>
                  <a:gd name="T11" fmla="*/ 6 h 899"/>
                  <a:gd name="T12" fmla="*/ 8 w 540"/>
                  <a:gd name="T13" fmla="*/ 7 h 899"/>
                  <a:gd name="T14" fmla="*/ 8 w 540"/>
                  <a:gd name="T15" fmla="*/ 8 h 899"/>
                  <a:gd name="T16" fmla="*/ 8 w 540"/>
                  <a:gd name="T17" fmla="*/ 9 h 899"/>
                  <a:gd name="T18" fmla="*/ 8 w 540"/>
                  <a:gd name="T19" fmla="*/ 10 h 899"/>
                  <a:gd name="T20" fmla="*/ 8 w 540"/>
                  <a:gd name="T21" fmla="*/ 11 h 899"/>
                  <a:gd name="T22" fmla="*/ 8 w 540"/>
                  <a:gd name="T23" fmla="*/ 11 h 899"/>
                  <a:gd name="T24" fmla="*/ 7 w 540"/>
                  <a:gd name="T25" fmla="*/ 12 h 899"/>
                  <a:gd name="T26" fmla="*/ 7 w 540"/>
                  <a:gd name="T27" fmla="*/ 12 h 899"/>
                  <a:gd name="T28" fmla="*/ 6 w 540"/>
                  <a:gd name="T29" fmla="*/ 13 h 899"/>
                  <a:gd name="T30" fmla="*/ 6 w 540"/>
                  <a:gd name="T31" fmla="*/ 13 h 899"/>
                  <a:gd name="T32" fmla="*/ 6 w 540"/>
                  <a:gd name="T33" fmla="*/ 13 h 899"/>
                  <a:gd name="T34" fmla="*/ 5 w 540"/>
                  <a:gd name="T35" fmla="*/ 13 h 899"/>
                  <a:gd name="T36" fmla="*/ 5 w 540"/>
                  <a:gd name="T37" fmla="*/ 13 h 899"/>
                  <a:gd name="T38" fmla="*/ 4 w 540"/>
                  <a:gd name="T39" fmla="*/ 13 h 899"/>
                  <a:gd name="T40" fmla="*/ 3 w 540"/>
                  <a:gd name="T41" fmla="*/ 13 h 899"/>
                  <a:gd name="T42" fmla="*/ 3 w 540"/>
                  <a:gd name="T43" fmla="*/ 13 h 899"/>
                  <a:gd name="T44" fmla="*/ 0 w 540"/>
                  <a:gd name="T45" fmla="*/ 13 h 899"/>
                  <a:gd name="T46" fmla="*/ 3 w 540"/>
                  <a:gd name="T47" fmla="*/ 10 h 899"/>
                  <a:gd name="T48" fmla="*/ 3 w 540"/>
                  <a:gd name="T49" fmla="*/ 10 h 899"/>
                  <a:gd name="T50" fmla="*/ 3 w 540"/>
                  <a:gd name="T51" fmla="*/ 11 h 899"/>
                  <a:gd name="T52" fmla="*/ 3 w 540"/>
                  <a:gd name="T53" fmla="*/ 11 h 899"/>
                  <a:gd name="T54" fmla="*/ 4 w 540"/>
                  <a:gd name="T55" fmla="*/ 11 h 899"/>
                  <a:gd name="T56" fmla="*/ 4 w 540"/>
                  <a:gd name="T57" fmla="*/ 11 h 899"/>
                  <a:gd name="T58" fmla="*/ 5 w 540"/>
                  <a:gd name="T59" fmla="*/ 11 h 899"/>
                  <a:gd name="T60" fmla="*/ 5 w 540"/>
                  <a:gd name="T61" fmla="*/ 11 h 899"/>
                  <a:gd name="T62" fmla="*/ 6 w 540"/>
                  <a:gd name="T63" fmla="*/ 11 h 899"/>
                  <a:gd name="T64" fmla="*/ 6 w 540"/>
                  <a:gd name="T65" fmla="*/ 10 h 899"/>
                  <a:gd name="T66" fmla="*/ 6 w 540"/>
                  <a:gd name="T67" fmla="*/ 9 h 899"/>
                  <a:gd name="T68" fmla="*/ 6 w 540"/>
                  <a:gd name="T69" fmla="*/ 9 h 899"/>
                  <a:gd name="T70" fmla="*/ 6 w 540"/>
                  <a:gd name="T71" fmla="*/ 8 h 899"/>
                  <a:gd name="T72" fmla="*/ 6 w 540"/>
                  <a:gd name="T73" fmla="*/ 8 h 899"/>
                  <a:gd name="T74" fmla="*/ 5 w 540"/>
                  <a:gd name="T75" fmla="*/ 7 h 899"/>
                  <a:gd name="T76" fmla="*/ 5 w 540"/>
                  <a:gd name="T77" fmla="*/ 7 h 899"/>
                  <a:gd name="T78" fmla="*/ 4 w 540"/>
                  <a:gd name="T79" fmla="*/ 7 h 899"/>
                  <a:gd name="T80" fmla="*/ 4 w 540"/>
                  <a:gd name="T81" fmla="*/ 7 h 899"/>
                  <a:gd name="T82" fmla="*/ 3 w 540"/>
                  <a:gd name="T83" fmla="*/ 8 h 899"/>
                  <a:gd name="T84" fmla="*/ 3 w 540"/>
                  <a:gd name="T85" fmla="*/ 8 h 899"/>
                  <a:gd name="T86" fmla="*/ 3 w 540"/>
                  <a:gd name="T87" fmla="*/ 9 h 899"/>
                  <a:gd name="T88" fmla="*/ 3 w 540"/>
                  <a:gd name="T89" fmla="*/ 10 h 8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0" h="899">
                    <a:moveTo>
                      <a:pt x="120" y="0"/>
                    </a:moveTo>
                    <a:lnTo>
                      <a:pt x="263" y="0"/>
                    </a:lnTo>
                    <a:lnTo>
                      <a:pt x="207" y="402"/>
                    </a:lnTo>
                    <a:lnTo>
                      <a:pt x="227" y="389"/>
                    </a:lnTo>
                    <a:lnTo>
                      <a:pt x="245" y="377"/>
                    </a:lnTo>
                    <a:lnTo>
                      <a:pt x="263" y="368"/>
                    </a:lnTo>
                    <a:lnTo>
                      <a:pt x="282" y="360"/>
                    </a:lnTo>
                    <a:lnTo>
                      <a:pt x="300" y="353"/>
                    </a:lnTo>
                    <a:lnTo>
                      <a:pt x="318" y="348"/>
                    </a:lnTo>
                    <a:lnTo>
                      <a:pt x="337" y="346"/>
                    </a:lnTo>
                    <a:lnTo>
                      <a:pt x="355" y="345"/>
                    </a:lnTo>
                    <a:lnTo>
                      <a:pt x="375" y="346"/>
                    </a:lnTo>
                    <a:lnTo>
                      <a:pt x="393" y="350"/>
                    </a:lnTo>
                    <a:lnTo>
                      <a:pt x="410" y="355"/>
                    </a:lnTo>
                    <a:lnTo>
                      <a:pt x="427" y="363"/>
                    </a:lnTo>
                    <a:lnTo>
                      <a:pt x="443" y="373"/>
                    </a:lnTo>
                    <a:lnTo>
                      <a:pt x="458" y="384"/>
                    </a:lnTo>
                    <a:lnTo>
                      <a:pt x="473" y="399"/>
                    </a:lnTo>
                    <a:lnTo>
                      <a:pt x="487" y="415"/>
                    </a:lnTo>
                    <a:lnTo>
                      <a:pt x="499" y="432"/>
                    </a:lnTo>
                    <a:lnTo>
                      <a:pt x="510" y="452"/>
                    </a:lnTo>
                    <a:lnTo>
                      <a:pt x="519" y="471"/>
                    </a:lnTo>
                    <a:lnTo>
                      <a:pt x="526" y="493"/>
                    </a:lnTo>
                    <a:lnTo>
                      <a:pt x="532" y="515"/>
                    </a:lnTo>
                    <a:lnTo>
                      <a:pt x="536" y="539"/>
                    </a:lnTo>
                    <a:lnTo>
                      <a:pt x="539" y="563"/>
                    </a:lnTo>
                    <a:lnTo>
                      <a:pt x="540" y="589"/>
                    </a:lnTo>
                    <a:lnTo>
                      <a:pt x="539" y="620"/>
                    </a:lnTo>
                    <a:lnTo>
                      <a:pt x="535" y="651"/>
                    </a:lnTo>
                    <a:lnTo>
                      <a:pt x="533" y="664"/>
                    </a:lnTo>
                    <a:lnTo>
                      <a:pt x="529" y="679"/>
                    </a:lnTo>
                    <a:lnTo>
                      <a:pt x="526" y="693"/>
                    </a:lnTo>
                    <a:lnTo>
                      <a:pt x="521" y="707"/>
                    </a:lnTo>
                    <a:lnTo>
                      <a:pt x="517" y="721"/>
                    </a:lnTo>
                    <a:lnTo>
                      <a:pt x="512" y="733"/>
                    </a:lnTo>
                    <a:lnTo>
                      <a:pt x="507" y="747"/>
                    </a:lnTo>
                    <a:lnTo>
                      <a:pt x="501" y="760"/>
                    </a:lnTo>
                    <a:lnTo>
                      <a:pt x="494" y="772"/>
                    </a:lnTo>
                    <a:lnTo>
                      <a:pt x="486" y="784"/>
                    </a:lnTo>
                    <a:lnTo>
                      <a:pt x="478" y="796"/>
                    </a:lnTo>
                    <a:lnTo>
                      <a:pt x="470" y="808"/>
                    </a:lnTo>
                    <a:lnTo>
                      <a:pt x="461" y="818"/>
                    </a:lnTo>
                    <a:lnTo>
                      <a:pt x="453" y="829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4" y="856"/>
                    </a:lnTo>
                    <a:lnTo>
                      <a:pt x="414" y="863"/>
                    </a:lnTo>
                    <a:lnTo>
                      <a:pt x="404" y="870"/>
                    </a:lnTo>
                    <a:lnTo>
                      <a:pt x="394" y="876"/>
                    </a:lnTo>
                    <a:lnTo>
                      <a:pt x="384" y="881"/>
                    </a:lnTo>
                    <a:lnTo>
                      <a:pt x="373" y="886"/>
                    </a:lnTo>
                    <a:lnTo>
                      <a:pt x="362" y="891"/>
                    </a:lnTo>
                    <a:lnTo>
                      <a:pt x="352" y="893"/>
                    </a:lnTo>
                    <a:lnTo>
                      <a:pt x="340" y="896"/>
                    </a:lnTo>
                    <a:lnTo>
                      <a:pt x="329" y="897"/>
                    </a:lnTo>
                    <a:lnTo>
                      <a:pt x="317" y="899"/>
                    </a:lnTo>
                    <a:lnTo>
                      <a:pt x="306" y="899"/>
                    </a:lnTo>
                    <a:lnTo>
                      <a:pt x="295" y="899"/>
                    </a:lnTo>
                    <a:lnTo>
                      <a:pt x="286" y="897"/>
                    </a:lnTo>
                    <a:lnTo>
                      <a:pt x="277" y="896"/>
                    </a:lnTo>
                    <a:lnTo>
                      <a:pt x="268" y="894"/>
                    </a:lnTo>
                    <a:lnTo>
                      <a:pt x="248" y="888"/>
                    </a:lnTo>
                    <a:lnTo>
                      <a:pt x="229" y="879"/>
                    </a:lnTo>
                    <a:lnTo>
                      <a:pt x="210" y="869"/>
                    </a:lnTo>
                    <a:lnTo>
                      <a:pt x="191" y="855"/>
                    </a:lnTo>
                    <a:lnTo>
                      <a:pt x="171" y="839"/>
                    </a:lnTo>
                    <a:lnTo>
                      <a:pt x="152" y="821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  <a:moveTo>
                      <a:pt x="173" y="638"/>
                    </a:moveTo>
                    <a:lnTo>
                      <a:pt x="174" y="651"/>
                    </a:lnTo>
                    <a:lnTo>
                      <a:pt x="175" y="663"/>
                    </a:lnTo>
                    <a:lnTo>
                      <a:pt x="177" y="675"/>
                    </a:lnTo>
                    <a:lnTo>
                      <a:pt x="181" y="686"/>
                    </a:lnTo>
                    <a:lnTo>
                      <a:pt x="185" y="696"/>
                    </a:lnTo>
                    <a:lnTo>
                      <a:pt x="190" y="707"/>
                    </a:lnTo>
                    <a:lnTo>
                      <a:pt x="197" y="716"/>
                    </a:lnTo>
                    <a:lnTo>
                      <a:pt x="204" y="725"/>
                    </a:lnTo>
                    <a:lnTo>
                      <a:pt x="210" y="733"/>
                    </a:lnTo>
                    <a:lnTo>
                      <a:pt x="220" y="740"/>
                    </a:lnTo>
                    <a:lnTo>
                      <a:pt x="228" y="746"/>
                    </a:lnTo>
                    <a:lnTo>
                      <a:pt x="237" y="752"/>
                    </a:lnTo>
                    <a:lnTo>
                      <a:pt x="247" y="755"/>
                    </a:lnTo>
                    <a:lnTo>
                      <a:pt x="256" y="757"/>
                    </a:lnTo>
                    <a:lnTo>
                      <a:pt x="268" y="760"/>
                    </a:lnTo>
                    <a:lnTo>
                      <a:pt x="278" y="760"/>
                    </a:lnTo>
                    <a:lnTo>
                      <a:pt x="290" y="760"/>
                    </a:lnTo>
                    <a:lnTo>
                      <a:pt x="301" y="757"/>
                    </a:lnTo>
                    <a:lnTo>
                      <a:pt x="313" y="754"/>
                    </a:lnTo>
                    <a:lnTo>
                      <a:pt x="323" y="749"/>
                    </a:lnTo>
                    <a:lnTo>
                      <a:pt x="333" y="742"/>
                    </a:lnTo>
                    <a:lnTo>
                      <a:pt x="344" y="736"/>
                    </a:lnTo>
                    <a:lnTo>
                      <a:pt x="353" y="726"/>
                    </a:lnTo>
                    <a:lnTo>
                      <a:pt x="362" y="716"/>
                    </a:lnTo>
                    <a:lnTo>
                      <a:pt x="370" y="706"/>
                    </a:lnTo>
                    <a:lnTo>
                      <a:pt x="377" y="693"/>
                    </a:lnTo>
                    <a:lnTo>
                      <a:pt x="384" y="682"/>
                    </a:lnTo>
                    <a:lnTo>
                      <a:pt x="388" y="669"/>
                    </a:lnTo>
                    <a:lnTo>
                      <a:pt x="392" y="655"/>
                    </a:lnTo>
                    <a:lnTo>
                      <a:pt x="395" y="643"/>
                    </a:lnTo>
                    <a:lnTo>
                      <a:pt x="396" y="628"/>
                    </a:lnTo>
                    <a:lnTo>
                      <a:pt x="398" y="614"/>
                    </a:lnTo>
                    <a:lnTo>
                      <a:pt x="396" y="598"/>
                    </a:lnTo>
                    <a:lnTo>
                      <a:pt x="395" y="583"/>
                    </a:lnTo>
                    <a:lnTo>
                      <a:pt x="394" y="569"/>
                    </a:lnTo>
                    <a:lnTo>
                      <a:pt x="391" y="556"/>
                    </a:lnTo>
                    <a:lnTo>
                      <a:pt x="387" y="545"/>
                    </a:lnTo>
                    <a:lnTo>
                      <a:pt x="383" y="535"/>
                    </a:lnTo>
                    <a:lnTo>
                      <a:pt x="377" y="524"/>
                    </a:lnTo>
                    <a:lnTo>
                      <a:pt x="370" y="515"/>
                    </a:lnTo>
                    <a:lnTo>
                      <a:pt x="363" y="507"/>
                    </a:lnTo>
                    <a:lnTo>
                      <a:pt x="356" y="500"/>
                    </a:lnTo>
                    <a:lnTo>
                      <a:pt x="347" y="494"/>
                    </a:lnTo>
                    <a:lnTo>
                      <a:pt x="338" y="490"/>
                    </a:lnTo>
                    <a:lnTo>
                      <a:pt x="329" y="485"/>
                    </a:lnTo>
                    <a:lnTo>
                      <a:pt x="317" y="483"/>
                    </a:lnTo>
                    <a:lnTo>
                      <a:pt x="307" y="481"/>
                    </a:lnTo>
                    <a:lnTo>
                      <a:pt x="294" y="481"/>
                    </a:lnTo>
                    <a:lnTo>
                      <a:pt x="283" y="482"/>
                    </a:lnTo>
                    <a:lnTo>
                      <a:pt x="271" y="484"/>
                    </a:lnTo>
                    <a:lnTo>
                      <a:pt x="261" y="487"/>
                    </a:lnTo>
                    <a:lnTo>
                      <a:pt x="249" y="492"/>
                    </a:lnTo>
                    <a:lnTo>
                      <a:pt x="239" y="499"/>
                    </a:lnTo>
                    <a:lnTo>
                      <a:pt x="229" y="508"/>
                    </a:lnTo>
                    <a:lnTo>
                      <a:pt x="220" y="517"/>
                    </a:lnTo>
                    <a:lnTo>
                      <a:pt x="210" y="529"/>
                    </a:lnTo>
                    <a:lnTo>
                      <a:pt x="201" y="540"/>
                    </a:lnTo>
                    <a:lnTo>
                      <a:pt x="194" y="553"/>
                    </a:lnTo>
                    <a:lnTo>
                      <a:pt x="188" y="567"/>
                    </a:lnTo>
                    <a:lnTo>
                      <a:pt x="182" y="579"/>
                    </a:lnTo>
                    <a:lnTo>
                      <a:pt x="178" y="593"/>
                    </a:lnTo>
                    <a:lnTo>
                      <a:pt x="175" y="608"/>
                    </a:lnTo>
                    <a:lnTo>
                      <a:pt x="174" y="623"/>
                    </a:lnTo>
                    <a:lnTo>
                      <a:pt x="173" y="63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3" name="Freeform 114"/>
              <p:cNvSpPr>
                <a:spLocks/>
              </p:cNvSpPr>
              <p:nvPr/>
            </p:nvSpPr>
            <p:spPr bwMode="auto">
              <a:xfrm>
                <a:off x="4750" y="3791"/>
                <a:ext cx="31" cy="50"/>
              </a:xfrm>
              <a:custGeom>
                <a:avLst/>
                <a:gdLst>
                  <a:gd name="T0" fmla="*/ 2 w 249"/>
                  <a:gd name="T1" fmla="*/ 0 h 407"/>
                  <a:gd name="T2" fmla="*/ 4 w 249"/>
                  <a:gd name="T3" fmla="*/ 1 h 407"/>
                  <a:gd name="T4" fmla="*/ 1 w 249"/>
                  <a:gd name="T5" fmla="*/ 6 h 407"/>
                  <a:gd name="T6" fmla="*/ 0 w 249"/>
                  <a:gd name="T7" fmla="*/ 5 h 407"/>
                  <a:gd name="T8" fmla="*/ 2 w 249"/>
                  <a:gd name="T9" fmla="*/ 0 h 4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7">
                    <a:moveTo>
                      <a:pt x="129" y="0"/>
                    </a:moveTo>
                    <a:lnTo>
                      <a:pt x="249" y="61"/>
                    </a:lnTo>
                    <a:lnTo>
                      <a:pt x="95" y="407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4" name="Freeform 115"/>
              <p:cNvSpPr>
                <a:spLocks noEditPoints="1"/>
              </p:cNvSpPr>
              <p:nvPr/>
            </p:nvSpPr>
            <p:spPr bwMode="auto">
              <a:xfrm>
                <a:off x="4824" y="3756"/>
                <a:ext cx="67" cy="68"/>
              </a:xfrm>
              <a:custGeom>
                <a:avLst/>
                <a:gdLst>
                  <a:gd name="T0" fmla="*/ 8 w 543"/>
                  <a:gd name="T1" fmla="*/ 0 h 553"/>
                  <a:gd name="T2" fmla="*/ 5 w 543"/>
                  <a:gd name="T3" fmla="*/ 7 h 553"/>
                  <a:gd name="T4" fmla="*/ 4 w 543"/>
                  <a:gd name="T5" fmla="*/ 8 h 553"/>
                  <a:gd name="T6" fmla="*/ 3 w 543"/>
                  <a:gd name="T7" fmla="*/ 8 h 553"/>
                  <a:gd name="T8" fmla="*/ 3 w 543"/>
                  <a:gd name="T9" fmla="*/ 8 h 553"/>
                  <a:gd name="T10" fmla="*/ 2 w 543"/>
                  <a:gd name="T11" fmla="*/ 8 h 553"/>
                  <a:gd name="T12" fmla="*/ 1 w 543"/>
                  <a:gd name="T13" fmla="*/ 8 h 553"/>
                  <a:gd name="T14" fmla="*/ 1 w 543"/>
                  <a:gd name="T15" fmla="*/ 7 h 553"/>
                  <a:gd name="T16" fmla="*/ 0 w 543"/>
                  <a:gd name="T17" fmla="*/ 7 h 553"/>
                  <a:gd name="T18" fmla="*/ 0 w 543"/>
                  <a:gd name="T19" fmla="*/ 6 h 553"/>
                  <a:gd name="T20" fmla="*/ 0 w 543"/>
                  <a:gd name="T21" fmla="*/ 4 h 553"/>
                  <a:gd name="T22" fmla="*/ 0 w 543"/>
                  <a:gd name="T23" fmla="*/ 3 h 553"/>
                  <a:gd name="T24" fmla="*/ 0 w 543"/>
                  <a:gd name="T25" fmla="*/ 3 h 553"/>
                  <a:gd name="T26" fmla="*/ 1 w 543"/>
                  <a:gd name="T27" fmla="*/ 2 h 553"/>
                  <a:gd name="T28" fmla="*/ 1 w 543"/>
                  <a:gd name="T29" fmla="*/ 2 h 553"/>
                  <a:gd name="T30" fmla="*/ 1 w 543"/>
                  <a:gd name="T31" fmla="*/ 1 h 553"/>
                  <a:gd name="T32" fmla="*/ 2 w 543"/>
                  <a:gd name="T33" fmla="*/ 1 h 553"/>
                  <a:gd name="T34" fmla="*/ 2 w 543"/>
                  <a:gd name="T35" fmla="*/ 0 h 553"/>
                  <a:gd name="T36" fmla="*/ 3 w 543"/>
                  <a:gd name="T37" fmla="*/ 0 h 553"/>
                  <a:gd name="T38" fmla="*/ 3 w 543"/>
                  <a:gd name="T39" fmla="*/ 0 h 553"/>
                  <a:gd name="T40" fmla="*/ 4 w 543"/>
                  <a:gd name="T41" fmla="*/ 0 h 553"/>
                  <a:gd name="T42" fmla="*/ 4 w 543"/>
                  <a:gd name="T43" fmla="*/ 0 h 553"/>
                  <a:gd name="T44" fmla="*/ 5 w 543"/>
                  <a:gd name="T45" fmla="*/ 0 h 553"/>
                  <a:gd name="T46" fmla="*/ 5 w 543"/>
                  <a:gd name="T47" fmla="*/ 1 h 553"/>
                  <a:gd name="T48" fmla="*/ 2 w 543"/>
                  <a:gd name="T49" fmla="*/ 5 h 553"/>
                  <a:gd name="T50" fmla="*/ 2 w 543"/>
                  <a:gd name="T51" fmla="*/ 5 h 553"/>
                  <a:gd name="T52" fmla="*/ 2 w 543"/>
                  <a:gd name="T53" fmla="*/ 6 h 553"/>
                  <a:gd name="T54" fmla="*/ 3 w 543"/>
                  <a:gd name="T55" fmla="*/ 6 h 553"/>
                  <a:gd name="T56" fmla="*/ 3 w 543"/>
                  <a:gd name="T57" fmla="*/ 6 h 553"/>
                  <a:gd name="T58" fmla="*/ 3 w 543"/>
                  <a:gd name="T59" fmla="*/ 6 h 553"/>
                  <a:gd name="T60" fmla="*/ 4 w 543"/>
                  <a:gd name="T61" fmla="*/ 6 h 553"/>
                  <a:gd name="T62" fmla="*/ 5 w 543"/>
                  <a:gd name="T63" fmla="*/ 6 h 553"/>
                  <a:gd name="T64" fmla="*/ 5 w 543"/>
                  <a:gd name="T65" fmla="*/ 6 h 553"/>
                  <a:gd name="T66" fmla="*/ 5 w 543"/>
                  <a:gd name="T67" fmla="*/ 5 h 553"/>
                  <a:gd name="T68" fmla="*/ 6 w 543"/>
                  <a:gd name="T69" fmla="*/ 4 h 553"/>
                  <a:gd name="T70" fmla="*/ 6 w 543"/>
                  <a:gd name="T71" fmla="*/ 4 h 553"/>
                  <a:gd name="T72" fmla="*/ 5 w 543"/>
                  <a:gd name="T73" fmla="*/ 3 h 553"/>
                  <a:gd name="T74" fmla="*/ 5 w 543"/>
                  <a:gd name="T75" fmla="*/ 3 h 553"/>
                  <a:gd name="T76" fmla="*/ 5 w 543"/>
                  <a:gd name="T77" fmla="*/ 2 h 553"/>
                  <a:gd name="T78" fmla="*/ 4 w 543"/>
                  <a:gd name="T79" fmla="*/ 2 h 553"/>
                  <a:gd name="T80" fmla="*/ 4 w 543"/>
                  <a:gd name="T81" fmla="*/ 2 h 553"/>
                  <a:gd name="T82" fmla="*/ 3 w 543"/>
                  <a:gd name="T83" fmla="*/ 2 h 553"/>
                  <a:gd name="T84" fmla="*/ 3 w 543"/>
                  <a:gd name="T85" fmla="*/ 2 h 553"/>
                  <a:gd name="T86" fmla="*/ 3 w 543"/>
                  <a:gd name="T87" fmla="*/ 3 h 553"/>
                  <a:gd name="T88" fmla="*/ 2 w 543"/>
                  <a:gd name="T89" fmla="*/ 4 h 553"/>
                  <a:gd name="T90" fmla="*/ 2 w 543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553">
                    <a:moveTo>
                      <a:pt x="391" y="80"/>
                    </a:moveTo>
                    <a:lnTo>
                      <a:pt x="400" y="11"/>
                    </a:lnTo>
                    <a:lnTo>
                      <a:pt x="543" y="11"/>
                    </a:lnTo>
                    <a:lnTo>
                      <a:pt x="470" y="544"/>
                    </a:lnTo>
                    <a:lnTo>
                      <a:pt x="330" y="544"/>
                    </a:lnTo>
                    <a:lnTo>
                      <a:pt x="337" y="488"/>
                    </a:lnTo>
                    <a:lnTo>
                      <a:pt x="319" y="504"/>
                    </a:lnTo>
                    <a:lnTo>
                      <a:pt x="301" y="517"/>
                    </a:lnTo>
                    <a:lnTo>
                      <a:pt x="282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6" y="550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9" y="550"/>
                    </a:lnTo>
                    <a:lnTo>
                      <a:pt x="140" y="547"/>
                    </a:lnTo>
                    <a:lnTo>
                      <a:pt x="131" y="544"/>
                    </a:lnTo>
                    <a:lnTo>
                      <a:pt x="121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1" y="516"/>
                    </a:lnTo>
                    <a:lnTo>
                      <a:pt x="68" y="502"/>
                    </a:lnTo>
                    <a:lnTo>
                      <a:pt x="54" y="486"/>
                    </a:lnTo>
                    <a:lnTo>
                      <a:pt x="41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6"/>
                    </a:lnTo>
                    <a:lnTo>
                      <a:pt x="3" y="362"/>
                    </a:lnTo>
                    <a:lnTo>
                      <a:pt x="1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4" y="249"/>
                    </a:lnTo>
                    <a:lnTo>
                      <a:pt x="7" y="234"/>
                    </a:lnTo>
                    <a:lnTo>
                      <a:pt x="10" y="219"/>
                    </a:lnTo>
                    <a:lnTo>
                      <a:pt x="12" y="205"/>
                    </a:lnTo>
                    <a:lnTo>
                      <a:pt x="17" y="192"/>
                    </a:lnTo>
                    <a:lnTo>
                      <a:pt x="22" y="178"/>
                    </a:lnTo>
                    <a:lnTo>
                      <a:pt x="26" y="164"/>
                    </a:lnTo>
                    <a:lnTo>
                      <a:pt x="32" y="151"/>
                    </a:lnTo>
                    <a:lnTo>
                      <a:pt x="38" y="139"/>
                    </a:lnTo>
                    <a:lnTo>
                      <a:pt x="45" y="126"/>
                    </a:lnTo>
                    <a:lnTo>
                      <a:pt x="51" y="114"/>
                    </a:lnTo>
                    <a:lnTo>
                      <a:pt x="60" y="102"/>
                    </a:lnTo>
                    <a:lnTo>
                      <a:pt x="68" y="91"/>
                    </a:lnTo>
                    <a:lnTo>
                      <a:pt x="76" y="80"/>
                    </a:lnTo>
                    <a:lnTo>
                      <a:pt x="85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2" y="44"/>
                    </a:lnTo>
                    <a:lnTo>
                      <a:pt x="121" y="35"/>
                    </a:lnTo>
                    <a:lnTo>
                      <a:pt x="132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2"/>
                    </a:lnTo>
                    <a:lnTo>
                      <a:pt x="173" y="9"/>
                    </a:lnTo>
                    <a:lnTo>
                      <a:pt x="183" y="6"/>
                    </a:lnTo>
                    <a:lnTo>
                      <a:pt x="195" y="3"/>
                    </a:lnTo>
                    <a:lnTo>
                      <a:pt x="206" y="1"/>
                    </a:lnTo>
                    <a:lnTo>
                      <a:pt x="218" y="1"/>
                    </a:lnTo>
                    <a:lnTo>
                      <a:pt x="229" y="0"/>
                    </a:lnTo>
                    <a:lnTo>
                      <a:pt x="241" y="1"/>
                    </a:lnTo>
                    <a:lnTo>
                      <a:pt x="251" y="1"/>
                    </a:lnTo>
                    <a:lnTo>
                      <a:pt x="261" y="3"/>
                    </a:lnTo>
                    <a:lnTo>
                      <a:pt x="272" y="6"/>
                    </a:lnTo>
                    <a:lnTo>
                      <a:pt x="282" y="8"/>
                    </a:lnTo>
                    <a:lnTo>
                      <a:pt x="292" y="11"/>
                    </a:lnTo>
                    <a:lnTo>
                      <a:pt x="303" y="16"/>
                    </a:lnTo>
                    <a:lnTo>
                      <a:pt x="312" y="21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2"/>
                    </a:lnTo>
                    <a:lnTo>
                      <a:pt x="391" y="80"/>
                    </a:lnTo>
                    <a:close/>
                    <a:moveTo>
                      <a:pt x="143" y="297"/>
                    </a:moveTo>
                    <a:lnTo>
                      <a:pt x="143" y="311"/>
                    </a:lnTo>
                    <a:lnTo>
                      <a:pt x="144" y="324"/>
                    </a:lnTo>
                    <a:lnTo>
                      <a:pt x="147" y="335"/>
                    </a:lnTo>
                    <a:lnTo>
                      <a:pt x="149" y="347"/>
                    </a:lnTo>
                    <a:lnTo>
                      <a:pt x="154" y="357"/>
                    </a:lnTo>
                    <a:lnTo>
                      <a:pt x="158" y="367"/>
                    </a:lnTo>
                    <a:lnTo>
                      <a:pt x="163" y="377"/>
                    </a:lnTo>
                    <a:lnTo>
                      <a:pt x="170" y="385"/>
                    </a:lnTo>
                    <a:lnTo>
                      <a:pt x="177" y="393"/>
                    </a:lnTo>
                    <a:lnTo>
                      <a:pt x="183" y="398"/>
                    </a:lnTo>
                    <a:lnTo>
                      <a:pt x="191" y="404"/>
                    </a:lnTo>
                    <a:lnTo>
                      <a:pt x="201" y="409"/>
                    </a:lnTo>
                    <a:lnTo>
                      <a:pt x="210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1" y="417"/>
                    </a:lnTo>
                    <a:lnTo>
                      <a:pt x="253" y="417"/>
                    </a:lnTo>
                    <a:lnTo>
                      <a:pt x="266" y="415"/>
                    </a:lnTo>
                    <a:lnTo>
                      <a:pt x="278" y="411"/>
                    </a:lnTo>
                    <a:lnTo>
                      <a:pt x="289" y="406"/>
                    </a:lnTo>
                    <a:lnTo>
                      <a:pt x="301" y="400"/>
                    </a:lnTo>
                    <a:lnTo>
                      <a:pt x="311" y="392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8" y="361"/>
                    </a:lnTo>
                    <a:lnTo>
                      <a:pt x="346" y="348"/>
                    </a:lnTo>
                    <a:lnTo>
                      <a:pt x="352" y="335"/>
                    </a:lnTo>
                    <a:lnTo>
                      <a:pt x="358" y="321"/>
                    </a:lnTo>
                    <a:lnTo>
                      <a:pt x="361" y="307"/>
                    </a:lnTo>
                    <a:lnTo>
                      <a:pt x="365" y="292"/>
                    </a:lnTo>
                    <a:lnTo>
                      <a:pt x="366" y="277"/>
                    </a:lnTo>
                    <a:lnTo>
                      <a:pt x="367" y="261"/>
                    </a:lnTo>
                    <a:lnTo>
                      <a:pt x="366" y="248"/>
                    </a:lnTo>
                    <a:lnTo>
                      <a:pt x="365" y="235"/>
                    </a:lnTo>
                    <a:lnTo>
                      <a:pt x="362" y="224"/>
                    </a:lnTo>
                    <a:lnTo>
                      <a:pt x="359" y="212"/>
                    </a:lnTo>
                    <a:lnTo>
                      <a:pt x="354" y="202"/>
                    </a:lnTo>
                    <a:lnTo>
                      <a:pt x="349" y="192"/>
                    </a:lnTo>
                    <a:lnTo>
                      <a:pt x="343" y="182"/>
                    </a:lnTo>
                    <a:lnTo>
                      <a:pt x="336" y="173"/>
                    </a:lnTo>
                    <a:lnTo>
                      <a:pt x="328" y="165"/>
                    </a:lnTo>
                    <a:lnTo>
                      <a:pt x="320" y="157"/>
                    </a:lnTo>
                    <a:lnTo>
                      <a:pt x="311" y="151"/>
                    </a:lnTo>
                    <a:lnTo>
                      <a:pt x="302" y="147"/>
                    </a:lnTo>
                    <a:lnTo>
                      <a:pt x="291" y="142"/>
                    </a:lnTo>
                    <a:lnTo>
                      <a:pt x="282" y="140"/>
                    </a:lnTo>
                    <a:lnTo>
                      <a:pt x="271" y="139"/>
                    </a:lnTo>
                    <a:lnTo>
                      <a:pt x="260" y="138"/>
                    </a:lnTo>
                    <a:lnTo>
                      <a:pt x="248" y="139"/>
                    </a:lnTo>
                    <a:lnTo>
                      <a:pt x="236" y="141"/>
                    </a:lnTo>
                    <a:lnTo>
                      <a:pt x="225" y="145"/>
                    </a:lnTo>
                    <a:lnTo>
                      <a:pt x="214" y="149"/>
                    </a:lnTo>
                    <a:lnTo>
                      <a:pt x="204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7" y="184"/>
                    </a:lnTo>
                    <a:lnTo>
                      <a:pt x="169" y="195"/>
                    </a:lnTo>
                    <a:lnTo>
                      <a:pt x="162" y="208"/>
                    </a:lnTo>
                    <a:lnTo>
                      <a:pt x="156" y="220"/>
                    </a:lnTo>
                    <a:lnTo>
                      <a:pt x="151" y="234"/>
                    </a:lnTo>
                    <a:lnTo>
                      <a:pt x="148" y="249"/>
                    </a:lnTo>
                    <a:lnTo>
                      <a:pt x="144" y="264"/>
                    </a:lnTo>
                    <a:lnTo>
                      <a:pt x="143" y="281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5" name="Freeform 116"/>
              <p:cNvSpPr>
                <a:spLocks/>
              </p:cNvSpPr>
              <p:nvPr/>
            </p:nvSpPr>
            <p:spPr bwMode="auto">
              <a:xfrm>
                <a:off x="4897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2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1" y="92"/>
                    </a:lnTo>
                    <a:lnTo>
                      <a:pt x="2" y="81"/>
                    </a:lnTo>
                    <a:lnTo>
                      <a:pt x="3" y="71"/>
                    </a:lnTo>
                    <a:lnTo>
                      <a:pt x="7" y="62"/>
                    </a:lnTo>
                    <a:lnTo>
                      <a:pt x="10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5" y="28"/>
                    </a:lnTo>
                    <a:lnTo>
                      <a:pt x="31" y="22"/>
                    </a:lnTo>
                    <a:lnTo>
                      <a:pt x="38" y="16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6" y="10"/>
                    </a:lnTo>
                    <a:lnTo>
                      <a:pt x="133" y="15"/>
                    </a:lnTo>
                    <a:lnTo>
                      <a:pt x="140" y="20"/>
                    </a:lnTo>
                    <a:lnTo>
                      <a:pt x="146" y="27"/>
                    </a:lnTo>
                    <a:lnTo>
                      <a:pt x="151" y="34"/>
                    </a:lnTo>
                    <a:lnTo>
                      <a:pt x="157" y="41"/>
                    </a:lnTo>
                    <a:lnTo>
                      <a:pt x="162" y="49"/>
                    </a:lnTo>
                    <a:lnTo>
                      <a:pt x="165" y="57"/>
                    </a:lnTo>
                    <a:lnTo>
                      <a:pt x="167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7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2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4" y="182"/>
                    </a:lnTo>
                    <a:lnTo>
                      <a:pt x="126" y="188"/>
                    </a:lnTo>
                    <a:lnTo>
                      <a:pt x="119" y="193"/>
                    </a:lnTo>
                    <a:lnTo>
                      <a:pt x="111" y="196"/>
                    </a:lnTo>
                    <a:lnTo>
                      <a:pt x="103" y="198"/>
                    </a:lnTo>
                    <a:lnTo>
                      <a:pt x="94" y="200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4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6" y="171"/>
                    </a:lnTo>
                    <a:lnTo>
                      <a:pt x="19" y="164"/>
                    </a:lnTo>
                    <a:lnTo>
                      <a:pt x="15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2" y="122"/>
                    </a:lnTo>
                    <a:lnTo>
                      <a:pt x="1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6" name="Freeform 117"/>
              <p:cNvSpPr>
                <a:spLocks/>
              </p:cNvSpPr>
              <p:nvPr/>
            </p:nvSpPr>
            <p:spPr bwMode="auto">
              <a:xfrm>
                <a:off x="4925" y="3756"/>
                <a:ext cx="43" cy="69"/>
              </a:xfrm>
              <a:custGeom>
                <a:avLst/>
                <a:gdLst>
                  <a:gd name="T0" fmla="*/ 4 w 350"/>
                  <a:gd name="T1" fmla="*/ 2 h 557"/>
                  <a:gd name="T2" fmla="*/ 4 w 350"/>
                  <a:gd name="T3" fmla="*/ 2 h 557"/>
                  <a:gd name="T4" fmla="*/ 3 w 350"/>
                  <a:gd name="T5" fmla="*/ 2 h 557"/>
                  <a:gd name="T6" fmla="*/ 3 w 350"/>
                  <a:gd name="T7" fmla="*/ 2 h 557"/>
                  <a:gd name="T8" fmla="*/ 3 w 350"/>
                  <a:gd name="T9" fmla="*/ 2 h 557"/>
                  <a:gd name="T10" fmla="*/ 2 w 350"/>
                  <a:gd name="T11" fmla="*/ 2 h 557"/>
                  <a:gd name="T12" fmla="*/ 3 w 350"/>
                  <a:gd name="T13" fmla="*/ 3 h 557"/>
                  <a:gd name="T14" fmla="*/ 3 w 350"/>
                  <a:gd name="T15" fmla="*/ 3 h 557"/>
                  <a:gd name="T16" fmla="*/ 4 w 350"/>
                  <a:gd name="T17" fmla="*/ 4 h 557"/>
                  <a:gd name="T18" fmla="*/ 4 w 350"/>
                  <a:gd name="T19" fmla="*/ 4 h 557"/>
                  <a:gd name="T20" fmla="*/ 5 w 350"/>
                  <a:gd name="T21" fmla="*/ 5 h 557"/>
                  <a:gd name="T22" fmla="*/ 5 w 350"/>
                  <a:gd name="T23" fmla="*/ 5 h 557"/>
                  <a:gd name="T24" fmla="*/ 5 w 350"/>
                  <a:gd name="T25" fmla="*/ 5 h 557"/>
                  <a:gd name="T26" fmla="*/ 5 w 350"/>
                  <a:gd name="T27" fmla="*/ 6 h 557"/>
                  <a:gd name="T28" fmla="*/ 5 w 350"/>
                  <a:gd name="T29" fmla="*/ 7 h 557"/>
                  <a:gd name="T30" fmla="*/ 5 w 350"/>
                  <a:gd name="T31" fmla="*/ 7 h 557"/>
                  <a:gd name="T32" fmla="*/ 4 w 350"/>
                  <a:gd name="T33" fmla="*/ 8 h 557"/>
                  <a:gd name="T34" fmla="*/ 3 w 350"/>
                  <a:gd name="T35" fmla="*/ 8 h 557"/>
                  <a:gd name="T36" fmla="*/ 3 w 350"/>
                  <a:gd name="T37" fmla="*/ 9 h 557"/>
                  <a:gd name="T38" fmla="*/ 2 w 350"/>
                  <a:gd name="T39" fmla="*/ 9 h 557"/>
                  <a:gd name="T40" fmla="*/ 1 w 350"/>
                  <a:gd name="T41" fmla="*/ 8 h 557"/>
                  <a:gd name="T42" fmla="*/ 1 w 350"/>
                  <a:gd name="T43" fmla="*/ 8 h 557"/>
                  <a:gd name="T44" fmla="*/ 1 w 350"/>
                  <a:gd name="T45" fmla="*/ 8 h 557"/>
                  <a:gd name="T46" fmla="*/ 0 w 350"/>
                  <a:gd name="T47" fmla="*/ 7 h 557"/>
                  <a:gd name="T48" fmla="*/ 1 w 350"/>
                  <a:gd name="T49" fmla="*/ 6 h 557"/>
                  <a:gd name="T50" fmla="*/ 2 w 350"/>
                  <a:gd name="T51" fmla="*/ 6 h 557"/>
                  <a:gd name="T52" fmla="*/ 2 w 350"/>
                  <a:gd name="T53" fmla="*/ 7 h 557"/>
                  <a:gd name="T54" fmla="*/ 2 w 350"/>
                  <a:gd name="T55" fmla="*/ 7 h 557"/>
                  <a:gd name="T56" fmla="*/ 3 w 350"/>
                  <a:gd name="T57" fmla="*/ 7 h 557"/>
                  <a:gd name="T58" fmla="*/ 3 w 350"/>
                  <a:gd name="T59" fmla="*/ 6 h 557"/>
                  <a:gd name="T60" fmla="*/ 3 w 350"/>
                  <a:gd name="T61" fmla="*/ 6 h 557"/>
                  <a:gd name="T62" fmla="*/ 3 w 350"/>
                  <a:gd name="T63" fmla="*/ 5 h 557"/>
                  <a:gd name="T64" fmla="*/ 2 w 350"/>
                  <a:gd name="T65" fmla="*/ 5 h 557"/>
                  <a:gd name="T66" fmla="*/ 1 w 350"/>
                  <a:gd name="T67" fmla="*/ 4 h 557"/>
                  <a:gd name="T68" fmla="*/ 1 w 350"/>
                  <a:gd name="T69" fmla="*/ 4 h 557"/>
                  <a:gd name="T70" fmla="*/ 1 w 350"/>
                  <a:gd name="T71" fmla="*/ 4 h 557"/>
                  <a:gd name="T72" fmla="*/ 1 w 350"/>
                  <a:gd name="T73" fmla="*/ 3 h 557"/>
                  <a:gd name="T74" fmla="*/ 1 w 350"/>
                  <a:gd name="T75" fmla="*/ 3 h 557"/>
                  <a:gd name="T76" fmla="*/ 1 w 350"/>
                  <a:gd name="T77" fmla="*/ 2 h 557"/>
                  <a:gd name="T78" fmla="*/ 1 w 350"/>
                  <a:gd name="T79" fmla="*/ 1 h 557"/>
                  <a:gd name="T80" fmla="*/ 1 w 350"/>
                  <a:gd name="T81" fmla="*/ 1 h 557"/>
                  <a:gd name="T82" fmla="*/ 2 w 350"/>
                  <a:gd name="T83" fmla="*/ 0 h 557"/>
                  <a:gd name="T84" fmla="*/ 3 w 350"/>
                  <a:gd name="T85" fmla="*/ 0 h 557"/>
                  <a:gd name="T86" fmla="*/ 3 w 350"/>
                  <a:gd name="T87" fmla="*/ 0 h 557"/>
                  <a:gd name="T88" fmla="*/ 4 w 350"/>
                  <a:gd name="T89" fmla="*/ 0 h 557"/>
                  <a:gd name="T90" fmla="*/ 4 w 350"/>
                  <a:gd name="T91" fmla="*/ 0 h 557"/>
                  <a:gd name="T92" fmla="*/ 5 w 350"/>
                  <a:gd name="T93" fmla="*/ 1 h 5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7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1" y="118"/>
                    </a:lnTo>
                    <a:lnTo>
                      <a:pt x="213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2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7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1"/>
                    </a:lnTo>
                    <a:lnTo>
                      <a:pt x="322" y="331"/>
                    </a:lnTo>
                    <a:lnTo>
                      <a:pt x="326" y="340"/>
                    </a:lnTo>
                    <a:lnTo>
                      <a:pt x="328" y="351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6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1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2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3"/>
                    </a:lnTo>
                    <a:lnTo>
                      <a:pt x="174" y="556"/>
                    </a:lnTo>
                    <a:lnTo>
                      <a:pt x="157" y="557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2"/>
                    </a:lnTo>
                    <a:lnTo>
                      <a:pt x="49" y="514"/>
                    </a:lnTo>
                    <a:lnTo>
                      <a:pt x="40" y="506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9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3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4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3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3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2" y="27"/>
                    </a:lnTo>
                    <a:lnTo>
                      <a:pt x="126" y="18"/>
                    </a:lnTo>
                    <a:lnTo>
                      <a:pt x="141" y="12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1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1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7" name="Freeform 118"/>
              <p:cNvSpPr>
                <a:spLocks/>
              </p:cNvSpPr>
              <p:nvPr/>
            </p:nvSpPr>
            <p:spPr bwMode="auto">
              <a:xfrm>
                <a:off x="4976" y="3799"/>
                <a:ext cx="22" cy="25"/>
              </a:xfrm>
              <a:custGeom>
                <a:avLst/>
                <a:gdLst>
                  <a:gd name="T0" fmla="*/ 0 w 171"/>
                  <a:gd name="T1" fmla="*/ 2 h 200"/>
                  <a:gd name="T2" fmla="*/ 0 w 171"/>
                  <a:gd name="T3" fmla="*/ 1 h 200"/>
                  <a:gd name="T4" fmla="*/ 0 w 171"/>
                  <a:gd name="T5" fmla="*/ 1 h 200"/>
                  <a:gd name="T6" fmla="*/ 0 w 171"/>
                  <a:gd name="T7" fmla="*/ 1 h 200"/>
                  <a:gd name="T8" fmla="*/ 1 w 171"/>
                  <a:gd name="T9" fmla="*/ 0 h 200"/>
                  <a:gd name="T10" fmla="*/ 1 w 171"/>
                  <a:gd name="T11" fmla="*/ 0 h 200"/>
                  <a:gd name="T12" fmla="*/ 1 w 171"/>
                  <a:gd name="T13" fmla="*/ 0 h 200"/>
                  <a:gd name="T14" fmla="*/ 1 w 171"/>
                  <a:gd name="T15" fmla="*/ 0 h 200"/>
                  <a:gd name="T16" fmla="*/ 2 w 171"/>
                  <a:gd name="T17" fmla="*/ 0 h 200"/>
                  <a:gd name="T18" fmla="*/ 2 w 171"/>
                  <a:gd name="T19" fmla="*/ 0 h 200"/>
                  <a:gd name="T20" fmla="*/ 2 w 171"/>
                  <a:gd name="T21" fmla="*/ 0 h 200"/>
                  <a:gd name="T22" fmla="*/ 2 w 171"/>
                  <a:gd name="T23" fmla="*/ 0 h 200"/>
                  <a:gd name="T24" fmla="*/ 3 w 171"/>
                  <a:gd name="T25" fmla="*/ 1 h 200"/>
                  <a:gd name="T26" fmla="*/ 3 w 171"/>
                  <a:gd name="T27" fmla="*/ 1 h 200"/>
                  <a:gd name="T28" fmla="*/ 3 w 171"/>
                  <a:gd name="T29" fmla="*/ 1 h 200"/>
                  <a:gd name="T30" fmla="*/ 3 w 171"/>
                  <a:gd name="T31" fmla="*/ 1 h 200"/>
                  <a:gd name="T32" fmla="*/ 3 w 171"/>
                  <a:gd name="T33" fmla="*/ 2 h 200"/>
                  <a:gd name="T34" fmla="*/ 3 w 171"/>
                  <a:gd name="T35" fmla="*/ 2 h 200"/>
                  <a:gd name="T36" fmla="*/ 3 w 171"/>
                  <a:gd name="T37" fmla="*/ 2 h 200"/>
                  <a:gd name="T38" fmla="*/ 3 w 171"/>
                  <a:gd name="T39" fmla="*/ 3 h 200"/>
                  <a:gd name="T40" fmla="*/ 2 w 171"/>
                  <a:gd name="T41" fmla="*/ 3 h 200"/>
                  <a:gd name="T42" fmla="*/ 2 w 171"/>
                  <a:gd name="T43" fmla="*/ 3 h 200"/>
                  <a:gd name="T44" fmla="*/ 2 w 171"/>
                  <a:gd name="T45" fmla="*/ 3 h 200"/>
                  <a:gd name="T46" fmla="*/ 2 w 171"/>
                  <a:gd name="T47" fmla="*/ 3 h 200"/>
                  <a:gd name="T48" fmla="*/ 1 w 171"/>
                  <a:gd name="T49" fmla="*/ 3 h 200"/>
                  <a:gd name="T50" fmla="*/ 1 w 171"/>
                  <a:gd name="T51" fmla="*/ 3 h 200"/>
                  <a:gd name="T52" fmla="*/ 1 w 171"/>
                  <a:gd name="T53" fmla="*/ 3 h 200"/>
                  <a:gd name="T54" fmla="*/ 1 w 171"/>
                  <a:gd name="T55" fmla="*/ 3 h 200"/>
                  <a:gd name="T56" fmla="*/ 0 w 171"/>
                  <a:gd name="T57" fmla="*/ 3 h 200"/>
                  <a:gd name="T58" fmla="*/ 0 w 171"/>
                  <a:gd name="T59" fmla="*/ 2 h 200"/>
                  <a:gd name="T60" fmla="*/ 0 w 171"/>
                  <a:gd name="T61" fmla="*/ 2 h 200"/>
                  <a:gd name="T62" fmla="*/ 0 w 171"/>
                  <a:gd name="T63" fmla="*/ 2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0">
                    <a:moveTo>
                      <a:pt x="0" y="103"/>
                    </a:moveTo>
                    <a:lnTo>
                      <a:pt x="0" y="92"/>
                    </a:lnTo>
                    <a:lnTo>
                      <a:pt x="1" y="81"/>
                    </a:lnTo>
                    <a:lnTo>
                      <a:pt x="4" y="71"/>
                    </a:lnTo>
                    <a:lnTo>
                      <a:pt x="6" y="62"/>
                    </a:lnTo>
                    <a:lnTo>
                      <a:pt x="9" y="53"/>
                    </a:lnTo>
                    <a:lnTo>
                      <a:pt x="14" y="43"/>
                    </a:lnTo>
                    <a:lnTo>
                      <a:pt x="19" y="35"/>
                    </a:lnTo>
                    <a:lnTo>
                      <a:pt x="24" y="28"/>
                    </a:lnTo>
                    <a:lnTo>
                      <a:pt x="31" y="22"/>
                    </a:lnTo>
                    <a:lnTo>
                      <a:pt x="37" y="16"/>
                    </a:lnTo>
                    <a:lnTo>
                      <a:pt x="44" y="10"/>
                    </a:lnTo>
                    <a:lnTo>
                      <a:pt x="52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102" y="1"/>
                    </a:lnTo>
                    <a:lnTo>
                      <a:pt x="110" y="3"/>
                    </a:lnTo>
                    <a:lnTo>
                      <a:pt x="118" y="7"/>
                    </a:lnTo>
                    <a:lnTo>
                      <a:pt x="125" y="10"/>
                    </a:lnTo>
                    <a:lnTo>
                      <a:pt x="132" y="15"/>
                    </a:lnTo>
                    <a:lnTo>
                      <a:pt x="139" y="20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1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70" y="73"/>
                    </a:lnTo>
                    <a:lnTo>
                      <a:pt x="171" y="82"/>
                    </a:lnTo>
                    <a:lnTo>
                      <a:pt x="171" y="92"/>
                    </a:lnTo>
                    <a:lnTo>
                      <a:pt x="171" y="103"/>
                    </a:lnTo>
                    <a:lnTo>
                      <a:pt x="170" y="115"/>
                    </a:lnTo>
                    <a:lnTo>
                      <a:pt x="168" y="125"/>
                    </a:lnTo>
                    <a:lnTo>
                      <a:pt x="165" y="135"/>
                    </a:lnTo>
                    <a:lnTo>
                      <a:pt x="162" y="145"/>
                    </a:lnTo>
                    <a:lnTo>
                      <a:pt x="157" y="154"/>
                    </a:lnTo>
                    <a:lnTo>
                      <a:pt x="153" y="162"/>
                    </a:lnTo>
                    <a:lnTo>
                      <a:pt x="147" y="170"/>
                    </a:lnTo>
                    <a:lnTo>
                      <a:pt x="140" y="177"/>
                    </a:lnTo>
                    <a:lnTo>
                      <a:pt x="133" y="182"/>
                    </a:lnTo>
                    <a:lnTo>
                      <a:pt x="126" y="188"/>
                    </a:lnTo>
                    <a:lnTo>
                      <a:pt x="120" y="193"/>
                    </a:lnTo>
                    <a:lnTo>
                      <a:pt x="111" y="196"/>
                    </a:lnTo>
                    <a:lnTo>
                      <a:pt x="102" y="198"/>
                    </a:lnTo>
                    <a:lnTo>
                      <a:pt x="94" y="200"/>
                    </a:lnTo>
                    <a:lnTo>
                      <a:pt x="85" y="200"/>
                    </a:lnTo>
                    <a:lnTo>
                      <a:pt x="77" y="200"/>
                    </a:lnTo>
                    <a:lnTo>
                      <a:pt x="69" y="198"/>
                    </a:lnTo>
                    <a:lnTo>
                      <a:pt x="61" y="196"/>
                    </a:lnTo>
                    <a:lnTo>
                      <a:pt x="53" y="193"/>
                    </a:lnTo>
                    <a:lnTo>
                      <a:pt x="46" y="189"/>
                    </a:lnTo>
                    <a:lnTo>
                      <a:pt x="39" y="184"/>
                    </a:lnTo>
                    <a:lnTo>
                      <a:pt x="32" y="178"/>
                    </a:lnTo>
                    <a:lnTo>
                      <a:pt x="25" y="171"/>
                    </a:lnTo>
                    <a:lnTo>
                      <a:pt x="20" y="164"/>
                    </a:lnTo>
                    <a:lnTo>
                      <a:pt x="14" y="156"/>
                    </a:lnTo>
                    <a:lnTo>
                      <a:pt x="10" y="148"/>
                    </a:lnTo>
                    <a:lnTo>
                      <a:pt x="7" y="140"/>
                    </a:lnTo>
                    <a:lnTo>
                      <a:pt x="4" y="131"/>
                    </a:lnTo>
                    <a:lnTo>
                      <a:pt x="1" y="122"/>
                    </a:lnTo>
                    <a:lnTo>
                      <a:pt x="0" y="112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BDBD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8" name="Freeform 119"/>
              <p:cNvSpPr>
                <a:spLocks noEditPoints="1"/>
              </p:cNvSpPr>
              <p:nvPr/>
            </p:nvSpPr>
            <p:spPr bwMode="auto">
              <a:xfrm>
                <a:off x="3464" y="3573"/>
                <a:ext cx="71" cy="133"/>
              </a:xfrm>
              <a:custGeom>
                <a:avLst/>
                <a:gdLst>
                  <a:gd name="T0" fmla="*/ 1 w 577"/>
                  <a:gd name="T1" fmla="*/ 5 h 1074"/>
                  <a:gd name="T2" fmla="*/ 3 w 577"/>
                  <a:gd name="T3" fmla="*/ 5 h 1074"/>
                  <a:gd name="T4" fmla="*/ 4 w 577"/>
                  <a:gd name="T5" fmla="*/ 9 h 1074"/>
                  <a:gd name="T6" fmla="*/ 6 w 577"/>
                  <a:gd name="T7" fmla="*/ 5 h 1074"/>
                  <a:gd name="T8" fmla="*/ 8 w 577"/>
                  <a:gd name="T9" fmla="*/ 5 h 1074"/>
                  <a:gd name="T10" fmla="*/ 2 w 577"/>
                  <a:gd name="T11" fmla="*/ 16 h 1074"/>
                  <a:gd name="T12" fmla="*/ 0 w 577"/>
                  <a:gd name="T13" fmla="*/ 16 h 1074"/>
                  <a:gd name="T14" fmla="*/ 3 w 577"/>
                  <a:gd name="T15" fmla="*/ 12 h 1074"/>
                  <a:gd name="T16" fmla="*/ 1 w 577"/>
                  <a:gd name="T17" fmla="*/ 5 h 1074"/>
                  <a:gd name="T18" fmla="*/ 6 w 577"/>
                  <a:gd name="T19" fmla="*/ 0 h 1074"/>
                  <a:gd name="T20" fmla="*/ 9 w 577"/>
                  <a:gd name="T21" fmla="*/ 0 h 1074"/>
                  <a:gd name="T22" fmla="*/ 6 w 577"/>
                  <a:gd name="T23" fmla="*/ 3 h 1074"/>
                  <a:gd name="T24" fmla="*/ 4 w 577"/>
                  <a:gd name="T25" fmla="*/ 3 h 1074"/>
                  <a:gd name="T26" fmla="*/ 6 w 577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7" h="1074">
                    <a:moveTo>
                      <a:pt x="49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9" y="303"/>
                    </a:lnTo>
                    <a:close/>
                    <a:moveTo>
                      <a:pt x="401" y="0"/>
                    </a:moveTo>
                    <a:lnTo>
                      <a:pt x="577" y="0"/>
                    </a:lnTo>
                    <a:lnTo>
                      <a:pt x="391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59" name="Freeform 120"/>
              <p:cNvSpPr>
                <a:spLocks/>
              </p:cNvSpPr>
              <p:nvPr/>
            </p:nvSpPr>
            <p:spPr bwMode="auto">
              <a:xfrm>
                <a:off x="3540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5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6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0" name="Freeform 121"/>
              <p:cNvSpPr>
                <a:spLocks/>
              </p:cNvSpPr>
              <p:nvPr/>
            </p:nvSpPr>
            <p:spPr bwMode="auto">
              <a:xfrm>
                <a:off x="3600" y="3566"/>
                <a:ext cx="57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2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4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2"/>
                    </a:lnTo>
                    <a:lnTo>
                      <a:pt x="304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2" y="469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2" y="465"/>
                    </a:lnTo>
                    <a:lnTo>
                      <a:pt x="253" y="467"/>
                    </a:lnTo>
                    <a:lnTo>
                      <a:pt x="246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1" name="Freeform 122"/>
              <p:cNvSpPr>
                <a:spLocks noEditPoints="1"/>
              </p:cNvSpPr>
              <p:nvPr/>
            </p:nvSpPr>
            <p:spPr bwMode="auto">
              <a:xfrm>
                <a:off x="3664" y="3609"/>
                <a:ext cx="65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7 w 527"/>
                  <a:gd name="T5" fmla="*/ 6 h 554"/>
                  <a:gd name="T6" fmla="*/ 7 w 527"/>
                  <a:gd name="T7" fmla="*/ 7 h 554"/>
                  <a:gd name="T8" fmla="*/ 6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5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7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4 w 527"/>
                  <a:gd name="T73" fmla="*/ 6 h 554"/>
                  <a:gd name="T74" fmla="*/ 5 w 527"/>
                  <a:gd name="T75" fmla="*/ 6 h 554"/>
                  <a:gd name="T76" fmla="*/ 5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4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5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5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7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9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09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2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7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6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3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3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8" y="403"/>
                    </a:lnTo>
                    <a:lnTo>
                      <a:pt x="229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6" y="372"/>
                    </a:lnTo>
                    <a:lnTo>
                      <a:pt x="354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2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2" name="Freeform 123"/>
              <p:cNvSpPr>
                <a:spLocks noEditPoints="1"/>
              </p:cNvSpPr>
              <p:nvPr/>
            </p:nvSpPr>
            <p:spPr bwMode="auto">
              <a:xfrm>
                <a:off x="3737" y="3566"/>
                <a:ext cx="72" cy="111"/>
              </a:xfrm>
              <a:custGeom>
                <a:avLst/>
                <a:gdLst>
                  <a:gd name="T0" fmla="*/ 7 w 585"/>
                  <a:gd name="T1" fmla="*/ 14 h 900"/>
                  <a:gd name="T2" fmla="*/ 5 w 585"/>
                  <a:gd name="T3" fmla="*/ 13 h 900"/>
                  <a:gd name="T4" fmla="*/ 4 w 585"/>
                  <a:gd name="T5" fmla="*/ 13 h 900"/>
                  <a:gd name="T6" fmla="*/ 3 w 585"/>
                  <a:gd name="T7" fmla="*/ 14 h 900"/>
                  <a:gd name="T8" fmla="*/ 2 w 585"/>
                  <a:gd name="T9" fmla="*/ 14 h 900"/>
                  <a:gd name="T10" fmla="*/ 2 w 585"/>
                  <a:gd name="T11" fmla="*/ 13 h 900"/>
                  <a:gd name="T12" fmla="*/ 1 w 585"/>
                  <a:gd name="T13" fmla="*/ 13 h 900"/>
                  <a:gd name="T14" fmla="*/ 1 w 585"/>
                  <a:gd name="T15" fmla="*/ 12 h 900"/>
                  <a:gd name="T16" fmla="*/ 0 w 585"/>
                  <a:gd name="T17" fmla="*/ 11 h 900"/>
                  <a:gd name="T18" fmla="*/ 0 w 585"/>
                  <a:gd name="T19" fmla="*/ 10 h 900"/>
                  <a:gd name="T20" fmla="*/ 0 w 585"/>
                  <a:gd name="T21" fmla="*/ 9 h 900"/>
                  <a:gd name="T22" fmla="*/ 0 w 585"/>
                  <a:gd name="T23" fmla="*/ 8 h 900"/>
                  <a:gd name="T24" fmla="*/ 0 w 585"/>
                  <a:gd name="T25" fmla="*/ 8 h 900"/>
                  <a:gd name="T26" fmla="*/ 1 w 585"/>
                  <a:gd name="T27" fmla="*/ 7 h 900"/>
                  <a:gd name="T28" fmla="*/ 1 w 585"/>
                  <a:gd name="T29" fmla="*/ 7 h 900"/>
                  <a:gd name="T30" fmla="*/ 1 w 585"/>
                  <a:gd name="T31" fmla="*/ 6 h 900"/>
                  <a:gd name="T32" fmla="*/ 2 w 585"/>
                  <a:gd name="T33" fmla="*/ 6 h 900"/>
                  <a:gd name="T34" fmla="*/ 2 w 585"/>
                  <a:gd name="T35" fmla="*/ 6 h 900"/>
                  <a:gd name="T36" fmla="*/ 3 w 585"/>
                  <a:gd name="T37" fmla="*/ 5 h 900"/>
                  <a:gd name="T38" fmla="*/ 3 w 585"/>
                  <a:gd name="T39" fmla="*/ 5 h 900"/>
                  <a:gd name="T40" fmla="*/ 4 w 585"/>
                  <a:gd name="T41" fmla="*/ 5 h 900"/>
                  <a:gd name="T42" fmla="*/ 5 w 585"/>
                  <a:gd name="T43" fmla="*/ 6 h 900"/>
                  <a:gd name="T44" fmla="*/ 5 w 585"/>
                  <a:gd name="T45" fmla="*/ 6 h 900"/>
                  <a:gd name="T46" fmla="*/ 7 w 585"/>
                  <a:gd name="T47" fmla="*/ 0 h 900"/>
                  <a:gd name="T48" fmla="*/ 2 w 585"/>
                  <a:gd name="T49" fmla="*/ 10 h 900"/>
                  <a:gd name="T50" fmla="*/ 2 w 585"/>
                  <a:gd name="T51" fmla="*/ 11 h 900"/>
                  <a:gd name="T52" fmla="*/ 3 w 585"/>
                  <a:gd name="T53" fmla="*/ 11 h 900"/>
                  <a:gd name="T54" fmla="*/ 3 w 585"/>
                  <a:gd name="T55" fmla="*/ 11 h 900"/>
                  <a:gd name="T56" fmla="*/ 3 w 585"/>
                  <a:gd name="T57" fmla="*/ 12 h 900"/>
                  <a:gd name="T58" fmla="*/ 4 w 585"/>
                  <a:gd name="T59" fmla="*/ 12 h 900"/>
                  <a:gd name="T60" fmla="*/ 4 w 585"/>
                  <a:gd name="T61" fmla="*/ 11 h 900"/>
                  <a:gd name="T62" fmla="*/ 5 w 585"/>
                  <a:gd name="T63" fmla="*/ 11 h 900"/>
                  <a:gd name="T64" fmla="*/ 5 w 585"/>
                  <a:gd name="T65" fmla="*/ 11 h 900"/>
                  <a:gd name="T66" fmla="*/ 5 w 585"/>
                  <a:gd name="T67" fmla="*/ 10 h 900"/>
                  <a:gd name="T68" fmla="*/ 6 w 585"/>
                  <a:gd name="T69" fmla="*/ 9 h 900"/>
                  <a:gd name="T70" fmla="*/ 5 w 585"/>
                  <a:gd name="T71" fmla="*/ 9 h 900"/>
                  <a:gd name="T72" fmla="*/ 5 w 585"/>
                  <a:gd name="T73" fmla="*/ 8 h 900"/>
                  <a:gd name="T74" fmla="*/ 5 w 585"/>
                  <a:gd name="T75" fmla="*/ 8 h 900"/>
                  <a:gd name="T76" fmla="*/ 5 w 585"/>
                  <a:gd name="T77" fmla="*/ 8 h 900"/>
                  <a:gd name="T78" fmla="*/ 4 w 585"/>
                  <a:gd name="T79" fmla="*/ 7 h 900"/>
                  <a:gd name="T80" fmla="*/ 4 w 585"/>
                  <a:gd name="T81" fmla="*/ 7 h 900"/>
                  <a:gd name="T82" fmla="*/ 3 w 585"/>
                  <a:gd name="T83" fmla="*/ 8 h 900"/>
                  <a:gd name="T84" fmla="*/ 3 w 585"/>
                  <a:gd name="T85" fmla="*/ 8 h 900"/>
                  <a:gd name="T86" fmla="*/ 2 w 585"/>
                  <a:gd name="T87" fmla="*/ 9 h 900"/>
                  <a:gd name="T88" fmla="*/ 2 w 585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5" h="900">
                    <a:moveTo>
                      <a:pt x="444" y="0"/>
                    </a:moveTo>
                    <a:lnTo>
                      <a:pt x="585" y="0"/>
                    </a:lnTo>
                    <a:lnTo>
                      <a:pt x="466" y="888"/>
                    </a:lnTo>
                    <a:lnTo>
                      <a:pt x="325" y="888"/>
                    </a:lnTo>
                    <a:lnTo>
                      <a:pt x="330" y="845"/>
                    </a:lnTo>
                    <a:lnTo>
                      <a:pt x="310" y="857"/>
                    </a:lnTo>
                    <a:lnTo>
                      <a:pt x="290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5" y="893"/>
                    </a:lnTo>
                    <a:lnTo>
                      <a:pt x="218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6" y="899"/>
                    </a:lnTo>
                    <a:lnTo>
                      <a:pt x="148" y="896"/>
                    </a:lnTo>
                    <a:lnTo>
                      <a:pt x="139" y="893"/>
                    </a:lnTo>
                    <a:lnTo>
                      <a:pt x="130" y="890"/>
                    </a:lnTo>
                    <a:lnTo>
                      <a:pt x="122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1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1" y="814"/>
                    </a:lnTo>
                    <a:lnTo>
                      <a:pt x="30" y="794"/>
                    </a:lnTo>
                    <a:lnTo>
                      <a:pt x="21" y="774"/>
                    </a:lnTo>
                    <a:lnTo>
                      <a:pt x="13" y="754"/>
                    </a:lnTo>
                    <a:lnTo>
                      <a:pt x="7" y="731"/>
                    </a:lnTo>
                    <a:lnTo>
                      <a:pt x="3" y="708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3" y="596"/>
                    </a:lnTo>
                    <a:lnTo>
                      <a:pt x="6" y="582"/>
                    </a:lnTo>
                    <a:lnTo>
                      <a:pt x="9" y="567"/>
                    </a:lnTo>
                    <a:lnTo>
                      <a:pt x="13" y="552"/>
                    </a:lnTo>
                    <a:lnTo>
                      <a:pt x="16" y="538"/>
                    </a:lnTo>
                    <a:lnTo>
                      <a:pt x="21" y="524"/>
                    </a:lnTo>
                    <a:lnTo>
                      <a:pt x="26" y="510"/>
                    </a:lnTo>
                    <a:lnTo>
                      <a:pt x="32" y="498"/>
                    </a:lnTo>
                    <a:lnTo>
                      <a:pt x="38" y="485"/>
                    </a:lnTo>
                    <a:lnTo>
                      <a:pt x="45" y="472"/>
                    </a:lnTo>
                    <a:lnTo>
                      <a:pt x="52" y="460"/>
                    </a:lnTo>
                    <a:lnTo>
                      <a:pt x="60" y="448"/>
                    </a:lnTo>
                    <a:lnTo>
                      <a:pt x="68" y="437"/>
                    </a:lnTo>
                    <a:lnTo>
                      <a:pt x="77" y="425"/>
                    </a:lnTo>
                    <a:lnTo>
                      <a:pt x="85" y="415"/>
                    </a:lnTo>
                    <a:lnTo>
                      <a:pt x="94" y="406"/>
                    </a:lnTo>
                    <a:lnTo>
                      <a:pt x="103" y="397"/>
                    </a:lnTo>
                    <a:lnTo>
                      <a:pt x="114" y="389"/>
                    </a:lnTo>
                    <a:lnTo>
                      <a:pt x="123" y="380"/>
                    </a:lnTo>
                    <a:lnTo>
                      <a:pt x="133" y="374"/>
                    </a:lnTo>
                    <a:lnTo>
                      <a:pt x="142" y="368"/>
                    </a:lnTo>
                    <a:lnTo>
                      <a:pt x="153" y="362"/>
                    </a:lnTo>
                    <a:lnTo>
                      <a:pt x="164" y="358"/>
                    </a:lnTo>
                    <a:lnTo>
                      <a:pt x="174" y="354"/>
                    </a:lnTo>
                    <a:lnTo>
                      <a:pt x="186" y="351"/>
                    </a:lnTo>
                    <a:lnTo>
                      <a:pt x="196" y="348"/>
                    </a:lnTo>
                    <a:lnTo>
                      <a:pt x="208" y="346"/>
                    </a:lnTo>
                    <a:lnTo>
                      <a:pt x="219" y="346"/>
                    </a:lnTo>
                    <a:lnTo>
                      <a:pt x="232" y="345"/>
                    </a:lnTo>
                    <a:lnTo>
                      <a:pt x="250" y="346"/>
                    </a:lnTo>
                    <a:lnTo>
                      <a:pt x="267" y="348"/>
                    </a:lnTo>
                    <a:lnTo>
                      <a:pt x="283" y="353"/>
                    </a:lnTo>
                    <a:lnTo>
                      <a:pt x="299" y="360"/>
                    </a:lnTo>
                    <a:lnTo>
                      <a:pt x="314" y="367"/>
                    </a:lnTo>
                    <a:lnTo>
                      <a:pt x="329" y="376"/>
                    </a:lnTo>
                    <a:lnTo>
                      <a:pt x="343" y="385"/>
                    </a:lnTo>
                    <a:lnTo>
                      <a:pt x="356" y="397"/>
                    </a:lnTo>
                    <a:lnTo>
                      <a:pt x="376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1" y="638"/>
                    </a:moveTo>
                    <a:lnTo>
                      <a:pt x="141" y="652"/>
                    </a:lnTo>
                    <a:lnTo>
                      <a:pt x="143" y="665"/>
                    </a:lnTo>
                    <a:lnTo>
                      <a:pt x="146" y="678"/>
                    </a:lnTo>
                    <a:lnTo>
                      <a:pt x="148" y="691"/>
                    </a:lnTo>
                    <a:lnTo>
                      <a:pt x="153" y="701"/>
                    </a:lnTo>
                    <a:lnTo>
                      <a:pt x="157" y="712"/>
                    </a:lnTo>
                    <a:lnTo>
                      <a:pt x="163" y="722"/>
                    </a:lnTo>
                    <a:lnTo>
                      <a:pt x="170" y="732"/>
                    </a:lnTo>
                    <a:lnTo>
                      <a:pt x="178" y="740"/>
                    </a:lnTo>
                    <a:lnTo>
                      <a:pt x="186" y="747"/>
                    </a:lnTo>
                    <a:lnTo>
                      <a:pt x="194" y="754"/>
                    </a:lnTo>
                    <a:lnTo>
                      <a:pt x="203" y="758"/>
                    </a:lnTo>
                    <a:lnTo>
                      <a:pt x="213" y="762"/>
                    </a:lnTo>
                    <a:lnTo>
                      <a:pt x="224" y="765"/>
                    </a:lnTo>
                    <a:lnTo>
                      <a:pt x="234" y="766"/>
                    </a:lnTo>
                    <a:lnTo>
                      <a:pt x="246" y="768"/>
                    </a:lnTo>
                    <a:lnTo>
                      <a:pt x="257" y="766"/>
                    </a:lnTo>
                    <a:lnTo>
                      <a:pt x="267" y="764"/>
                    </a:lnTo>
                    <a:lnTo>
                      <a:pt x="278" y="761"/>
                    </a:lnTo>
                    <a:lnTo>
                      <a:pt x="288" y="755"/>
                    </a:lnTo>
                    <a:lnTo>
                      <a:pt x="298" y="749"/>
                    </a:lnTo>
                    <a:lnTo>
                      <a:pt x="309" y="740"/>
                    </a:lnTo>
                    <a:lnTo>
                      <a:pt x="318" y="731"/>
                    </a:lnTo>
                    <a:lnTo>
                      <a:pt x="328" y="719"/>
                    </a:lnTo>
                    <a:lnTo>
                      <a:pt x="337" y="708"/>
                    </a:lnTo>
                    <a:lnTo>
                      <a:pt x="344" y="695"/>
                    </a:lnTo>
                    <a:lnTo>
                      <a:pt x="351" y="683"/>
                    </a:lnTo>
                    <a:lnTo>
                      <a:pt x="357" y="669"/>
                    </a:lnTo>
                    <a:lnTo>
                      <a:pt x="360" y="656"/>
                    </a:lnTo>
                    <a:lnTo>
                      <a:pt x="364" y="642"/>
                    </a:lnTo>
                    <a:lnTo>
                      <a:pt x="365" y="627"/>
                    </a:lnTo>
                    <a:lnTo>
                      <a:pt x="366" y="614"/>
                    </a:lnTo>
                    <a:lnTo>
                      <a:pt x="366" y="600"/>
                    </a:lnTo>
                    <a:lnTo>
                      <a:pt x="364" y="587"/>
                    </a:lnTo>
                    <a:lnTo>
                      <a:pt x="361" y="575"/>
                    </a:lnTo>
                    <a:lnTo>
                      <a:pt x="359" y="563"/>
                    </a:lnTo>
                    <a:lnTo>
                      <a:pt x="355" y="552"/>
                    </a:lnTo>
                    <a:lnTo>
                      <a:pt x="350" y="541"/>
                    </a:lnTo>
                    <a:lnTo>
                      <a:pt x="344" y="531"/>
                    </a:lnTo>
                    <a:lnTo>
                      <a:pt x="337" y="522"/>
                    </a:lnTo>
                    <a:lnTo>
                      <a:pt x="329" y="514"/>
                    </a:lnTo>
                    <a:lnTo>
                      <a:pt x="322" y="507"/>
                    </a:lnTo>
                    <a:lnTo>
                      <a:pt x="313" y="500"/>
                    </a:lnTo>
                    <a:lnTo>
                      <a:pt x="305" y="495"/>
                    </a:lnTo>
                    <a:lnTo>
                      <a:pt x="295" y="492"/>
                    </a:lnTo>
                    <a:lnTo>
                      <a:pt x="286" y="488"/>
                    </a:lnTo>
                    <a:lnTo>
                      <a:pt x="275" y="487"/>
                    </a:lnTo>
                    <a:lnTo>
                      <a:pt x="265" y="486"/>
                    </a:lnTo>
                    <a:lnTo>
                      <a:pt x="252" y="487"/>
                    </a:lnTo>
                    <a:lnTo>
                      <a:pt x="240" y="490"/>
                    </a:lnTo>
                    <a:lnTo>
                      <a:pt x="228" y="493"/>
                    </a:lnTo>
                    <a:lnTo>
                      <a:pt x="217" y="498"/>
                    </a:lnTo>
                    <a:lnTo>
                      <a:pt x="207" y="503"/>
                    </a:lnTo>
                    <a:lnTo>
                      <a:pt x="196" y="511"/>
                    </a:lnTo>
                    <a:lnTo>
                      <a:pt x="186" y="521"/>
                    </a:lnTo>
                    <a:lnTo>
                      <a:pt x="177" y="531"/>
                    </a:lnTo>
                    <a:lnTo>
                      <a:pt x="169" y="542"/>
                    </a:lnTo>
                    <a:lnTo>
                      <a:pt x="162" y="554"/>
                    </a:lnTo>
                    <a:lnTo>
                      <a:pt x="155" y="567"/>
                    </a:lnTo>
                    <a:lnTo>
                      <a:pt x="150" y="579"/>
                    </a:lnTo>
                    <a:lnTo>
                      <a:pt x="146" y="593"/>
                    </a:lnTo>
                    <a:lnTo>
                      <a:pt x="143" y="608"/>
                    </a:lnTo>
                    <a:lnTo>
                      <a:pt x="141" y="622"/>
                    </a:lnTo>
                    <a:lnTo>
                      <a:pt x="141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3" name="Freeform 124"/>
              <p:cNvSpPr>
                <a:spLocks noEditPoints="1"/>
              </p:cNvSpPr>
              <p:nvPr/>
            </p:nvSpPr>
            <p:spPr bwMode="auto">
              <a:xfrm>
                <a:off x="3808" y="3609"/>
                <a:ext cx="65" cy="68"/>
              </a:xfrm>
              <a:custGeom>
                <a:avLst/>
                <a:gdLst>
                  <a:gd name="T0" fmla="*/ 8 w 528"/>
                  <a:gd name="T1" fmla="*/ 5 h 554"/>
                  <a:gd name="T2" fmla="*/ 8 w 528"/>
                  <a:gd name="T3" fmla="*/ 6 h 554"/>
                  <a:gd name="T4" fmla="*/ 7 w 528"/>
                  <a:gd name="T5" fmla="*/ 6 h 554"/>
                  <a:gd name="T6" fmla="*/ 7 w 528"/>
                  <a:gd name="T7" fmla="*/ 7 h 554"/>
                  <a:gd name="T8" fmla="*/ 6 w 528"/>
                  <a:gd name="T9" fmla="*/ 7 h 554"/>
                  <a:gd name="T10" fmla="*/ 6 w 528"/>
                  <a:gd name="T11" fmla="*/ 8 h 554"/>
                  <a:gd name="T12" fmla="*/ 5 w 528"/>
                  <a:gd name="T13" fmla="*/ 8 h 554"/>
                  <a:gd name="T14" fmla="*/ 4 w 528"/>
                  <a:gd name="T15" fmla="*/ 8 h 554"/>
                  <a:gd name="T16" fmla="*/ 3 w 528"/>
                  <a:gd name="T17" fmla="*/ 8 h 554"/>
                  <a:gd name="T18" fmla="*/ 3 w 528"/>
                  <a:gd name="T19" fmla="*/ 8 h 554"/>
                  <a:gd name="T20" fmla="*/ 2 w 528"/>
                  <a:gd name="T21" fmla="*/ 8 h 554"/>
                  <a:gd name="T22" fmla="*/ 1 w 528"/>
                  <a:gd name="T23" fmla="*/ 7 h 554"/>
                  <a:gd name="T24" fmla="*/ 1 w 528"/>
                  <a:gd name="T25" fmla="*/ 7 h 554"/>
                  <a:gd name="T26" fmla="*/ 0 w 528"/>
                  <a:gd name="T27" fmla="*/ 6 h 554"/>
                  <a:gd name="T28" fmla="*/ 0 w 528"/>
                  <a:gd name="T29" fmla="*/ 5 h 554"/>
                  <a:gd name="T30" fmla="*/ 0 w 528"/>
                  <a:gd name="T31" fmla="*/ 5 h 554"/>
                  <a:gd name="T32" fmla="*/ 0 w 528"/>
                  <a:gd name="T33" fmla="*/ 4 h 554"/>
                  <a:gd name="T34" fmla="*/ 0 w 528"/>
                  <a:gd name="T35" fmla="*/ 3 h 554"/>
                  <a:gd name="T36" fmla="*/ 1 w 528"/>
                  <a:gd name="T37" fmla="*/ 2 h 554"/>
                  <a:gd name="T38" fmla="*/ 1 w 528"/>
                  <a:gd name="T39" fmla="*/ 1 h 554"/>
                  <a:gd name="T40" fmla="*/ 2 w 528"/>
                  <a:gd name="T41" fmla="*/ 1 h 554"/>
                  <a:gd name="T42" fmla="*/ 2 w 528"/>
                  <a:gd name="T43" fmla="*/ 0 h 554"/>
                  <a:gd name="T44" fmla="*/ 3 w 528"/>
                  <a:gd name="T45" fmla="*/ 0 h 554"/>
                  <a:gd name="T46" fmla="*/ 4 w 528"/>
                  <a:gd name="T47" fmla="*/ 0 h 554"/>
                  <a:gd name="T48" fmla="*/ 5 w 528"/>
                  <a:gd name="T49" fmla="*/ 0 h 554"/>
                  <a:gd name="T50" fmla="*/ 5 w 528"/>
                  <a:gd name="T51" fmla="*/ 0 h 554"/>
                  <a:gd name="T52" fmla="*/ 6 w 528"/>
                  <a:gd name="T53" fmla="*/ 0 h 554"/>
                  <a:gd name="T54" fmla="*/ 7 w 528"/>
                  <a:gd name="T55" fmla="*/ 1 h 554"/>
                  <a:gd name="T56" fmla="*/ 7 w 528"/>
                  <a:gd name="T57" fmla="*/ 2 h 554"/>
                  <a:gd name="T58" fmla="*/ 8 w 528"/>
                  <a:gd name="T59" fmla="*/ 2 h 554"/>
                  <a:gd name="T60" fmla="*/ 8 w 528"/>
                  <a:gd name="T61" fmla="*/ 3 h 554"/>
                  <a:gd name="T62" fmla="*/ 8 w 528"/>
                  <a:gd name="T63" fmla="*/ 4 h 554"/>
                  <a:gd name="T64" fmla="*/ 2 w 528"/>
                  <a:gd name="T65" fmla="*/ 5 h 554"/>
                  <a:gd name="T66" fmla="*/ 2 w 528"/>
                  <a:gd name="T67" fmla="*/ 5 h 554"/>
                  <a:gd name="T68" fmla="*/ 3 w 528"/>
                  <a:gd name="T69" fmla="*/ 6 h 554"/>
                  <a:gd name="T70" fmla="*/ 4 w 528"/>
                  <a:gd name="T71" fmla="*/ 6 h 554"/>
                  <a:gd name="T72" fmla="*/ 4 w 528"/>
                  <a:gd name="T73" fmla="*/ 6 h 554"/>
                  <a:gd name="T74" fmla="*/ 5 w 528"/>
                  <a:gd name="T75" fmla="*/ 6 h 554"/>
                  <a:gd name="T76" fmla="*/ 5 w 528"/>
                  <a:gd name="T77" fmla="*/ 5 h 554"/>
                  <a:gd name="T78" fmla="*/ 6 w 528"/>
                  <a:gd name="T79" fmla="*/ 5 h 554"/>
                  <a:gd name="T80" fmla="*/ 6 w 528"/>
                  <a:gd name="T81" fmla="*/ 4 h 554"/>
                  <a:gd name="T82" fmla="*/ 5 w 528"/>
                  <a:gd name="T83" fmla="*/ 3 h 554"/>
                  <a:gd name="T84" fmla="*/ 5 w 528"/>
                  <a:gd name="T85" fmla="*/ 2 h 554"/>
                  <a:gd name="T86" fmla="*/ 4 w 528"/>
                  <a:gd name="T87" fmla="*/ 2 h 554"/>
                  <a:gd name="T88" fmla="*/ 4 w 528"/>
                  <a:gd name="T89" fmla="*/ 2 h 554"/>
                  <a:gd name="T90" fmla="*/ 3 w 528"/>
                  <a:gd name="T91" fmla="*/ 3 h 554"/>
                  <a:gd name="T92" fmla="*/ 3 w 528"/>
                  <a:gd name="T93" fmla="*/ 3 h 554"/>
                  <a:gd name="T94" fmla="*/ 2 w 528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4">
                    <a:moveTo>
                      <a:pt x="528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6" y="405"/>
                    </a:lnTo>
                    <a:lnTo>
                      <a:pt x="490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7" y="462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7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2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9" y="549"/>
                    </a:lnTo>
                    <a:lnTo>
                      <a:pt x="295" y="551"/>
                    </a:lnTo>
                    <a:lnTo>
                      <a:pt x="282" y="552"/>
                    </a:lnTo>
                    <a:lnTo>
                      <a:pt x="269" y="554"/>
                    </a:lnTo>
                    <a:lnTo>
                      <a:pt x="254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8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4" y="518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3" y="495"/>
                    </a:lnTo>
                    <a:lnTo>
                      <a:pt x="84" y="486"/>
                    </a:lnTo>
                    <a:lnTo>
                      <a:pt x="73" y="477"/>
                    </a:lnTo>
                    <a:lnTo>
                      <a:pt x="65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9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5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5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5" y="194"/>
                    </a:lnTo>
                    <a:lnTo>
                      <a:pt x="20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7" y="145"/>
                    </a:lnTo>
                    <a:lnTo>
                      <a:pt x="45" y="132"/>
                    </a:lnTo>
                    <a:lnTo>
                      <a:pt x="52" y="120"/>
                    </a:lnTo>
                    <a:lnTo>
                      <a:pt x="61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90" y="77"/>
                    </a:lnTo>
                    <a:lnTo>
                      <a:pt x="100" y="67"/>
                    </a:lnTo>
                    <a:lnTo>
                      <a:pt x="110" y="57"/>
                    </a:lnTo>
                    <a:lnTo>
                      <a:pt x="121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7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3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5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4" y="76"/>
                    </a:lnTo>
                    <a:lnTo>
                      <a:pt x="462" y="86"/>
                    </a:lnTo>
                    <a:lnTo>
                      <a:pt x="472" y="96"/>
                    </a:lnTo>
                    <a:lnTo>
                      <a:pt x="479" y="107"/>
                    </a:lnTo>
                    <a:lnTo>
                      <a:pt x="487" y="117"/>
                    </a:lnTo>
                    <a:lnTo>
                      <a:pt x="492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10" y="163"/>
                    </a:lnTo>
                    <a:lnTo>
                      <a:pt x="513" y="176"/>
                    </a:lnTo>
                    <a:lnTo>
                      <a:pt x="518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4" y="230"/>
                    </a:lnTo>
                    <a:lnTo>
                      <a:pt x="527" y="243"/>
                    </a:lnTo>
                    <a:lnTo>
                      <a:pt x="527" y="258"/>
                    </a:lnTo>
                    <a:lnTo>
                      <a:pt x="528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3" y="323"/>
                    </a:lnTo>
                    <a:lnTo>
                      <a:pt x="156" y="334"/>
                    </a:lnTo>
                    <a:lnTo>
                      <a:pt x="161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9" y="392"/>
                    </a:lnTo>
                    <a:lnTo>
                      <a:pt x="209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8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2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8" y="181"/>
                    </a:lnTo>
                    <a:lnTo>
                      <a:pt x="339" y="172"/>
                    </a:lnTo>
                    <a:lnTo>
                      <a:pt x="331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300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30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200" y="168"/>
                    </a:lnTo>
                    <a:lnTo>
                      <a:pt x="191" y="176"/>
                    </a:lnTo>
                    <a:lnTo>
                      <a:pt x="181" y="185"/>
                    </a:lnTo>
                    <a:lnTo>
                      <a:pt x="174" y="195"/>
                    </a:lnTo>
                    <a:lnTo>
                      <a:pt x="168" y="207"/>
                    </a:lnTo>
                    <a:lnTo>
                      <a:pt x="162" y="218"/>
                    </a:lnTo>
                    <a:lnTo>
                      <a:pt x="156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4" name="Freeform 125"/>
              <p:cNvSpPr>
                <a:spLocks/>
              </p:cNvSpPr>
              <p:nvPr/>
            </p:nvSpPr>
            <p:spPr bwMode="auto">
              <a:xfrm>
                <a:off x="3876" y="3609"/>
                <a:ext cx="44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3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4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2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3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2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5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5" y="184"/>
                    </a:lnTo>
                    <a:lnTo>
                      <a:pt x="170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5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3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2" y="505"/>
                    </a:lnTo>
                    <a:lnTo>
                      <a:pt x="33" y="496"/>
                    </a:lnTo>
                    <a:lnTo>
                      <a:pt x="25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6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4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5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4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5" name="Freeform 126"/>
              <p:cNvSpPr>
                <a:spLocks/>
              </p:cNvSpPr>
              <p:nvPr/>
            </p:nvSpPr>
            <p:spPr bwMode="auto">
              <a:xfrm>
                <a:off x="3928" y="3566"/>
                <a:ext cx="32" cy="110"/>
              </a:xfrm>
              <a:custGeom>
                <a:avLst/>
                <a:gdLst>
                  <a:gd name="T0" fmla="*/ 2 w 260"/>
                  <a:gd name="T1" fmla="*/ 0 h 888"/>
                  <a:gd name="T2" fmla="*/ 4 w 260"/>
                  <a:gd name="T3" fmla="*/ 0 h 888"/>
                  <a:gd name="T4" fmla="*/ 2 w 260"/>
                  <a:gd name="T5" fmla="*/ 14 h 888"/>
                  <a:gd name="T6" fmla="*/ 0 w 260"/>
                  <a:gd name="T7" fmla="*/ 14 h 888"/>
                  <a:gd name="T8" fmla="*/ 2 w 260"/>
                  <a:gd name="T9" fmla="*/ 0 h 8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0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6" name="Freeform 127"/>
              <p:cNvSpPr>
                <a:spLocks noEditPoints="1"/>
              </p:cNvSpPr>
              <p:nvPr/>
            </p:nvSpPr>
            <p:spPr bwMode="auto">
              <a:xfrm>
                <a:off x="3960" y="3609"/>
                <a:ext cx="65" cy="68"/>
              </a:xfrm>
              <a:custGeom>
                <a:avLst/>
                <a:gdLst>
                  <a:gd name="T0" fmla="*/ 8 w 526"/>
                  <a:gd name="T1" fmla="*/ 5 h 554"/>
                  <a:gd name="T2" fmla="*/ 8 w 526"/>
                  <a:gd name="T3" fmla="*/ 6 h 554"/>
                  <a:gd name="T4" fmla="*/ 7 w 526"/>
                  <a:gd name="T5" fmla="*/ 6 h 554"/>
                  <a:gd name="T6" fmla="*/ 7 w 526"/>
                  <a:gd name="T7" fmla="*/ 7 h 554"/>
                  <a:gd name="T8" fmla="*/ 6 w 526"/>
                  <a:gd name="T9" fmla="*/ 7 h 554"/>
                  <a:gd name="T10" fmla="*/ 6 w 526"/>
                  <a:gd name="T11" fmla="*/ 8 h 554"/>
                  <a:gd name="T12" fmla="*/ 5 w 526"/>
                  <a:gd name="T13" fmla="*/ 8 h 554"/>
                  <a:gd name="T14" fmla="*/ 4 w 526"/>
                  <a:gd name="T15" fmla="*/ 8 h 554"/>
                  <a:gd name="T16" fmla="*/ 3 w 526"/>
                  <a:gd name="T17" fmla="*/ 8 h 554"/>
                  <a:gd name="T18" fmla="*/ 3 w 526"/>
                  <a:gd name="T19" fmla="*/ 8 h 554"/>
                  <a:gd name="T20" fmla="*/ 2 w 526"/>
                  <a:gd name="T21" fmla="*/ 8 h 554"/>
                  <a:gd name="T22" fmla="*/ 1 w 526"/>
                  <a:gd name="T23" fmla="*/ 7 h 554"/>
                  <a:gd name="T24" fmla="*/ 1 w 526"/>
                  <a:gd name="T25" fmla="*/ 7 h 554"/>
                  <a:gd name="T26" fmla="*/ 0 w 526"/>
                  <a:gd name="T27" fmla="*/ 6 h 554"/>
                  <a:gd name="T28" fmla="*/ 0 w 526"/>
                  <a:gd name="T29" fmla="*/ 5 h 554"/>
                  <a:gd name="T30" fmla="*/ 0 w 526"/>
                  <a:gd name="T31" fmla="*/ 5 h 554"/>
                  <a:gd name="T32" fmla="*/ 0 w 526"/>
                  <a:gd name="T33" fmla="*/ 4 h 554"/>
                  <a:gd name="T34" fmla="*/ 0 w 526"/>
                  <a:gd name="T35" fmla="*/ 3 h 554"/>
                  <a:gd name="T36" fmla="*/ 0 w 526"/>
                  <a:gd name="T37" fmla="*/ 2 h 554"/>
                  <a:gd name="T38" fmla="*/ 1 w 526"/>
                  <a:gd name="T39" fmla="*/ 1 h 554"/>
                  <a:gd name="T40" fmla="*/ 2 w 526"/>
                  <a:gd name="T41" fmla="*/ 1 h 554"/>
                  <a:gd name="T42" fmla="*/ 2 w 526"/>
                  <a:gd name="T43" fmla="*/ 0 h 554"/>
                  <a:gd name="T44" fmla="*/ 3 w 526"/>
                  <a:gd name="T45" fmla="*/ 0 h 554"/>
                  <a:gd name="T46" fmla="*/ 4 w 526"/>
                  <a:gd name="T47" fmla="*/ 0 h 554"/>
                  <a:gd name="T48" fmla="*/ 5 w 526"/>
                  <a:gd name="T49" fmla="*/ 0 h 554"/>
                  <a:gd name="T50" fmla="*/ 5 w 526"/>
                  <a:gd name="T51" fmla="*/ 0 h 554"/>
                  <a:gd name="T52" fmla="*/ 6 w 526"/>
                  <a:gd name="T53" fmla="*/ 0 h 554"/>
                  <a:gd name="T54" fmla="*/ 7 w 526"/>
                  <a:gd name="T55" fmla="*/ 1 h 554"/>
                  <a:gd name="T56" fmla="*/ 7 w 526"/>
                  <a:gd name="T57" fmla="*/ 2 h 554"/>
                  <a:gd name="T58" fmla="*/ 8 w 526"/>
                  <a:gd name="T59" fmla="*/ 2 h 554"/>
                  <a:gd name="T60" fmla="*/ 8 w 526"/>
                  <a:gd name="T61" fmla="*/ 3 h 554"/>
                  <a:gd name="T62" fmla="*/ 8 w 526"/>
                  <a:gd name="T63" fmla="*/ 4 h 554"/>
                  <a:gd name="T64" fmla="*/ 2 w 526"/>
                  <a:gd name="T65" fmla="*/ 5 h 554"/>
                  <a:gd name="T66" fmla="*/ 3 w 526"/>
                  <a:gd name="T67" fmla="*/ 5 h 554"/>
                  <a:gd name="T68" fmla="*/ 3 w 526"/>
                  <a:gd name="T69" fmla="*/ 6 h 554"/>
                  <a:gd name="T70" fmla="*/ 4 w 526"/>
                  <a:gd name="T71" fmla="*/ 6 h 554"/>
                  <a:gd name="T72" fmla="*/ 4 w 526"/>
                  <a:gd name="T73" fmla="*/ 6 h 554"/>
                  <a:gd name="T74" fmla="*/ 5 w 526"/>
                  <a:gd name="T75" fmla="*/ 6 h 554"/>
                  <a:gd name="T76" fmla="*/ 5 w 526"/>
                  <a:gd name="T77" fmla="*/ 5 h 554"/>
                  <a:gd name="T78" fmla="*/ 6 w 526"/>
                  <a:gd name="T79" fmla="*/ 5 h 554"/>
                  <a:gd name="T80" fmla="*/ 6 w 526"/>
                  <a:gd name="T81" fmla="*/ 4 h 554"/>
                  <a:gd name="T82" fmla="*/ 6 w 526"/>
                  <a:gd name="T83" fmla="*/ 3 h 554"/>
                  <a:gd name="T84" fmla="*/ 5 w 526"/>
                  <a:gd name="T85" fmla="*/ 2 h 554"/>
                  <a:gd name="T86" fmla="*/ 4 w 526"/>
                  <a:gd name="T87" fmla="*/ 2 h 554"/>
                  <a:gd name="T88" fmla="*/ 4 w 526"/>
                  <a:gd name="T89" fmla="*/ 2 h 554"/>
                  <a:gd name="T90" fmla="*/ 3 w 526"/>
                  <a:gd name="T91" fmla="*/ 3 h 554"/>
                  <a:gd name="T92" fmla="*/ 3 w 526"/>
                  <a:gd name="T93" fmla="*/ 3 h 554"/>
                  <a:gd name="T94" fmla="*/ 2 w 526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6" h="554">
                    <a:moveTo>
                      <a:pt x="526" y="273"/>
                    </a:moveTo>
                    <a:lnTo>
                      <a:pt x="526" y="287"/>
                    </a:lnTo>
                    <a:lnTo>
                      <a:pt x="525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20" y="342"/>
                    </a:lnTo>
                    <a:lnTo>
                      <a:pt x="516" y="356"/>
                    </a:lnTo>
                    <a:lnTo>
                      <a:pt x="512" y="369"/>
                    </a:lnTo>
                    <a:lnTo>
                      <a:pt x="507" y="381"/>
                    </a:lnTo>
                    <a:lnTo>
                      <a:pt x="501" y="394"/>
                    </a:lnTo>
                    <a:lnTo>
                      <a:pt x="495" y="405"/>
                    </a:lnTo>
                    <a:lnTo>
                      <a:pt x="489" y="417"/>
                    </a:lnTo>
                    <a:lnTo>
                      <a:pt x="482" y="428"/>
                    </a:lnTo>
                    <a:lnTo>
                      <a:pt x="474" y="440"/>
                    </a:lnTo>
                    <a:lnTo>
                      <a:pt x="466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7" y="492"/>
                    </a:lnTo>
                    <a:lnTo>
                      <a:pt x="415" y="500"/>
                    </a:lnTo>
                    <a:lnTo>
                      <a:pt x="405" y="508"/>
                    </a:lnTo>
                    <a:lnTo>
                      <a:pt x="393" y="514"/>
                    </a:lnTo>
                    <a:lnTo>
                      <a:pt x="382" y="521"/>
                    </a:lnTo>
                    <a:lnTo>
                      <a:pt x="370" y="528"/>
                    </a:lnTo>
                    <a:lnTo>
                      <a:pt x="359" y="533"/>
                    </a:lnTo>
                    <a:lnTo>
                      <a:pt x="346" y="539"/>
                    </a:lnTo>
                    <a:lnTo>
                      <a:pt x="334" y="542"/>
                    </a:lnTo>
                    <a:lnTo>
                      <a:pt x="321" y="545"/>
                    </a:lnTo>
                    <a:lnTo>
                      <a:pt x="308" y="549"/>
                    </a:lnTo>
                    <a:lnTo>
                      <a:pt x="295" y="551"/>
                    </a:lnTo>
                    <a:lnTo>
                      <a:pt x="281" y="552"/>
                    </a:lnTo>
                    <a:lnTo>
                      <a:pt x="267" y="554"/>
                    </a:lnTo>
                    <a:lnTo>
                      <a:pt x="253" y="554"/>
                    </a:lnTo>
                    <a:lnTo>
                      <a:pt x="241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0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4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2" y="510"/>
                    </a:lnTo>
                    <a:lnTo>
                      <a:pt x="102" y="503"/>
                    </a:lnTo>
                    <a:lnTo>
                      <a:pt x="93" y="495"/>
                    </a:lnTo>
                    <a:lnTo>
                      <a:pt x="82" y="486"/>
                    </a:lnTo>
                    <a:lnTo>
                      <a:pt x="73" y="477"/>
                    </a:lnTo>
                    <a:lnTo>
                      <a:pt x="64" y="467"/>
                    </a:lnTo>
                    <a:lnTo>
                      <a:pt x="56" y="457"/>
                    </a:lnTo>
                    <a:lnTo>
                      <a:pt x="48" y="447"/>
                    </a:lnTo>
                    <a:lnTo>
                      <a:pt x="41" y="436"/>
                    </a:lnTo>
                    <a:lnTo>
                      <a:pt x="34" y="425"/>
                    </a:lnTo>
                    <a:lnTo>
                      <a:pt x="28" y="415"/>
                    </a:lnTo>
                    <a:lnTo>
                      <a:pt x="23" y="403"/>
                    </a:lnTo>
                    <a:lnTo>
                      <a:pt x="18" y="392"/>
                    </a:lnTo>
                    <a:lnTo>
                      <a:pt x="14" y="380"/>
                    </a:lnTo>
                    <a:lnTo>
                      <a:pt x="10" y="367"/>
                    </a:lnTo>
                    <a:lnTo>
                      <a:pt x="7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2" y="248"/>
                    </a:lnTo>
                    <a:lnTo>
                      <a:pt x="4" y="234"/>
                    </a:lnTo>
                    <a:lnTo>
                      <a:pt x="7" y="220"/>
                    </a:lnTo>
                    <a:lnTo>
                      <a:pt x="10" y="207"/>
                    </a:lnTo>
                    <a:lnTo>
                      <a:pt x="15" y="194"/>
                    </a:lnTo>
                    <a:lnTo>
                      <a:pt x="19" y="181"/>
                    </a:lnTo>
                    <a:lnTo>
                      <a:pt x="24" y="169"/>
                    </a:lnTo>
                    <a:lnTo>
                      <a:pt x="31" y="156"/>
                    </a:lnTo>
                    <a:lnTo>
                      <a:pt x="36" y="145"/>
                    </a:lnTo>
                    <a:lnTo>
                      <a:pt x="44" y="132"/>
                    </a:lnTo>
                    <a:lnTo>
                      <a:pt x="51" y="120"/>
                    </a:lnTo>
                    <a:lnTo>
                      <a:pt x="61" y="109"/>
                    </a:lnTo>
                    <a:lnTo>
                      <a:pt x="69" y="98"/>
                    </a:lnTo>
                    <a:lnTo>
                      <a:pt x="79" y="87"/>
                    </a:lnTo>
                    <a:lnTo>
                      <a:pt x="88" y="77"/>
                    </a:lnTo>
                    <a:lnTo>
                      <a:pt x="98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8" y="13"/>
                    </a:lnTo>
                    <a:lnTo>
                      <a:pt x="201" y="9"/>
                    </a:lnTo>
                    <a:lnTo>
                      <a:pt x="213" y="6"/>
                    </a:lnTo>
                    <a:lnTo>
                      <a:pt x="225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9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19" y="4"/>
                    </a:lnTo>
                    <a:lnTo>
                      <a:pt x="333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69" y="19"/>
                    </a:lnTo>
                    <a:lnTo>
                      <a:pt x="381" y="24"/>
                    </a:lnTo>
                    <a:lnTo>
                      <a:pt x="392" y="30"/>
                    </a:lnTo>
                    <a:lnTo>
                      <a:pt x="404" y="35"/>
                    </a:lnTo>
                    <a:lnTo>
                      <a:pt x="414" y="42"/>
                    </a:lnTo>
                    <a:lnTo>
                      <a:pt x="424" y="50"/>
                    </a:lnTo>
                    <a:lnTo>
                      <a:pt x="435" y="58"/>
                    </a:lnTo>
                    <a:lnTo>
                      <a:pt x="444" y="67"/>
                    </a:lnTo>
                    <a:lnTo>
                      <a:pt x="453" y="76"/>
                    </a:lnTo>
                    <a:lnTo>
                      <a:pt x="462" y="86"/>
                    </a:lnTo>
                    <a:lnTo>
                      <a:pt x="470" y="96"/>
                    </a:lnTo>
                    <a:lnTo>
                      <a:pt x="478" y="107"/>
                    </a:lnTo>
                    <a:lnTo>
                      <a:pt x="485" y="117"/>
                    </a:lnTo>
                    <a:lnTo>
                      <a:pt x="492" y="129"/>
                    </a:lnTo>
                    <a:lnTo>
                      <a:pt x="498" y="140"/>
                    </a:lnTo>
                    <a:lnTo>
                      <a:pt x="503" y="152"/>
                    </a:lnTo>
                    <a:lnTo>
                      <a:pt x="508" y="163"/>
                    </a:lnTo>
                    <a:lnTo>
                      <a:pt x="513" y="176"/>
                    </a:lnTo>
                    <a:lnTo>
                      <a:pt x="516" y="188"/>
                    </a:lnTo>
                    <a:lnTo>
                      <a:pt x="520" y="202"/>
                    </a:lnTo>
                    <a:lnTo>
                      <a:pt x="522" y="216"/>
                    </a:lnTo>
                    <a:lnTo>
                      <a:pt x="524" y="230"/>
                    </a:lnTo>
                    <a:lnTo>
                      <a:pt x="525" y="243"/>
                    </a:lnTo>
                    <a:lnTo>
                      <a:pt x="526" y="258"/>
                    </a:lnTo>
                    <a:lnTo>
                      <a:pt x="526" y="273"/>
                    </a:lnTo>
                    <a:close/>
                    <a:moveTo>
                      <a:pt x="148" y="284"/>
                    </a:moveTo>
                    <a:lnTo>
                      <a:pt x="148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6" y="334"/>
                    </a:lnTo>
                    <a:lnTo>
                      <a:pt x="160" y="346"/>
                    </a:lnTo>
                    <a:lnTo>
                      <a:pt x="166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89" y="384"/>
                    </a:lnTo>
                    <a:lnTo>
                      <a:pt x="198" y="392"/>
                    </a:lnTo>
                    <a:lnTo>
                      <a:pt x="207" y="397"/>
                    </a:lnTo>
                    <a:lnTo>
                      <a:pt x="218" y="403"/>
                    </a:lnTo>
                    <a:lnTo>
                      <a:pt x="228" y="408"/>
                    </a:lnTo>
                    <a:lnTo>
                      <a:pt x="240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4" y="411"/>
                    </a:lnTo>
                    <a:lnTo>
                      <a:pt x="285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8" y="396"/>
                    </a:lnTo>
                    <a:lnTo>
                      <a:pt x="327" y="389"/>
                    </a:lnTo>
                    <a:lnTo>
                      <a:pt x="336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0" y="351"/>
                    </a:lnTo>
                    <a:lnTo>
                      <a:pt x="366" y="340"/>
                    </a:lnTo>
                    <a:lnTo>
                      <a:pt x="370" y="328"/>
                    </a:lnTo>
                    <a:lnTo>
                      <a:pt x="375" y="316"/>
                    </a:lnTo>
                    <a:lnTo>
                      <a:pt x="377" y="303"/>
                    </a:lnTo>
                    <a:lnTo>
                      <a:pt x="380" y="290"/>
                    </a:lnTo>
                    <a:lnTo>
                      <a:pt x="380" y="277"/>
                    </a:lnTo>
                    <a:lnTo>
                      <a:pt x="380" y="263"/>
                    </a:lnTo>
                    <a:lnTo>
                      <a:pt x="377" y="249"/>
                    </a:lnTo>
                    <a:lnTo>
                      <a:pt x="375" y="235"/>
                    </a:lnTo>
                    <a:lnTo>
                      <a:pt x="372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4" y="191"/>
                    </a:lnTo>
                    <a:lnTo>
                      <a:pt x="347" y="181"/>
                    </a:lnTo>
                    <a:lnTo>
                      <a:pt x="338" y="172"/>
                    </a:lnTo>
                    <a:lnTo>
                      <a:pt x="329" y="165"/>
                    </a:lnTo>
                    <a:lnTo>
                      <a:pt x="320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5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9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1" y="185"/>
                    </a:lnTo>
                    <a:lnTo>
                      <a:pt x="173" y="195"/>
                    </a:lnTo>
                    <a:lnTo>
                      <a:pt x="166" y="207"/>
                    </a:lnTo>
                    <a:lnTo>
                      <a:pt x="160" y="218"/>
                    </a:lnTo>
                    <a:lnTo>
                      <a:pt x="156" y="230"/>
                    </a:lnTo>
                    <a:lnTo>
                      <a:pt x="152" y="242"/>
                    </a:lnTo>
                    <a:lnTo>
                      <a:pt x="150" y="255"/>
                    </a:lnTo>
                    <a:lnTo>
                      <a:pt x="148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7" name="Freeform 128"/>
              <p:cNvSpPr>
                <a:spLocks/>
              </p:cNvSpPr>
              <p:nvPr/>
            </p:nvSpPr>
            <p:spPr bwMode="auto">
              <a:xfrm>
                <a:off x="4031" y="3610"/>
                <a:ext cx="63" cy="66"/>
              </a:xfrm>
              <a:custGeom>
                <a:avLst/>
                <a:gdLst>
                  <a:gd name="T0" fmla="*/ 0 w 515"/>
                  <a:gd name="T1" fmla="*/ 0 h 532"/>
                  <a:gd name="T2" fmla="*/ 2 w 515"/>
                  <a:gd name="T3" fmla="*/ 0 h 532"/>
                  <a:gd name="T4" fmla="*/ 3 w 515"/>
                  <a:gd name="T5" fmla="*/ 5 h 532"/>
                  <a:gd name="T6" fmla="*/ 6 w 515"/>
                  <a:gd name="T7" fmla="*/ 0 h 532"/>
                  <a:gd name="T8" fmla="*/ 8 w 515"/>
                  <a:gd name="T9" fmla="*/ 0 h 532"/>
                  <a:gd name="T10" fmla="*/ 4 w 515"/>
                  <a:gd name="T11" fmla="*/ 8 h 532"/>
                  <a:gd name="T12" fmla="*/ 2 w 515"/>
                  <a:gd name="T13" fmla="*/ 8 h 532"/>
                  <a:gd name="T14" fmla="*/ 0 w 515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5" h="532">
                    <a:moveTo>
                      <a:pt x="0" y="0"/>
                    </a:moveTo>
                    <a:lnTo>
                      <a:pt x="132" y="0"/>
                    </a:lnTo>
                    <a:lnTo>
                      <a:pt x="219" y="301"/>
                    </a:lnTo>
                    <a:lnTo>
                      <a:pt x="370" y="0"/>
                    </a:lnTo>
                    <a:lnTo>
                      <a:pt x="515" y="0"/>
                    </a:lnTo>
                    <a:lnTo>
                      <a:pt x="248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8" name="Freeform 129"/>
              <p:cNvSpPr>
                <a:spLocks noEditPoints="1"/>
              </p:cNvSpPr>
              <p:nvPr/>
            </p:nvSpPr>
            <p:spPr bwMode="auto">
              <a:xfrm>
                <a:off x="4095" y="3609"/>
                <a:ext cx="60" cy="68"/>
              </a:xfrm>
              <a:custGeom>
                <a:avLst/>
                <a:gdLst>
                  <a:gd name="T0" fmla="*/ 2 w 485"/>
                  <a:gd name="T1" fmla="*/ 5 h 554"/>
                  <a:gd name="T2" fmla="*/ 2 w 485"/>
                  <a:gd name="T3" fmla="*/ 6 h 554"/>
                  <a:gd name="T4" fmla="*/ 3 w 485"/>
                  <a:gd name="T5" fmla="*/ 6 h 554"/>
                  <a:gd name="T6" fmla="*/ 3 w 485"/>
                  <a:gd name="T7" fmla="*/ 6 h 554"/>
                  <a:gd name="T8" fmla="*/ 3 w 485"/>
                  <a:gd name="T9" fmla="*/ 6 h 554"/>
                  <a:gd name="T10" fmla="*/ 4 w 485"/>
                  <a:gd name="T11" fmla="*/ 7 h 554"/>
                  <a:gd name="T12" fmla="*/ 5 w 485"/>
                  <a:gd name="T13" fmla="*/ 6 h 554"/>
                  <a:gd name="T14" fmla="*/ 5 w 485"/>
                  <a:gd name="T15" fmla="*/ 6 h 554"/>
                  <a:gd name="T16" fmla="*/ 7 w 485"/>
                  <a:gd name="T17" fmla="*/ 6 h 554"/>
                  <a:gd name="T18" fmla="*/ 7 w 485"/>
                  <a:gd name="T19" fmla="*/ 7 h 554"/>
                  <a:gd name="T20" fmla="*/ 6 w 485"/>
                  <a:gd name="T21" fmla="*/ 8 h 554"/>
                  <a:gd name="T22" fmla="*/ 5 w 485"/>
                  <a:gd name="T23" fmla="*/ 8 h 554"/>
                  <a:gd name="T24" fmla="*/ 5 w 485"/>
                  <a:gd name="T25" fmla="*/ 8 h 554"/>
                  <a:gd name="T26" fmla="*/ 4 w 485"/>
                  <a:gd name="T27" fmla="*/ 8 h 554"/>
                  <a:gd name="T28" fmla="*/ 3 w 485"/>
                  <a:gd name="T29" fmla="*/ 8 h 554"/>
                  <a:gd name="T30" fmla="*/ 3 w 485"/>
                  <a:gd name="T31" fmla="*/ 8 h 554"/>
                  <a:gd name="T32" fmla="*/ 2 w 485"/>
                  <a:gd name="T33" fmla="*/ 8 h 554"/>
                  <a:gd name="T34" fmla="*/ 2 w 485"/>
                  <a:gd name="T35" fmla="*/ 8 h 554"/>
                  <a:gd name="T36" fmla="*/ 1 w 485"/>
                  <a:gd name="T37" fmla="*/ 7 h 554"/>
                  <a:gd name="T38" fmla="*/ 1 w 485"/>
                  <a:gd name="T39" fmla="*/ 7 h 554"/>
                  <a:gd name="T40" fmla="*/ 1 w 485"/>
                  <a:gd name="T41" fmla="*/ 7 h 554"/>
                  <a:gd name="T42" fmla="*/ 0 w 485"/>
                  <a:gd name="T43" fmla="*/ 6 h 554"/>
                  <a:gd name="T44" fmla="*/ 0 w 485"/>
                  <a:gd name="T45" fmla="*/ 6 h 554"/>
                  <a:gd name="T46" fmla="*/ 0 w 485"/>
                  <a:gd name="T47" fmla="*/ 5 h 554"/>
                  <a:gd name="T48" fmla="*/ 0 w 485"/>
                  <a:gd name="T49" fmla="*/ 4 h 554"/>
                  <a:gd name="T50" fmla="*/ 0 w 485"/>
                  <a:gd name="T51" fmla="*/ 3 h 554"/>
                  <a:gd name="T52" fmla="*/ 0 w 485"/>
                  <a:gd name="T53" fmla="*/ 3 h 554"/>
                  <a:gd name="T54" fmla="*/ 0 w 485"/>
                  <a:gd name="T55" fmla="*/ 2 h 554"/>
                  <a:gd name="T56" fmla="*/ 1 w 485"/>
                  <a:gd name="T57" fmla="*/ 2 h 554"/>
                  <a:gd name="T58" fmla="*/ 1 w 485"/>
                  <a:gd name="T59" fmla="*/ 1 h 554"/>
                  <a:gd name="T60" fmla="*/ 2 w 485"/>
                  <a:gd name="T61" fmla="*/ 1 h 554"/>
                  <a:gd name="T62" fmla="*/ 2 w 485"/>
                  <a:gd name="T63" fmla="*/ 0 h 554"/>
                  <a:gd name="T64" fmla="*/ 3 w 485"/>
                  <a:gd name="T65" fmla="*/ 0 h 554"/>
                  <a:gd name="T66" fmla="*/ 3 w 485"/>
                  <a:gd name="T67" fmla="*/ 0 h 554"/>
                  <a:gd name="T68" fmla="*/ 4 w 485"/>
                  <a:gd name="T69" fmla="*/ 0 h 554"/>
                  <a:gd name="T70" fmla="*/ 4 w 485"/>
                  <a:gd name="T71" fmla="*/ 0 h 554"/>
                  <a:gd name="T72" fmla="*/ 5 w 485"/>
                  <a:gd name="T73" fmla="*/ 0 h 554"/>
                  <a:gd name="T74" fmla="*/ 6 w 485"/>
                  <a:gd name="T75" fmla="*/ 0 h 554"/>
                  <a:gd name="T76" fmla="*/ 6 w 485"/>
                  <a:gd name="T77" fmla="*/ 1 h 554"/>
                  <a:gd name="T78" fmla="*/ 6 w 485"/>
                  <a:gd name="T79" fmla="*/ 1 h 554"/>
                  <a:gd name="T80" fmla="*/ 7 w 485"/>
                  <a:gd name="T81" fmla="*/ 1 h 554"/>
                  <a:gd name="T82" fmla="*/ 7 w 485"/>
                  <a:gd name="T83" fmla="*/ 2 h 554"/>
                  <a:gd name="T84" fmla="*/ 7 w 485"/>
                  <a:gd name="T85" fmla="*/ 3 h 554"/>
                  <a:gd name="T86" fmla="*/ 7 w 485"/>
                  <a:gd name="T87" fmla="*/ 3 h 554"/>
                  <a:gd name="T88" fmla="*/ 7 w 485"/>
                  <a:gd name="T89" fmla="*/ 5 h 554"/>
                  <a:gd name="T90" fmla="*/ 5 w 485"/>
                  <a:gd name="T91" fmla="*/ 3 h 554"/>
                  <a:gd name="T92" fmla="*/ 5 w 485"/>
                  <a:gd name="T93" fmla="*/ 3 h 554"/>
                  <a:gd name="T94" fmla="*/ 5 w 485"/>
                  <a:gd name="T95" fmla="*/ 2 h 554"/>
                  <a:gd name="T96" fmla="*/ 5 w 485"/>
                  <a:gd name="T97" fmla="*/ 2 h 554"/>
                  <a:gd name="T98" fmla="*/ 4 w 485"/>
                  <a:gd name="T99" fmla="*/ 2 h 554"/>
                  <a:gd name="T100" fmla="*/ 4 w 485"/>
                  <a:gd name="T101" fmla="*/ 2 h 554"/>
                  <a:gd name="T102" fmla="*/ 4 w 485"/>
                  <a:gd name="T103" fmla="*/ 2 h 554"/>
                  <a:gd name="T104" fmla="*/ 3 w 485"/>
                  <a:gd name="T105" fmla="*/ 2 h 554"/>
                  <a:gd name="T106" fmla="*/ 3 w 485"/>
                  <a:gd name="T107" fmla="*/ 2 h 554"/>
                  <a:gd name="T108" fmla="*/ 3 w 485"/>
                  <a:gd name="T109" fmla="*/ 3 h 554"/>
                  <a:gd name="T110" fmla="*/ 2 w 485"/>
                  <a:gd name="T111" fmla="*/ 3 h 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4">
                    <a:moveTo>
                      <a:pt x="485" y="315"/>
                    </a:moveTo>
                    <a:lnTo>
                      <a:pt x="151" y="315"/>
                    </a:lnTo>
                    <a:lnTo>
                      <a:pt x="152" y="328"/>
                    </a:lnTo>
                    <a:lnTo>
                      <a:pt x="156" y="341"/>
                    </a:lnTo>
                    <a:lnTo>
                      <a:pt x="158" y="354"/>
                    </a:lnTo>
                    <a:lnTo>
                      <a:pt x="163" y="364"/>
                    </a:lnTo>
                    <a:lnTo>
                      <a:pt x="166" y="374"/>
                    </a:lnTo>
                    <a:lnTo>
                      <a:pt x="172" y="385"/>
                    </a:lnTo>
                    <a:lnTo>
                      <a:pt x="178" y="393"/>
                    </a:lnTo>
                    <a:lnTo>
                      <a:pt x="183" y="401"/>
                    </a:lnTo>
                    <a:lnTo>
                      <a:pt x="190" y="408"/>
                    </a:lnTo>
                    <a:lnTo>
                      <a:pt x="198" y="413"/>
                    </a:lnTo>
                    <a:lnTo>
                      <a:pt x="206" y="418"/>
                    </a:lnTo>
                    <a:lnTo>
                      <a:pt x="214" y="423"/>
                    </a:lnTo>
                    <a:lnTo>
                      <a:pt x="224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6" y="429"/>
                    </a:lnTo>
                    <a:lnTo>
                      <a:pt x="271" y="428"/>
                    </a:lnTo>
                    <a:lnTo>
                      <a:pt x="286" y="425"/>
                    </a:lnTo>
                    <a:lnTo>
                      <a:pt x="301" y="420"/>
                    </a:lnTo>
                    <a:lnTo>
                      <a:pt x="314" y="413"/>
                    </a:lnTo>
                    <a:lnTo>
                      <a:pt x="327" y="404"/>
                    </a:lnTo>
                    <a:lnTo>
                      <a:pt x="340" y="393"/>
                    </a:lnTo>
                    <a:lnTo>
                      <a:pt x="352" y="380"/>
                    </a:lnTo>
                    <a:lnTo>
                      <a:pt x="364" y="364"/>
                    </a:lnTo>
                    <a:lnTo>
                      <a:pt x="463" y="421"/>
                    </a:lnTo>
                    <a:lnTo>
                      <a:pt x="451" y="438"/>
                    </a:lnTo>
                    <a:lnTo>
                      <a:pt x="438" y="452"/>
                    </a:lnTo>
                    <a:lnTo>
                      <a:pt x="426" y="466"/>
                    </a:lnTo>
                    <a:lnTo>
                      <a:pt x="413" y="479"/>
                    </a:lnTo>
                    <a:lnTo>
                      <a:pt x="399" y="492"/>
                    </a:lnTo>
                    <a:lnTo>
                      <a:pt x="385" y="502"/>
                    </a:lnTo>
                    <a:lnTo>
                      <a:pt x="372" y="512"/>
                    </a:lnTo>
                    <a:lnTo>
                      <a:pt x="358" y="520"/>
                    </a:lnTo>
                    <a:lnTo>
                      <a:pt x="344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3" y="554"/>
                    </a:lnTo>
                    <a:lnTo>
                      <a:pt x="237" y="554"/>
                    </a:lnTo>
                    <a:lnTo>
                      <a:pt x="225" y="554"/>
                    </a:lnTo>
                    <a:lnTo>
                      <a:pt x="212" y="552"/>
                    </a:lnTo>
                    <a:lnTo>
                      <a:pt x="200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4" y="540"/>
                    </a:lnTo>
                    <a:lnTo>
                      <a:pt x="142" y="536"/>
                    </a:lnTo>
                    <a:lnTo>
                      <a:pt x="132" y="531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2" y="513"/>
                    </a:lnTo>
                    <a:lnTo>
                      <a:pt x="93" y="506"/>
                    </a:lnTo>
                    <a:lnTo>
                      <a:pt x="84" y="498"/>
                    </a:lnTo>
                    <a:lnTo>
                      <a:pt x="76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3"/>
                    </a:lnTo>
                    <a:lnTo>
                      <a:pt x="43" y="452"/>
                    </a:lnTo>
                    <a:lnTo>
                      <a:pt x="38" y="443"/>
                    </a:lnTo>
                    <a:lnTo>
                      <a:pt x="32" y="432"/>
                    </a:lnTo>
                    <a:lnTo>
                      <a:pt x="26" y="421"/>
                    </a:lnTo>
                    <a:lnTo>
                      <a:pt x="22" y="410"/>
                    </a:lnTo>
                    <a:lnTo>
                      <a:pt x="17" y="398"/>
                    </a:lnTo>
                    <a:lnTo>
                      <a:pt x="12" y="387"/>
                    </a:lnTo>
                    <a:lnTo>
                      <a:pt x="9" y="375"/>
                    </a:lnTo>
                    <a:lnTo>
                      <a:pt x="7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3" y="251"/>
                    </a:lnTo>
                    <a:lnTo>
                      <a:pt x="4" y="238"/>
                    </a:lnTo>
                    <a:lnTo>
                      <a:pt x="8" y="224"/>
                    </a:lnTo>
                    <a:lnTo>
                      <a:pt x="10" y="210"/>
                    </a:lnTo>
                    <a:lnTo>
                      <a:pt x="15" y="196"/>
                    </a:lnTo>
                    <a:lnTo>
                      <a:pt x="19" y="184"/>
                    </a:lnTo>
                    <a:lnTo>
                      <a:pt x="24" y="170"/>
                    </a:lnTo>
                    <a:lnTo>
                      <a:pt x="30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2"/>
                    </a:lnTo>
                    <a:lnTo>
                      <a:pt x="58" y="110"/>
                    </a:lnTo>
                    <a:lnTo>
                      <a:pt x="66" y="99"/>
                    </a:lnTo>
                    <a:lnTo>
                      <a:pt x="76" y="87"/>
                    </a:lnTo>
                    <a:lnTo>
                      <a:pt x="86" y="77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6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9" y="22"/>
                    </a:lnTo>
                    <a:lnTo>
                      <a:pt x="170" y="17"/>
                    </a:lnTo>
                    <a:lnTo>
                      <a:pt x="182" y="13"/>
                    </a:lnTo>
                    <a:lnTo>
                      <a:pt x="194" y="9"/>
                    </a:lnTo>
                    <a:lnTo>
                      <a:pt x="206" y="6"/>
                    </a:lnTo>
                    <a:lnTo>
                      <a:pt x="218" y="3"/>
                    </a:lnTo>
                    <a:lnTo>
                      <a:pt x="231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70" y="0"/>
                    </a:lnTo>
                    <a:lnTo>
                      <a:pt x="282" y="1"/>
                    </a:lnTo>
                    <a:lnTo>
                      <a:pt x="295" y="3"/>
                    </a:lnTo>
                    <a:lnTo>
                      <a:pt x="307" y="4"/>
                    </a:lnTo>
                    <a:lnTo>
                      <a:pt x="319" y="8"/>
                    </a:lnTo>
                    <a:lnTo>
                      <a:pt x="330" y="11"/>
                    </a:lnTo>
                    <a:lnTo>
                      <a:pt x="341" y="15"/>
                    </a:lnTo>
                    <a:lnTo>
                      <a:pt x="352" y="19"/>
                    </a:lnTo>
                    <a:lnTo>
                      <a:pt x="362" y="25"/>
                    </a:lnTo>
                    <a:lnTo>
                      <a:pt x="372" y="31"/>
                    </a:lnTo>
                    <a:lnTo>
                      <a:pt x="382" y="37"/>
                    </a:lnTo>
                    <a:lnTo>
                      <a:pt x="391" y="44"/>
                    </a:lnTo>
                    <a:lnTo>
                      <a:pt x="400" y="52"/>
                    </a:lnTo>
                    <a:lnTo>
                      <a:pt x="408" y="60"/>
                    </a:lnTo>
                    <a:lnTo>
                      <a:pt x="418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8" y="134"/>
                    </a:lnTo>
                    <a:lnTo>
                      <a:pt x="462" y="148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1"/>
                    </a:lnTo>
                    <a:lnTo>
                      <a:pt x="478" y="207"/>
                    </a:lnTo>
                    <a:lnTo>
                      <a:pt x="481" y="223"/>
                    </a:lnTo>
                    <a:lnTo>
                      <a:pt x="483" y="240"/>
                    </a:lnTo>
                    <a:lnTo>
                      <a:pt x="485" y="276"/>
                    </a:lnTo>
                    <a:lnTo>
                      <a:pt x="485" y="315"/>
                    </a:lnTo>
                    <a:close/>
                    <a:moveTo>
                      <a:pt x="158" y="207"/>
                    </a:moveTo>
                    <a:lnTo>
                      <a:pt x="357" y="207"/>
                    </a:lnTo>
                    <a:lnTo>
                      <a:pt x="356" y="196"/>
                    </a:lnTo>
                    <a:lnTo>
                      <a:pt x="353" y="187"/>
                    </a:lnTo>
                    <a:lnTo>
                      <a:pt x="351" y="178"/>
                    </a:lnTo>
                    <a:lnTo>
                      <a:pt x="348" y="170"/>
                    </a:lnTo>
                    <a:lnTo>
                      <a:pt x="343" y="162"/>
                    </a:lnTo>
                    <a:lnTo>
                      <a:pt x="338" y="155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2" y="138"/>
                    </a:lnTo>
                    <a:lnTo>
                      <a:pt x="315" y="133"/>
                    </a:lnTo>
                    <a:lnTo>
                      <a:pt x="307" y="130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2"/>
                    </a:lnTo>
                    <a:lnTo>
                      <a:pt x="261" y="120"/>
                    </a:lnTo>
                    <a:lnTo>
                      <a:pt x="252" y="122"/>
                    </a:lnTo>
                    <a:lnTo>
                      <a:pt x="244" y="122"/>
                    </a:lnTo>
                    <a:lnTo>
                      <a:pt x="236" y="124"/>
                    </a:lnTo>
                    <a:lnTo>
                      <a:pt x="228" y="126"/>
                    </a:lnTo>
                    <a:lnTo>
                      <a:pt x="220" y="130"/>
                    </a:lnTo>
                    <a:lnTo>
                      <a:pt x="213" y="133"/>
                    </a:lnTo>
                    <a:lnTo>
                      <a:pt x="206" y="138"/>
                    </a:lnTo>
                    <a:lnTo>
                      <a:pt x="200" y="142"/>
                    </a:lnTo>
                    <a:lnTo>
                      <a:pt x="193" y="148"/>
                    </a:lnTo>
                    <a:lnTo>
                      <a:pt x="187" y="155"/>
                    </a:lnTo>
                    <a:lnTo>
                      <a:pt x="181" y="162"/>
                    </a:lnTo>
                    <a:lnTo>
                      <a:pt x="175" y="170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2" y="196"/>
                    </a:lnTo>
                    <a:lnTo>
                      <a:pt x="158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69" name="Freeform 130"/>
              <p:cNvSpPr>
                <a:spLocks/>
              </p:cNvSpPr>
              <p:nvPr/>
            </p:nvSpPr>
            <p:spPr bwMode="auto">
              <a:xfrm>
                <a:off x="4163" y="3609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4" y="11"/>
                    </a:moveTo>
                    <a:lnTo>
                      <a:pt x="205" y="68"/>
                    </a:lnTo>
                    <a:lnTo>
                      <a:pt x="226" y="52"/>
                    </a:lnTo>
                    <a:lnTo>
                      <a:pt x="245" y="37"/>
                    </a:lnTo>
                    <a:lnTo>
                      <a:pt x="261" y="25"/>
                    </a:lnTo>
                    <a:lnTo>
                      <a:pt x="276" y="16"/>
                    </a:lnTo>
                    <a:lnTo>
                      <a:pt x="290" y="9"/>
                    </a:lnTo>
                    <a:lnTo>
                      <a:pt x="305" y="4"/>
                    </a:lnTo>
                    <a:lnTo>
                      <a:pt x="321" y="1"/>
                    </a:lnTo>
                    <a:lnTo>
                      <a:pt x="337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7" y="7"/>
                    </a:lnTo>
                    <a:lnTo>
                      <a:pt x="390" y="13"/>
                    </a:lnTo>
                    <a:lnTo>
                      <a:pt x="401" y="19"/>
                    </a:lnTo>
                    <a:lnTo>
                      <a:pt x="412" y="27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39" y="61"/>
                    </a:lnTo>
                    <a:lnTo>
                      <a:pt x="446" y="75"/>
                    </a:lnTo>
                    <a:lnTo>
                      <a:pt x="452" y="88"/>
                    </a:lnTo>
                    <a:lnTo>
                      <a:pt x="458" y="104"/>
                    </a:lnTo>
                    <a:lnTo>
                      <a:pt x="461" y="120"/>
                    </a:lnTo>
                    <a:lnTo>
                      <a:pt x="463" y="138"/>
                    </a:lnTo>
                    <a:lnTo>
                      <a:pt x="466" y="157"/>
                    </a:lnTo>
                    <a:lnTo>
                      <a:pt x="466" y="177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4" y="210"/>
                    </a:lnTo>
                    <a:lnTo>
                      <a:pt x="463" y="219"/>
                    </a:lnTo>
                    <a:lnTo>
                      <a:pt x="418" y="543"/>
                    </a:lnTo>
                    <a:lnTo>
                      <a:pt x="279" y="543"/>
                    </a:lnTo>
                    <a:lnTo>
                      <a:pt x="321" y="237"/>
                    </a:lnTo>
                    <a:lnTo>
                      <a:pt x="322" y="227"/>
                    </a:lnTo>
                    <a:lnTo>
                      <a:pt x="323" y="217"/>
                    </a:lnTo>
                    <a:lnTo>
                      <a:pt x="323" y="205"/>
                    </a:lnTo>
                    <a:lnTo>
                      <a:pt x="323" y="192"/>
                    </a:lnTo>
                    <a:lnTo>
                      <a:pt x="322" y="174"/>
                    </a:lnTo>
                    <a:lnTo>
                      <a:pt x="320" y="161"/>
                    </a:lnTo>
                    <a:lnTo>
                      <a:pt x="319" y="154"/>
                    </a:lnTo>
                    <a:lnTo>
                      <a:pt x="316" y="148"/>
                    </a:lnTo>
                    <a:lnTo>
                      <a:pt x="313" y="142"/>
                    </a:lnTo>
                    <a:lnTo>
                      <a:pt x="311" y="138"/>
                    </a:lnTo>
                    <a:lnTo>
                      <a:pt x="306" y="133"/>
                    </a:lnTo>
                    <a:lnTo>
                      <a:pt x="303" y="130"/>
                    </a:lnTo>
                    <a:lnTo>
                      <a:pt x="298" y="126"/>
                    </a:lnTo>
                    <a:lnTo>
                      <a:pt x="293" y="124"/>
                    </a:lnTo>
                    <a:lnTo>
                      <a:pt x="289" y="122"/>
                    </a:lnTo>
                    <a:lnTo>
                      <a:pt x="283" y="120"/>
                    </a:lnTo>
                    <a:lnTo>
                      <a:pt x="276" y="119"/>
                    </a:lnTo>
                    <a:lnTo>
                      <a:pt x="270" y="119"/>
                    </a:lnTo>
                    <a:lnTo>
                      <a:pt x="262" y="120"/>
                    </a:lnTo>
                    <a:lnTo>
                      <a:pt x="254" y="122"/>
                    </a:lnTo>
                    <a:lnTo>
                      <a:pt x="248" y="124"/>
                    </a:lnTo>
                    <a:lnTo>
                      <a:pt x="241" y="129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0" y="146"/>
                    </a:lnTo>
                    <a:lnTo>
                      <a:pt x="214" y="154"/>
                    </a:lnTo>
                    <a:lnTo>
                      <a:pt x="209" y="163"/>
                    </a:lnTo>
                    <a:lnTo>
                      <a:pt x="204" y="172"/>
                    </a:lnTo>
                    <a:lnTo>
                      <a:pt x="198" y="183"/>
                    </a:lnTo>
                    <a:lnTo>
                      <a:pt x="195" y="194"/>
                    </a:lnTo>
                    <a:lnTo>
                      <a:pt x="191" y="205"/>
                    </a:lnTo>
                    <a:lnTo>
                      <a:pt x="188" y="217"/>
                    </a:lnTo>
                    <a:lnTo>
                      <a:pt x="186" y="230"/>
                    </a:lnTo>
                    <a:lnTo>
                      <a:pt x="183" y="243"/>
                    </a:lnTo>
                    <a:lnTo>
                      <a:pt x="142" y="543"/>
                    </a:lnTo>
                    <a:lnTo>
                      <a:pt x="0" y="543"/>
                    </a:lnTo>
                    <a:lnTo>
                      <a:pt x="72" y="11"/>
                    </a:lnTo>
                    <a:lnTo>
                      <a:pt x="214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0" name="Freeform 131"/>
              <p:cNvSpPr>
                <a:spLocks/>
              </p:cNvSpPr>
              <p:nvPr/>
            </p:nvSpPr>
            <p:spPr bwMode="auto">
              <a:xfrm>
                <a:off x="422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7" y="148"/>
                    </a:lnTo>
                    <a:lnTo>
                      <a:pt x="258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5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0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4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8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8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6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7" y="556"/>
                    </a:lnTo>
                    <a:lnTo>
                      <a:pt x="145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0" y="550"/>
                    </a:lnTo>
                    <a:lnTo>
                      <a:pt x="99" y="545"/>
                    </a:lnTo>
                    <a:lnTo>
                      <a:pt x="88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49" y="514"/>
                    </a:lnTo>
                    <a:lnTo>
                      <a:pt x="40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7" y="396"/>
                    </a:lnTo>
                    <a:lnTo>
                      <a:pt x="96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4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4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5" y="402"/>
                    </a:lnTo>
                    <a:lnTo>
                      <a:pt x="207" y="393"/>
                    </a:lnTo>
                    <a:lnTo>
                      <a:pt x="205" y="382"/>
                    </a:lnTo>
                    <a:lnTo>
                      <a:pt x="203" y="373"/>
                    </a:lnTo>
                    <a:lnTo>
                      <a:pt x="197" y="364"/>
                    </a:lnTo>
                    <a:lnTo>
                      <a:pt x="191" y="356"/>
                    </a:lnTo>
                    <a:lnTo>
                      <a:pt x="180" y="347"/>
                    </a:lnTo>
                    <a:lnTo>
                      <a:pt x="166" y="336"/>
                    </a:lnTo>
                    <a:lnTo>
                      <a:pt x="149" y="325"/>
                    </a:lnTo>
                    <a:lnTo>
                      <a:pt x="129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8" y="285"/>
                    </a:lnTo>
                    <a:lnTo>
                      <a:pt x="80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5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1" y="202"/>
                    </a:lnTo>
                    <a:lnTo>
                      <a:pt x="40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1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7" y="87"/>
                    </a:lnTo>
                    <a:lnTo>
                      <a:pt x="65" y="73"/>
                    </a:lnTo>
                    <a:lnTo>
                      <a:pt x="76" y="61"/>
                    </a:lnTo>
                    <a:lnTo>
                      <a:pt x="87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6" y="18"/>
                    </a:lnTo>
                    <a:lnTo>
                      <a:pt x="141" y="13"/>
                    </a:lnTo>
                    <a:lnTo>
                      <a:pt x="157" y="7"/>
                    </a:lnTo>
                    <a:lnTo>
                      <a:pt x="173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7" y="1"/>
                    </a:lnTo>
                    <a:lnTo>
                      <a:pt x="236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3" y="15"/>
                    </a:lnTo>
                    <a:lnTo>
                      <a:pt x="282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1" name="Freeform 132"/>
              <p:cNvSpPr>
                <a:spLocks/>
              </p:cNvSpPr>
              <p:nvPr/>
            </p:nvSpPr>
            <p:spPr bwMode="auto">
              <a:xfrm>
                <a:off x="4274" y="3566"/>
                <a:ext cx="61" cy="110"/>
              </a:xfrm>
              <a:custGeom>
                <a:avLst/>
                <a:gdLst>
                  <a:gd name="T0" fmla="*/ 2 w 489"/>
                  <a:gd name="T1" fmla="*/ 0 h 888"/>
                  <a:gd name="T2" fmla="*/ 4 w 489"/>
                  <a:gd name="T3" fmla="*/ 0 h 888"/>
                  <a:gd name="T4" fmla="*/ 3 w 489"/>
                  <a:gd name="T5" fmla="*/ 8 h 888"/>
                  <a:gd name="T6" fmla="*/ 5 w 489"/>
                  <a:gd name="T7" fmla="*/ 5 h 888"/>
                  <a:gd name="T8" fmla="*/ 8 w 489"/>
                  <a:gd name="T9" fmla="*/ 5 h 888"/>
                  <a:gd name="T10" fmla="*/ 5 w 489"/>
                  <a:gd name="T11" fmla="*/ 10 h 888"/>
                  <a:gd name="T12" fmla="*/ 7 w 489"/>
                  <a:gd name="T13" fmla="*/ 14 h 888"/>
                  <a:gd name="T14" fmla="*/ 5 w 489"/>
                  <a:gd name="T15" fmla="*/ 14 h 888"/>
                  <a:gd name="T16" fmla="*/ 3 w 489"/>
                  <a:gd name="T17" fmla="*/ 10 h 888"/>
                  <a:gd name="T18" fmla="*/ 2 w 489"/>
                  <a:gd name="T19" fmla="*/ 14 h 888"/>
                  <a:gd name="T20" fmla="*/ 0 w 489"/>
                  <a:gd name="T21" fmla="*/ 14 h 888"/>
                  <a:gd name="T22" fmla="*/ 2 w 489"/>
                  <a:gd name="T23" fmla="*/ 0 h 8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9" h="888">
                    <a:moveTo>
                      <a:pt x="120" y="0"/>
                    </a:moveTo>
                    <a:lnTo>
                      <a:pt x="261" y="0"/>
                    </a:lnTo>
                    <a:lnTo>
                      <a:pt x="187" y="549"/>
                    </a:lnTo>
                    <a:lnTo>
                      <a:pt x="327" y="356"/>
                    </a:lnTo>
                    <a:lnTo>
                      <a:pt x="489" y="356"/>
                    </a:lnTo>
                    <a:lnTo>
                      <a:pt x="295" y="625"/>
                    </a:lnTo>
                    <a:lnTo>
                      <a:pt x="439" y="888"/>
                    </a:lnTo>
                    <a:lnTo>
                      <a:pt x="293" y="888"/>
                    </a:lnTo>
                    <a:lnTo>
                      <a:pt x="169" y="668"/>
                    </a:lnTo>
                    <a:lnTo>
                      <a:pt x="141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2" name="Freeform 133"/>
              <p:cNvSpPr>
                <a:spLocks noEditPoints="1"/>
              </p:cNvSpPr>
              <p:nvPr/>
            </p:nvSpPr>
            <p:spPr bwMode="auto">
              <a:xfrm>
                <a:off x="4338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7" y="303"/>
                    </a:lnTo>
                    <a:lnTo>
                      <a:pt x="564" y="303"/>
                    </a:lnTo>
                    <a:lnTo>
                      <a:pt x="145" y="1074"/>
                    </a:lnTo>
                    <a:lnTo>
                      <a:pt x="0" y="1074"/>
                    </a:lnTo>
                    <a:lnTo>
                      <a:pt x="177" y="747"/>
                    </a:lnTo>
                    <a:lnTo>
                      <a:pt x="48" y="303"/>
                    </a:lnTo>
                    <a:close/>
                    <a:moveTo>
                      <a:pt x="401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3" name="Freeform 134"/>
              <p:cNvSpPr>
                <a:spLocks noEditPoints="1"/>
              </p:cNvSpPr>
              <p:nvPr/>
            </p:nvSpPr>
            <p:spPr bwMode="auto">
              <a:xfrm>
                <a:off x="4450" y="3573"/>
                <a:ext cx="60" cy="104"/>
              </a:xfrm>
              <a:custGeom>
                <a:avLst/>
                <a:gdLst>
                  <a:gd name="T0" fmla="*/ 3 w 481"/>
                  <a:gd name="T1" fmla="*/ 5 h 846"/>
                  <a:gd name="T2" fmla="*/ 2 w 481"/>
                  <a:gd name="T3" fmla="*/ 9 h 846"/>
                  <a:gd name="T4" fmla="*/ 2 w 481"/>
                  <a:gd name="T5" fmla="*/ 9 h 846"/>
                  <a:gd name="T6" fmla="*/ 2 w 481"/>
                  <a:gd name="T7" fmla="*/ 10 h 846"/>
                  <a:gd name="T8" fmla="*/ 2 w 481"/>
                  <a:gd name="T9" fmla="*/ 10 h 846"/>
                  <a:gd name="T10" fmla="*/ 2 w 481"/>
                  <a:gd name="T11" fmla="*/ 10 h 846"/>
                  <a:gd name="T12" fmla="*/ 3 w 481"/>
                  <a:gd name="T13" fmla="*/ 10 h 846"/>
                  <a:gd name="T14" fmla="*/ 3 w 481"/>
                  <a:gd name="T15" fmla="*/ 10 h 846"/>
                  <a:gd name="T16" fmla="*/ 3 w 481"/>
                  <a:gd name="T17" fmla="*/ 10 h 846"/>
                  <a:gd name="T18" fmla="*/ 3 w 481"/>
                  <a:gd name="T19" fmla="*/ 10 h 846"/>
                  <a:gd name="T20" fmla="*/ 4 w 481"/>
                  <a:gd name="T21" fmla="*/ 10 h 846"/>
                  <a:gd name="T22" fmla="*/ 4 w 481"/>
                  <a:gd name="T23" fmla="*/ 10 h 846"/>
                  <a:gd name="T24" fmla="*/ 4 w 481"/>
                  <a:gd name="T25" fmla="*/ 10 h 846"/>
                  <a:gd name="T26" fmla="*/ 4 w 481"/>
                  <a:gd name="T27" fmla="*/ 10 h 846"/>
                  <a:gd name="T28" fmla="*/ 4 w 481"/>
                  <a:gd name="T29" fmla="*/ 10 h 846"/>
                  <a:gd name="T30" fmla="*/ 5 w 481"/>
                  <a:gd name="T31" fmla="*/ 9 h 846"/>
                  <a:gd name="T32" fmla="*/ 5 w 481"/>
                  <a:gd name="T33" fmla="*/ 9 h 846"/>
                  <a:gd name="T34" fmla="*/ 5 w 481"/>
                  <a:gd name="T35" fmla="*/ 9 h 846"/>
                  <a:gd name="T36" fmla="*/ 7 w 481"/>
                  <a:gd name="T37" fmla="*/ 5 h 846"/>
                  <a:gd name="T38" fmla="*/ 7 w 481"/>
                  <a:gd name="T39" fmla="*/ 8 h 846"/>
                  <a:gd name="T40" fmla="*/ 7 w 481"/>
                  <a:gd name="T41" fmla="*/ 9 h 846"/>
                  <a:gd name="T42" fmla="*/ 7 w 481"/>
                  <a:gd name="T43" fmla="*/ 10 h 846"/>
                  <a:gd name="T44" fmla="*/ 6 w 481"/>
                  <a:gd name="T45" fmla="*/ 10 h 846"/>
                  <a:gd name="T46" fmla="*/ 6 w 481"/>
                  <a:gd name="T47" fmla="*/ 11 h 846"/>
                  <a:gd name="T48" fmla="*/ 6 w 481"/>
                  <a:gd name="T49" fmla="*/ 11 h 846"/>
                  <a:gd name="T50" fmla="*/ 6 w 481"/>
                  <a:gd name="T51" fmla="*/ 12 h 846"/>
                  <a:gd name="T52" fmla="*/ 6 w 481"/>
                  <a:gd name="T53" fmla="*/ 12 h 846"/>
                  <a:gd name="T54" fmla="*/ 5 w 481"/>
                  <a:gd name="T55" fmla="*/ 12 h 846"/>
                  <a:gd name="T56" fmla="*/ 5 w 481"/>
                  <a:gd name="T57" fmla="*/ 13 h 846"/>
                  <a:gd name="T58" fmla="*/ 4 w 481"/>
                  <a:gd name="T59" fmla="*/ 13 h 846"/>
                  <a:gd name="T60" fmla="*/ 4 w 481"/>
                  <a:gd name="T61" fmla="*/ 13 h 846"/>
                  <a:gd name="T62" fmla="*/ 3 w 481"/>
                  <a:gd name="T63" fmla="*/ 13 h 846"/>
                  <a:gd name="T64" fmla="*/ 2 w 481"/>
                  <a:gd name="T65" fmla="*/ 13 h 846"/>
                  <a:gd name="T66" fmla="*/ 2 w 481"/>
                  <a:gd name="T67" fmla="*/ 13 h 846"/>
                  <a:gd name="T68" fmla="*/ 1 w 481"/>
                  <a:gd name="T69" fmla="*/ 12 h 846"/>
                  <a:gd name="T70" fmla="*/ 1 w 481"/>
                  <a:gd name="T71" fmla="*/ 12 h 846"/>
                  <a:gd name="T72" fmla="*/ 1 w 481"/>
                  <a:gd name="T73" fmla="*/ 12 h 846"/>
                  <a:gd name="T74" fmla="*/ 1 w 481"/>
                  <a:gd name="T75" fmla="*/ 12 h 846"/>
                  <a:gd name="T76" fmla="*/ 1 w 481"/>
                  <a:gd name="T77" fmla="*/ 11 h 846"/>
                  <a:gd name="T78" fmla="*/ 0 w 481"/>
                  <a:gd name="T79" fmla="*/ 11 h 846"/>
                  <a:gd name="T80" fmla="*/ 0 w 481"/>
                  <a:gd name="T81" fmla="*/ 10 h 846"/>
                  <a:gd name="T82" fmla="*/ 0 w 481"/>
                  <a:gd name="T83" fmla="*/ 10 h 846"/>
                  <a:gd name="T84" fmla="*/ 0 w 481"/>
                  <a:gd name="T85" fmla="*/ 9 h 846"/>
                  <a:gd name="T86" fmla="*/ 0 w 481"/>
                  <a:gd name="T87" fmla="*/ 8 h 846"/>
                  <a:gd name="T88" fmla="*/ 0 w 481"/>
                  <a:gd name="T89" fmla="*/ 5 h 846"/>
                  <a:gd name="T90" fmla="*/ 7 w 481"/>
                  <a:gd name="T91" fmla="*/ 0 h 846"/>
                  <a:gd name="T92" fmla="*/ 3 w 481"/>
                  <a:gd name="T93" fmla="*/ 3 h 8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81" h="846">
                    <a:moveTo>
                      <a:pt x="33" y="303"/>
                    </a:moveTo>
                    <a:lnTo>
                      <a:pt x="176" y="303"/>
                    </a:lnTo>
                    <a:lnTo>
                      <a:pt x="137" y="586"/>
                    </a:lnTo>
                    <a:lnTo>
                      <a:pt x="136" y="603"/>
                    </a:lnTo>
                    <a:lnTo>
                      <a:pt x="136" y="614"/>
                    </a:lnTo>
                    <a:lnTo>
                      <a:pt x="137" y="623"/>
                    </a:lnTo>
                    <a:lnTo>
                      <a:pt x="139" y="632"/>
                    </a:lnTo>
                    <a:lnTo>
                      <a:pt x="141" y="640"/>
                    </a:lnTo>
                    <a:lnTo>
                      <a:pt x="144" y="648"/>
                    </a:lnTo>
                    <a:lnTo>
                      <a:pt x="147" y="656"/>
                    </a:lnTo>
                    <a:lnTo>
                      <a:pt x="152" y="663"/>
                    </a:lnTo>
                    <a:lnTo>
                      <a:pt x="157" y="669"/>
                    </a:lnTo>
                    <a:lnTo>
                      <a:pt x="162" y="674"/>
                    </a:lnTo>
                    <a:lnTo>
                      <a:pt x="169" y="679"/>
                    </a:lnTo>
                    <a:lnTo>
                      <a:pt x="175" y="684"/>
                    </a:lnTo>
                    <a:lnTo>
                      <a:pt x="182" y="687"/>
                    </a:lnTo>
                    <a:lnTo>
                      <a:pt x="188" y="689"/>
                    </a:lnTo>
                    <a:lnTo>
                      <a:pt x="196" y="692"/>
                    </a:lnTo>
                    <a:lnTo>
                      <a:pt x="204" y="693"/>
                    </a:lnTo>
                    <a:lnTo>
                      <a:pt x="214" y="693"/>
                    </a:lnTo>
                    <a:lnTo>
                      <a:pt x="222" y="693"/>
                    </a:lnTo>
                    <a:lnTo>
                      <a:pt x="230" y="692"/>
                    </a:lnTo>
                    <a:lnTo>
                      <a:pt x="238" y="689"/>
                    </a:lnTo>
                    <a:lnTo>
                      <a:pt x="245" y="686"/>
                    </a:lnTo>
                    <a:lnTo>
                      <a:pt x="253" y="681"/>
                    </a:lnTo>
                    <a:lnTo>
                      <a:pt x="260" y="677"/>
                    </a:lnTo>
                    <a:lnTo>
                      <a:pt x="266" y="671"/>
                    </a:lnTo>
                    <a:lnTo>
                      <a:pt x="272" y="664"/>
                    </a:lnTo>
                    <a:lnTo>
                      <a:pt x="279" y="656"/>
                    </a:lnTo>
                    <a:lnTo>
                      <a:pt x="284" y="648"/>
                    </a:lnTo>
                    <a:lnTo>
                      <a:pt x="289" y="639"/>
                    </a:lnTo>
                    <a:lnTo>
                      <a:pt x="293" y="630"/>
                    </a:lnTo>
                    <a:lnTo>
                      <a:pt x="296" y="619"/>
                    </a:lnTo>
                    <a:lnTo>
                      <a:pt x="300" y="609"/>
                    </a:lnTo>
                    <a:lnTo>
                      <a:pt x="302" y="597"/>
                    </a:lnTo>
                    <a:lnTo>
                      <a:pt x="304" y="586"/>
                    </a:lnTo>
                    <a:lnTo>
                      <a:pt x="341" y="303"/>
                    </a:lnTo>
                    <a:lnTo>
                      <a:pt x="481" y="303"/>
                    </a:lnTo>
                    <a:lnTo>
                      <a:pt x="452" y="522"/>
                    </a:lnTo>
                    <a:lnTo>
                      <a:pt x="449" y="551"/>
                    </a:lnTo>
                    <a:lnTo>
                      <a:pt x="444" y="580"/>
                    </a:lnTo>
                    <a:lnTo>
                      <a:pt x="440" y="607"/>
                    </a:lnTo>
                    <a:lnTo>
                      <a:pt x="435" y="632"/>
                    </a:lnTo>
                    <a:lnTo>
                      <a:pt x="431" y="654"/>
                    </a:lnTo>
                    <a:lnTo>
                      <a:pt x="426" y="674"/>
                    </a:lnTo>
                    <a:lnTo>
                      <a:pt x="420" y="693"/>
                    </a:lnTo>
                    <a:lnTo>
                      <a:pt x="416" y="709"/>
                    </a:lnTo>
                    <a:lnTo>
                      <a:pt x="410" y="723"/>
                    </a:lnTo>
                    <a:lnTo>
                      <a:pt x="404" y="738"/>
                    </a:lnTo>
                    <a:lnTo>
                      <a:pt x="396" y="750"/>
                    </a:lnTo>
                    <a:lnTo>
                      <a:pt x="388" y="763"/>
                    </a:lnTo>
                    <a:lnTo>
                      <a:pt x="379" y="775"/>
                    </a:lnTo>
                    <a:lnTo>
                      <a:pt x="369" y="787"/>
                    </a:lnTo>
                    <a:lnTo>
                      <a:pt x="358" y="797"/>
                    </a:lnTo>
                    <a:lnTo>
                      <a:pt x="346" y="808"/>
                    </a:lnTo>
                    <a:lnTo>
                      <a:pt x="333" y="816"/>
                    </a:lnTo>
                    <a:lnTo>
                      <a:pt x="319" y="824"/>
                    </a:lnTo>
                    <a:lnTo>
                      <a:pt x="304" y="831"/>
                    </a:lnTo>
                    <a:lnTo>
                      <a:pt x="288" y="836"/>
                    </a:lnTo>
                    <a:lnTo>
                      <a:pt x="272" y="841"/>
                    </a:lnTo>
                    <a:lnTo>
                      <a:pt x="254" y="843"/>
                    </a:lnTo>
                    <a:lnTo>
                      <a:pt x="235" y="846"/>
                    </a:lnTo>
                    <a:lnTo>
                      <a:pt x="216" y="846"/>
                    </a:lnTo>
                    <a:lnTo>
                      <a:pt x="191" y="844"/>
                    </a:lnTo>
                    <a:lnTo>
                      <a:pt x="167" y="842"/>
                    </a:lnTo>
                    <a:lnTo>
                      <a:pt x="145" y="837"/>
                    </a:lnTo>
                    <a:lnTo>
                      <a:pt x="123" y="831"/>
                    </a:lnTo>
                    <a:lnTo>
                      <a:pt x="114" y="826"/>
                    </a:lnTo>
                    <a:lnTo>
                      <a:pt x="105" y="821"/>
                    </a:lnTo>
                    <a:lnTo>
                      <a:pt x="95" y="817"/>
                    </a:lnTo>
                    <a:lnTo>
                      <a:pt x="86" y="811"/>
                    </a:lnTo>
                    <a:lnTo>
                      <a:pt x="78" y="805"/>
                    </a:lnTo>
                    <a:lnTo>
                      <a:pt x="70" y="798"/>
                    </a:lnTo>
                    <a:lnTo>
                      <a:pt x="63" y="792"/>
                    </a:lnTo>
                    <a:lnTo>
                      <a:pt x="55" y="784"/>
                    </a:lnTo>
                    <a:lnTo>
                      <a:pt x="48" y="775"/>
                    </a:lnTo>
                    <a:lnTo>
                      <a:pt x="43" y="767"/>
                    </a:lnTo>
                    <a:lnTo>
                      <a:pt x="37" y="758"/>
                    </a:lnTo>
                    <a:lnTo>
                      <a:pt x="31" y="749"/>
                    </a:lnTo>
                    <a:lnTo>
                      <a:pt x="22" y="730"/>
                    </a:lnTo>
                    <a:lnTo>
                      <a:pt x="14" y="708"/>
                    </a:lnTo>
                    <a:lnTo>
                      <a:pt x="7" y="685"/>
                    </a:lnTo>
                    <a:lnTo>
                      <a:pt x="4" y="659"/>
                    </a:lnTo>
                    <a:lnTo>
                      <a:pt x="0" y="633"/>
                    </a:lnTo>
                    <a:lnTo>
                      <a:pt x="0" y="604"/>
                    </a:lnTo>
                    <a:lnTo>
                      <a:pt x="0" y="582"/>
                    </a:lnTo>
                    <a:lnTo>
                      <a:pt x="1" y="561"/>
                    </a:lnTo>
                    <a:lnTo>
                      <a:pt x="2" y="541"/>
                    </a:lnTo>
                    <a:lnTo>
                      <a:pt x="5" y="523"/>
                    </a:lnTo>
                    <a:lnTo>
                      <a:pt x="33" y="303"/>
                    </a:lnTo>
                    <a:close/>
                    <a:moveTo>
                      <a:pt x="293" y="0"/>
                    </a:moveTo>
                    <a:lnTo>
                      <a:pt x="468" y="0"/>
                    </a:lnTo>
                    <a:lnTo>
                      <a:pt x="282" y="190"/>
                    </a:lnTo>
                    <a:lnTo>
                      <a:pt x="173" y="190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4" name="Freeform 135"/>
              <p:cNvSpPr>
                <a:spLocks/>
              </p:cNvSpPr>
              <p:nvPr/>
            </p:nvSpPr>
            <p:spPr bwMode="auto">
              <a:xfrm>
                <a:off x="4514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8" y="148"/>
                    </a:lnTo>
                    <a:lnTo>
                      <a:pt x="259" y="139"/>
                    </a:lnTo>
                    <a:lnTo>
                      <a:pt x="248" y="132"/>
                    </a:lnTo>
                    <a:lnTo>
                      <a:pt x="239" y="126"/>
                    </a:lnTo>
                    <a:lnTo>
                      <a:pt x="231" y="122"/>
                    </a:lnTo>
                    <a:lnTo>
                      <a:pt x="222" y="118"/>
                    </a:lnTo>
                    <a:lnTo>
                      <a:pt x="214" y="117"/>
                    </a:lnTo>
                    <a:lnTo>
                      <a:pt x="206" y="116"/>
                    </a:lnTo>
                    <a:lnTo>
                      <a:pt x="198" y="117"/>
                    </a:lnTo>
                    <a:lnTo>
                      <a:pt x="191" y="119"/>
                    </a:lnTo>
                    <a:lnTo>
                      <a:pt x="183" y="123"/>
                    </a:lnTo>
                    <a:lnTo>
                      <a:pt x="175" y="129"/>
                    </a:lnTo>
                    <a:lnTo>
                      <a:pt x="169" y="135"/>
                    </a:lnTo>
                    <a:lnTo>
                      <a:pt x="163" y="142"/>
                    </a:lnTo>
                    <a:lnTo>
                      <a:pt x="161" y="150"/>
                    </a:lnTo>
                    <a:lnTo>
                      <a:pt x="160" y="160"/>
                    </a:lnTo>
                    <a:lnTo>
                      <a:pt x="161" y="172"/>
                    </a:lnTo>
                    <a:lnTo>
                      <a:pt x="163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5" y="214"/>
                    </a:lnTo>
                    <a:lnTo>
                      <a:pt x="199" y="224"/>
                    </a:lnTo>
                    <a:lnTo>
                      <a:pt x="217" y="235"/>
                    </a:lnTo>
                    <a:lnTo>
                      <a:pt x="239" y="247"/>
                    </a:lnTo>
                    <a:lnTo>
                      <a:pt x="251" y="254"/>
                    </a:lnTo>
                    <a:lnTo>
                      <a:pt x="261" y="261"/>
                    </a:lnTo>
                    <a:lnTo>
                      <a:pt x="271" y="268"/>
                    </a:lnTo>
                    <a:lnTo>
                      <a:pt x="280" y="274"/>
                    </a:lnTo>
                    <a:lnTo>
                      <a:pt x="288" y="281"/>
                    </a:lnTo>
                    <a:lnTo>
                      <a:pt x="296" y="289"/>
                    </a:lnTo>
                    <a:lnTo>
                      <a:pt x="303" y="296"/>
                    </a:lnTo>
                    <a:lnTo>
                      <a:pt x="309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3" y="331"/>
                    </a:lnTo>
                    <a:lnTo>
                      <a:pt x="326" y="340"/>
                    </a:lnTo>
                    <a:lnTo>
                      <a:pt x="329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1" y="402"/>
                    </a:lnTo>
                    <a:lnTo>
                      <a:pt x="329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1" y="465"/>
                    </a:lnTo>
                    <a:lnTo>
                      <a:pt x="303" y="479"/>
                    </a:lnTo>
                    <a:lnTo>
                      <a:pt x="292" y="493"/>
                    </a:lnTo>
                    <a:lnTo>
                      <a:pt x="280" y="505"/>
                    </a:lnTo>
                    <a:lnTo>
                      <a:pt x="267" y="517"/>
                    </a:lnTo>
                    <a:lnTo>
                      <a:pt x="253" y="527"/>
                    </a:lnTo>
                    <a:lnTo>
                      <a:pt x="239" y="536"/>
                    </a:lnTo>
                    <a:lnTo>
                      <a:pt x="223" y="543"/>
                    </a:lnTo>
                    <a:lnTo>
                      <a:pt x="208" y="549"/>
                    </a:lnTo>
                    <a:lnTo>
                      <a:pt x="192" y="554"/>
                    </a:lnTo>
                    <a:lnTo>
                      <a:pt x="175" y="556"/>
                    </a:lnTo>
                    <a:lnTo>
                      <a:pt x="158" y="556"/>
                    </a:lnTo>
                    <a:lnTo>
                      <a:pt x="145" y="556"/>
                    </a:lnTo>
                    <a:lnTo>
                      <a:pt x="134" y="555"/>
                    </a:lnTo>
                    <a:lnTo>
                      <a:pt x="122" y="552"/>
                    </a:lnTo>
                    <a:lnTo>
                      <a:pt x="111" y="550"/>
                    </a:lnTo>
                    <a:lnTo>
                      <a:pt x="99" y="545"/>
                    </a:lnTo>
                    <a:lnTo>
                      <a:pt x="89" y="541"/>
                    </a:lnTo>
                    <a:lnTo>
                      <a:pt x="78" y="536"/>
                    </a:lnTo>
                    <a:lnTo>
                      <a:pt x="68" y="529"/>
                    </a:lnTo>
                    <a:lnTo>
                      <a:pt x="59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1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7" y="463"/>
                    </a:lnTo>
                    <a:lnTo>
                      <a:pt x="0" y="449"/>
                    </a:lnTo>
                    <a:lnTo>
                      <a:pt x="78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4" y="432"/>
                    </a:lnTo>
                    <a:lnTo>
                      <a:pt x="135" y="436"/>
                    </a:lnTo>
                    <a:lnTo>
                      <a:pt x="144" y="439"/>
                    </a:lnTo>
                    <a:lnTo>
                      <a:pt x="154" y="440"/>
                    </a:lnTo>
                    <a:lnTo>
                      <a:pt x="165" y="439"/>
                    </a:lnTo>
                    <a:lnTo>
                      <a:pt x="175" y="436"/>
                    </a:lnTo>
                    <a:lnTo>
                      <a:pt x="183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4" y="411"/>
                    </a:lnTo>
                    <a:lnTo>
                      <a:pt x="206" y="402"/>
                    </a:lnTo>
                    <a:lnTo>
                      <a:pt x="207" y="393"/>
                    </a:lnTo>
                    <a:lnTo>
                      <a:pt x="206" y="382"/>
                    </a:lnTo>
                    <a:lnTo>
                      <a:pt x="202" y="373"/>
                    </a:lnTo>
                    <a:lnTo>
                      <a:pt x="198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8" y="312"/>
                    </a:lnTo>
                    <a:lnTo>
                      <a:pt x="117" y="307"/>
                    </a:lnTo>
                    <a:lnTo>
                      <a:pt x="107" y="300"/>
                    </a:lnTo>
                    <a:lnTo>
                      <a:pt x="98" y="292"/>
                    </a:lnTo>
                    <a:lnTo>
                      <a:pt x="89" y="285"/>
                    </a:lnTo>
                    <a:lnTo>
                      <a:pt x="81" y="277"/>
                    </a:lnTo>
                    <a:lnTo>
                      <a:pt x="74" y="269"/>
                    </a:lnTo>
                    <a:lnTo>
                      <a:pt x="67" y="259"/>
                    </a:lnTo>
                    <a:lnTo>
                      <a:pt x="61" y="250"/>
                    </a:lnTo>
                    <a:lnTo>
                      <a:pt x="56" y="241"/>
                    </a:lnTo>
                    <a:lnTo>
                      <a:pt x="51" y="232"/>
                    </a:lnTo>
                    <a:lnTo>
                      <a:pt x="47" y="223"/>
                    </a:lnTo>
                    <a:lnTo>
                      <a:pt x="44" y="212"/>
                    </a:lnTo>
                    <a:lnTo>
                      <a:pt x="42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8" y="169"/>
                    </a:lnTo>
                    <a:lnTo>
                      <a:pt x="39" y="150"/>
                    </a:lnTo>
                    <a:lnTo>
                      <a:pt x="42" y="134"/>
                    </a:lnTo>
                    <a:lnTo>
                      <a:pt x="45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6" y="73"/>
                    </a:lnTo>
                    <a:lnTo>
                      <a:pt x="76" y="61"/>
                    </a:lnTo>
                    <a:lnTo>
                      <a:pt x="86" y="48"/>
                    </a:lnTo>
                    <a:lnTo>
                      <a:pt x="99" y="37"/>
                    </a:lnTo>
                    <a:lnTo>
                      <a:pt x="113" y="27"/>
                    </a:lnTo>
                    <a:lnTo>
                      <a:pt x="127" y="18"/>
                    </a:lnTo>
                    <a:lnTo>
                      <a:pt x="142" y="13"/>
                    </a:lnTo>
                    <a:lnTo>
                      <a:pt x="156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8" y="0"/>
                    </a:lnTo>
                    <a:lnTo>
                      <a:pt x="218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4"/>
                    </a:lnTo>
                    <a:lnTo>
                      <a:pt x="255" y="8"/>
                    </a:lnTo>
                    <a:lnTo>
                      <a:pt x="264" y="11"/>
                    </a:lnTo>
                    <a:lnTo>
                      <a:pt x="274" y="15"/>
                    </a:lnTo>
                    <a:lnTo>
                      <a:pt x="283" y="19"/>
                    </a:lnTo>
                    <a:lnTo>
                      <a:pt x="300" y="30"/>
                    </a:lnTo>
                    <a:lnTo>
                      <a:pt x="317" y="44"/>
                    </a:lnTo>
                    <a:lnTo>
                      <a:pt x="333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4569" y="3587"/>
                <a:ext cx="34" cy="89"/>
              </a:xfrm>
              <a:custGeom>
                <a:avLst/>
                <a:gdLst>
                  <a:gd name="T0" fmla="*/ 1 w 279"/>
                  <a:gd name="T1" fmla="*/ 0 h 722"/>
                  <a:gd name="T2" fmla="*/ 4 w 279"/>
                  <a:gd name="T3" fmla="*/ 0 h 722"/>
                  <a:gd name="T4" fmla="*/ 3 w 279"/>
                  <a:gd name="T5" fmla="*/ 3 h 722"/>
                  <a:gd name="T6" fmla="*/ 4 w 279"/>
                  <a:gd name="T7" fmla="*/ 3 h 722"/>
                  <a:gd name="T8" fmla="*/ 4 w 279"/>
                  <a:gd name="T9" fmla="*/ 5 h 722"/>
                  <a:gd name="T10" fmla="*/ 3 w 279"/>
                  <a:gd name="T11" fmla="*/ 5 h 722"/>
                  <a:gd name="T12" fmla="*/ 2 w 279"/>
                  <a:gd name="T13" fmla="*/ 11 h 722"/>
                  <a:gd name="T14" fmla="*/ 0 w 279"/>
                  <a:gd name="T15" fmla="*/ 11 h 722"/>
                  <a:gd name="T16" fmla="*/ 1 w 279"/>
                  <a:gd name="T17" fmla="*/ 5 h 722"/>
                  <a:gd name="T18" fmla="*/ 0 w 279"/>
                  <a:gd name="T19" fmla="*/ 5 h 722"/>
                  <a:gd name="T20" fmla="*/ 0 w 279"/>
                  <a:gd name="T21" fmla="*/ 3 h 722"/>
                  <a:gd name="T22" fmla="*/ 1 w 279"/>
                  <a:gd name="T23" fmla="*/ 3 h 722"/>
                  <a:gd name="T24" fmla="*/ 1 w 279"/>
                  <a:gd name="T25" fmla="*/ 0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9" h="722">
                    <a:moveTo>
                      <a:pt x="99" y="0"/>
                    </a:moveTo>
                    <a:lnTo>
                      <a:pt x="239" y="0"/>
                    </a:lnTo>
                    <a:lnTo>
                      <a:pt x="214" y="190"/>
                    </a:lnTo>
                    <a:lnTo>
                      <a:pt x="279" y="190"/>
                    </a:lnTo>
                    <a:lnTo>
                      <a:pt x="259" y="344"/>
                    </a:lnTo>
                    <a:lnTo>
                      <a:pt x="196" y="344"/>
                    </a:lnTo>
                    <a:lnTo>
                      <a:pt x="143" y="722"/>
                    </a:lnTo>
                    <a:lnTo>
                      <a:pt x="3" y="722"/>
                    </a:lnTo>
                    <a:lnTo>
                      <a:pt x="52" y="344"/>
                    </a:lnTo>
                    <a:lnTo>
                      <a:pt x="0" y="344"/>
                    </a:lnTo>
                    <a:lnTo>
                      <a:pt x="19" y="190"/>
                    </a:lnTo>
                    <a:lnTo>
                      <a:pt x="73" y="19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6" name="Freeform 137"/>
              <p:cNvSpPr>
                <a:spLocks noEditPoints="1"/>
              </p:cNvSpPr>
              <p:nvPr/>
            </p:nvSpPr>
            <p:spPr bwMode="auto">
              <a:xfrm>
                <a:off x="4608" y="3609"/>
                <a:ext cx="68" cy="68"/>
              </a:xfrm>
              <a:custGeom>
                <a:avLst/>
                <a:gdLst>
                  <a:gd name="T0" fmla="*/ 9 w 542"/>
                  <a:gd name="T1" fmla="*/ 0 h 554"/>
                  <a:gd name="T2" fmla="*/ 5 w 542"/>
                  <a:gd name="T3" fmla="*/ 7 h 554"/>
                  <a:gd name="T4" fmla="*/ 4 w 542"/>
                  <a:gd name="T5" fmla="*/ 8 h 554"/>
                  <a:gd name="T6" fmla="*/ 4 w 542"/>
                  <a:gd name="T7" fmla="*/ 8 h 554"/>
                  <a:gd name="T8" fmla="*/ 3 w 542"/>
                  <a:gd name="T9" fmla="*/ 8 h 554"/>
                  <a:gd name="T10" fmla="*/ 2 w 542"/>
                  <a:gd name="T11" fmla="*/ 8 h 554"/>
                  <a:gd name="T12" fmla="*/ 2 w 542"/>
                  <a:gd name="T13" fmla="*/ 8 h 554"/>
                  <a:gd name="T14" fmla="*/ 1 w 542"/>
                  <a:gd name="T15" fmla="*/ 7 h 554"/>
                  <a:gd name="T16" fmla="*/ 0 w 542"/>
                  <a:gd name="T17" fmla="*/ 7 h 554"/>
                  <a:gd name="T18" fmla="*/ 0 w 542"/>
                  <a:gd name="T19" fmla="*/ 5 h 554"/>
                  <a:gd name="T20" fmla="*/ 0 w 542"/>
                  <a:gd name="T21" fmla="*/ 4 h 554"/>
                  <a:gd name="T22" fmla="*/ 0 w 542"/>
                  <a:gd name="T23" fmla="*/ 3 h 554"/>
                  <a:gd name="T24" fmla="*/ 0 w 542"/>
                  <a:gd name="T25" fmla="*/ 3 h 554"/>
                  <a:gd name="T26" fmla="*/ 1 w 542"/>
                  <a:gd name="T27" fmla="*/ 2 h 554"/>
                  <a:gd name="T28" fmla="*/ 1 w 542"/>
                  <a:gd name="T29" fmla="*/ 2 h 554"/>
                  <a:gd name="T30" fmla="*/ 1 w 542"/>
                  <a:gd name="T31" fmla="*/ 1 h 554"/>
                  <a:gd name="T32" fmla="*/ 2 w 542"/>
                  <a:gd name="T33" fmla="*/ 1 h 554"/>
                  <a:gd name="T34" fmla="*/ 2 w 542"/>
                  <a:gd name="T35" fmla="*/ 0 h 554"/>
                  <a:gd name="T36" fmla="*/ 3 w 542"/>
                  <a:gd name="T37" fmla="*/ 0 h 554"/>
                  <a:gd name="T38" fmla="*/ 3 w 542"/>
                  <a:gd name="T39" fmla="*/ 0 h 554"/>
                  <a:gd name="T40" fmla="*/ 4 w 542"/>
                  <a:gd name="T41" fmla="*/ 0 h 554"/>
                  <a:gd name="T42" fmla="*/ 4 w 542"/>
                  <a:gd name="T43" fmla="*/ 0 h 554"/>
                  <a:gd name="T44" fmla="*/ 5 w 542"/>
                  <a:gd name="T45" fmla="*/ 0 h 554"/>
                  <a:gd name="T46" fmla="*/ 6 w 542"/>
                  <a:gd name="T47" fmla="*/ 1 h 554"/>
                  <a:gd name="T48" fmla="*/ 2 w 542"/>
                  <a:gd name="T49" fmla="*/ 4 h 554"/>
                  <a:gd name="T50" fmla="*/ 2 w 542"/>
                  <a:gd name="T51" fmla="*/ 5 h 554"/>
                  <a:gd name="T52" fmla="*/ 3 w 542"/>
                  <a:gd name="T53" fmla="*/ 6 h 554"/>
                  <a:gd name="T54" fmla="*/ 3 w 542"/>
                  <a:gd name="T55" fmla="*/ 6 h 554"/>
                  <a:gd name="T56" fmla="*/ 3 w 542"/>
                  <a:gd name="T57" fmla="*/ 6 h 554"/>
                  <a:gd name="T58" fmla="*/ 4 w 542"/>
                  <a:gd name="T59" fmla="*/ 6 h 554"/>
                  <a:gd name="T60" fmla="*/ 4 w 542"/>
                  <a:gd name="T61" fmla="*/ 6 h 554"/>
                  <a:gd name="T62" fmla="*/ 5 w 542"/>
                  <a:gd name="T63" fmla="*/ 6 h 554"/>
                  <a:gd name="T64" fmla="*/ 5 w 542"/>
                  <a:gd name="T65" fmla="*/ 6 h 554"/>
                  <a:gd name="T66" fmla="*/ 6 w 542"/>
                  <a:gd name="T67" fmla="*/ 5 h 554"/>
                  <a:gd name="T68" fmla="*/ 6 w 542"/>
                  <a:gd name="T69" fmla="*/ 4 h 554"/>
                  <a:gd name="T70" fmla="*/ 6 w 542"/>
                  <a:gd name="T71" fmla="*/ 4 h 554"/>
                  <a:gd name="T72" fmla="*/ 6 w 542"/>
                  <a:gd name="T73" fmla="*/ 3 h 554"/>
                  <a:gd name="T74" fmla="*/ 5 w 542"/>
                  <a:gd name="T75" fmla="*/ 3 h 554"/>
                  <a:gd name="T76" fmla="*/ 5 w 542"/>
                  <a:gd name="T77" fmla="*/ 2 h 554"/>
                  <a:gd name="T78" fmla="*/ 5 w 542"/>
                  <a:gd name="T79" fmla="*/ 2 h 554"/>
                  <a:gd name="T80" fmla="*/ 4 w 542"/>
                  <a:gd name="T81" fmla="*/ 2 h 554"/>
                  <a:gd name="T82" fmla="*/ 4 w 542"/>
                  <a:gd name="T83" fmla="*/ 2 h 554"/>
                  <a:gd name="T84" fmla="*/ 3 w 542"/>
                  <a:gd name="T85" fmla="*/ 2 h 554"/>
                  <a:gd name="T86" fmla="*/ 3 w 542"/>
                  <a:gd name="T87" fmla="*/ 3 h 554"/>
                  <a:gd name="T88" fmla="*/ 2 w 542"/>
                  <a:gd name="T89" fmla="*/ 4 h 554"/>
                  <a:gd name="T90" fmla="*/ 2 w 542"/>
                  <a:gd name="T91" fmla="*/ 4 h 5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4">
                    <a:moveTo>
                      <a:pt x="391" y="80"/>
                    </a:moveTo>
                    <a:lnTo>
                      <a:pt x="400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4"/>
                    </a:lnTo>
                    <a:lnTo>
                      <a:pt x="299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3" y="544"/>
                    </a:lnTo>
                    <a:lnTo>
                      <a:pt x="225" y="550"/>
                    </a:lnTo>
                    <a:lnTo>
                      <a:pt x="205" y="552"/>
                    </a:lnTo>
                    <a:lnTo>
                      <a:pt x="187" y="554"/>
                    </a:lnTo>
                    <a:lnTo>
                      <a:pt x="166" y="552"/>
                    </a:lnTo>
                    <a:lnTo>
                      <a:pt x="148" y="550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2" y="536"/>
                    </a:lnTo>
                    <a:lnTo>
                      <a:pt x="96" y="527"/>
                    </a:lnTo>
                    <a:lnTo>
                      <a:pt x="81" y="516"/>
                    </a:lnTo>
                    <a:lnTo>
                      <a:pt x="67" y="502"/>
                    </a:lnTo>
                    <a:lnTo>
                      <a:pt x="53" y="486"/>
                    </a:lnTo>
                    <a:lnTo>
                      <a:pt x="40" y="467"/>
                    </a:lnTo>
                    <a:lnTo>
                      <a:pt x="30" y="449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3" y="362"/>
                    </a:lnTo>
                    <a:lnTo>
                      <a:pt x="0" y="338"/>
                    </a:lnTo>
                    <a:lnTo>
                      <a:pt x="0" y="311"/>
                    </a:lnTo>
                    <a:lnTo>
                      <a:pt x="1" y="280"/>
                    </a:lnTo>
                    <a:lnTo>
                      <a:pt x="3" y="249"/>
                    </a:lnTo>
                    <a:lnTo>
                      <a:pt x="6" y="234"/>
                    </a:lnTo>
                    <a:lnTo>
                      <a:pt x="9" y="219"/>
                    </a:lnTo>
                    <a:lnTo>
                      <a:pt x="13" y="205"/>
                    </a:lnTo>
                    <a:lnTo>
                      <a:pt x="16" y="192"/>
                    </a:lnTo>
                    <a:lnTo>
                      <a:pt x="21" y="178"/>
                    </a:lnTo>
                    <a:lnTo>
                      <a:pt x="25" y="164"/>
                    </a:lnTo>
                    <a:lnTo>
                      <a:pt x="31" y="152"/>
                    </a:lnTo>
                    <a:lnTo>
                      <a:pt x="38" y="139"/>
                    </a:lnTo>
                    <a:lnTo>
                      <a:pt x="44" y="126"/>
                    </a:lnTo>
                    <a:lnTo>
                      <a:pt x="50" y="114"/>
                    </a:lnTo>
                    <a:lnTo>
                      <a:pt x="58" y="102"/>
                    </a:lnTo>
                    <a:lnTo>
                      <a:pt x="67" y="91"/>
                    </a:lnTo>
                    <a:lnTo>
                      <a:pt x="75" y="80"/>
                    </a:lnTo>
                    <a:lnTo>
                      <a:pt x="84" y="70"/>
                    </a:lnTo>
                    <a:lnTo>
                      <a:pt x="93" y="60"/>
                    </a:lnTo>
                    <a:lnTo>
                      <a:pt x="102" y="52"/>
                    </a:lnTo>
                    <a:lnTo>
                      <a:pt x="111" y="42"/>
                    </a:lnTo>
                    <a:lnTo>
                      <a:pt x="120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1" y="17"/>
                    </a:lnTo>
                    <a:lnTo>
                      <a:pt x="162" y="13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5" y="1"/>
                    </a:lnTo>
                    <a:lnTo>
                      <a:pt x="217" y="1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0" y="3"/>
                    </a:lnTo>
                    <a:lnTo>
                      <a:pt x="271" y="6"/>
                    </a:lnTo>
                    <a:lnTo>
                      <a:pt x="281" y="8"/>
                    </a:lnTo>
                    <a:lnTo>
                      <a:pt x="291" y="11"/>
                    </a:lnTo>
                    <a:lnTo>
                      <a:pt x="302" y="16"/>
                    </a:lnTo>
                    <a:lnTo>
                      <a:pt x="312" y="21"/>
                    </a:lnTo>
                    <a:lnTo>
                      <a:pt x="332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80"/>
                    </a:lnTo>
                    <a:close/>
                    <a:moveTo>
                      <a:pt x="142" y="297"/>
                    </a:moveTo>
                    <a:lnTo>
                      <a:pt x="142" y="311"/>
                    </a:lnTo>
                    <a:lnTo>
                      <a:pt x="143" y="324"/>
                    </a:lnTo>
                    <a:lnTo>
                      <a:pt x="146" y="335"/>
                    </a:lnTo>
                    <a:lnTo>
                      <a:pt x="149" y="347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3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6"/>
                    </a:lnTo>
                    <a:lnTo>
                      <a:pt x="229" y="417"/>
                    </a:lnTo>
                    <a:lnTo>
                      <a:pt x="240" y="417"/>
                    </a:lnTo>
                    <a:lnTo>
                      <a:pt x="252" y="417"/>
                    </a:lnTo>
                    <a:lnTo>
                      <a:pt x="265" y="415"/>
                    </a:lnTo>
                    <a:lnTo>
                      <a:pt x="277" y="411"/>
                    </a:lnTo>
                    <a:lnTo>
                      <a:pt x="288" y="405"/>
                    </a:lnTo>
                    <a:lnTo>
                      <a:pt x="299" y="400"/>
                    </a:lnTo>
                    <a:lnTo>
                      <a:pt x="310" y="392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7" y="361"/>
                    </a:lnTo>
                    <a:lnTo>
                      <a:pt x="345" y="348"/>
                    </a:lnTo>
                    <a:lnTo>
                      <a:pt x="351" y="335"/>
                    </a:lnTo>
                    <a:lnTo>
                      <a:pt x="357" y="322"/>
                    </a:lnTo>
                    <a:lnTo>
                      <a:pt x="360" y="307"/>
                    </a:lnTo>
                    <a:lnTo>
                      <a:pt x="364" y="292"/>
                    </a:lnTo>
                    <a:lnTo>
                      <a:pt x="365" y="277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1" y="224"/>
                    </a:lnTo>
                    <a:lnTo>
                      <a:pt x="358" y="212"/>
                    </a:lnTo>
                    <a:lnTo>
                      <a:pt x="353" y="202"/>
                    </a:lnTo>
                    <a:lnTo>
                      <a:pt x="349" y="192"/>
                    </a:lnTo>
                    <a:lnTo>
                      <a:pt x="342" y="183"/>
                    </a:lnTo>
                    <a:lnTo>
                      <a:pt x="335" y="173"/>
                    </a:lnTo>
                    <a:lnTo>
                      <a:pt x="327" y="165"/>
                    </a:lnTo>
                    <a:lnTo>
                      <a:pt x="319" y="157"/>
                    </a:lnTo>
                    <a:lnTo>
                      <a:pt x="310" y="152"/>
                    </a:lnTo>
                    <a:lnTo>
                      <a:pt x="301" y="147"/>
                    </a:lnTo>
                    <a:lnTo>
                      <a:pt x="291" y="142"/>
                    </a:lnTo>
                    <a:lnTo>
                      <a:pt x="281" y="140"/>
                    </a:lnTo>
                    <a:lnTo>
                      <a:pt x="271" y="139"/>
                    </a:lnTo>
                    <a:lnTo>
                      <a:pt x="259" y="138"/>
                    </a:lnTo>
                    <a:lnTo>
                      <a:pt x="247" y="139"/>
                    </a:lnTo>
                    <a:lnTo>
                      <a:pt x="235" y="141"/>
                    </a:lnTo>
                    <a:lnTo>
                      <a:pt x="224" y="145"/>
                    </a:lnTo>
                    <a:lnTo>
                      <a:pt x="213" y="149"/>
                    </a:lnTo>
                    <a:lnTo>
                      <a:pt x="203" y="156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4"/>
                    </a:lnTo>
                    <a:lnTo>
                      <a:pt x="167" y="195"/>
                    </a:lnTo>
                    <a:lnTo>
                      <a:pt x="161" y="208"/>
                    </a:lnTo>
                    <a:lnTo>
                      <a:pt x="155" y="220"/>
                    </a:lnTo>
                    <a:lnTo>
                      <a:pt x="150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2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7" name="Freeform 138"/>
              <p:cNvSpPr>
                <a:spLocks/>
              </p:cNvSpPr>
              <p:nvPr/>
            </p:nvSpPr>
            <p:spPr bwMode="auto">
              <a:xfrm>
                <a:off x="4684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71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6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8" name="Freeform 139"/>
              <p:cNvSpPr>
                <a:spLocks/>
              </p:cNvSpPr>
              <p:nvPr/>
            </p:nvSpPr>
            <p:spPr bwMode="auto">
              <a:xfrm>
                <a:off x="4787" y="3609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8"/>
                    </a:moveTo>
                    <a:lnTo>
                      <a:pt x="278" y="157"/>
                    </a:lnTo>
                    <a:lnTo>
                      <a:pt x="269" y="148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7"/>
                    </a:lnTo>
                    <a:lnTo>
                      <a:pt x="207" y="116"/>
                    </a:lnTo>
                    <a:lnTo>
                      <a:pt x="199" y="117"/>
                    </a:lnTo>
                    <a:lnTo>
                      <a:pt x="191" y="119"/>
                    </a:lnTo>
                    <a:lnTo>
                      <a:pt x="184" y="123"/>
                    </a:lnTo>
                    <a:lnTo>
                      <a:pt x="176" y="129"/>
                    </a:lnTo>
                    <a:lnTo>
                      <a:pt x="169" y="135"/>
                    </a:lnTo>
                    <a:lnTo>
                      <a:pt x="164" y="142"/>
                    </a:lnTo>
                    <a:lnTo>
                      <a:pt x="162" y="150"/>
                    </a:lnTo>
                    <a:lnTo>
                      <a:pt x="161" y="160"/>
                    </a:lnTo>
                    <a:lnTo>
                      <a:pt x="162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4"/>
                    </a:lnTo>
                    <a:lnTo>
                      <a:pt x="200" y="224"/>
                    </a:lnTo>
                    <a:lnTo>
                      <a:pt x="218" y="235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61"/>
                    </a:lnTo>
                    <a:lnTo>
                      <a:pt x="272" y="268"/>
                    </a:lnTo>
                    <a:lnTo>
                      <a:pt x="282" y="274"/>
                    </a:lnTo>
                    <a:lnTo>
                      <a:pt x="290" y="281"/>
                    </a:lnTo>
                    <a:lnTo>
                      <a:pt x="298" y="289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2"/>
                    </a:lnTo>
                    <a:lnTo>
                      <a:pt x="324" y="331"/>
                    </a:lnTo>
                    <a:lnTo>
                      <a:pt x="327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3" y="385"/>
                    </a:lnTo>
                    <a:lnTo>
                      <a:pt x="332" y="402"/>
                    </a:lnTo>
                    <a:lnTo>
                      <a:pt x="330" y="419"/>
                    </a:lnTo>
                    <a:lnTo>
                      <a:pt x="325" y="434"/>
                    </a:lnTo>
                    <a:lnTo>
                      <a:pt x="319" y="450"/>
                    </a:lnTo>
                    <a:lnTo>
                      <a:pt x="312" y="465"/>
                    </a:lnTo>
                    <a:lnTo>
                      <a:pt x="303" y="479"/>
                    </a:lnTo>
                    <a:lnTo>
                      <a:pt x="293" y="493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9" y="549"/>
                    </a:lnTo>
                    <a:lnTo>
                      <a:pt x="192" y="554"/>
                    </a:lnTo>
                    <a:lnTo>
                      <a:pt x="176" y="556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5" y="555"/>
                    </a:lnTo>
                    <a:lnTo>
                      <a:pt x="122" y="552"/>
                    </a:lnTo>
                    <a:lnTo>
                      <a:pt x="112" y="550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6"/>
                    </a:lnTo>
                    <a:lnTo>
                      <a:pt x="69" y="529"/>
                    </a:lnTo>
                    <a:lnTo>
                      <a:pt x="60" y="523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4" y="486"/>
                    </a:lnTo>
                    <a:lnTo>
                      <a:pt x="16" y="474"/>
                    </a:lnTo>
                    <a:lnTo>
                      <a:pt x="8" y="463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9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2"/>
                    </a:lnTo>
                    <a:lnTo>
                      <a:pt x="135" y="436"/>
                    </a:lnTo>
                    <a:lnTo>
                      <a:pt x="145" y="439"/>
                    </a:lnTo>
                    <a:lnTo>
                      <a:pt x="155" y="440"/>
                    </a:lnTo>
                    <a:lnTo>
                      <a:pt x="166" y="439"/>
                    </a:lnTo>
                    <a:lnTo>
                      <a:pt x="175" y="436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9"/>
                    </a:lnTo>
                    <a:lnTo>
                      <a:pt x="203" y="411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9" y="364"/>
                    </a:lnTo>
                    <a:lnTo>
                      <a:pt x="191" y="356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7"/>
                    </a:lnTo>
                    <a:lnTo>
                      <a:pt x="108" y="300"/>
                    </a:lnTo>
                    <a:lnTo>
                      <a:pt x="99" y="292"/>
                    </a:lnTo>
                    <a:lnTo>
                      <a:pt x="90" y="285"/>
                    </a:lnTo>
                    <a:lnTo>
                      <a:pt x="82" y="277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62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9" y="223"/>
                    </a:lnTo>
                    <a:lnTo>
                      <a:pt x="45" y="212"/>
                    </a:lnTo>
                    <a:lnTo>
                      <a:pt x="43" y="202"/>
                    </a:lnTo>
                    <a:lnTo>
                      <a:pt x="41" y="191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41" y="150"/>
                    </a:lnTo>
                    <a:lnTo>
                      <a:pt x="43" y="134"/>
                    </a:lnTo>
                    <a:lnTo>
                      <a:pt x="46" y="117"/>
                    </a:lnTo>
                    <a:lnTo>
                      <a:pt x="52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100" y="37"/>
                    </a:lnTo>
                    <a:lnTo>
                      <a:pt x="113" y="27"/>
                    </a:lnTo>
                    <a:lnTo>
                      <a:pt x="128" y="18"/>
                    </a:lnTo>
                    <a:lnTo>
                      <a:pt x="143" y="13"/>
                    </a:lnTo>
                    <a:lnTo>
                      <a:pt x="158" y="7"/>
                    </a:lnTo>
                    <a:lnTo>
                      <a:pt x="174" y="3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4"/>
                    </a:lnTo>
                    <a:lnTo>
                      <a:pt x="256" y="8"/>
                    </a:lnTo>
                    <a:lnTo>
                      <a:pt x="265" y="11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4"/>
                    </a:lnTo>
                    <a:lnTo>
                      <a:pt x="334" y="60"/>
                    </a:lnTo>
                    <a:lnTo>
                      <a:pt x="350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79" name="Freeform 140"/>
              <p:cNvSpPr>
                <a:spLocks/>
              </p:cNvSpPr>
              <p:nvPr/>
            </p:nvSpPr>
            <p:spPr bwMode="auto">
              <a:xfrm>
                <a:off x="4837" y="3609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3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79" y="149"/>
                    </a:lnTo>
                    <a:lnTo>
                      <a:pt x="269" y="151"/>
                    </a:lnTo>
                    <a:lnTo>
                      <a:pt x="258" y="154"/>
                    </a:lnTo>
                    <a:lnTo>
                      <a:pt x="248" y="158"/>
                    </a:lnTo>
                    <a:lnTo>
                      <a:pt x="239" y="163"/>
                    </a:lnTo>
                    <a:lnTo>
                      <a:pt x="230" y="169"/>
                    </a:lnTo>
                    <a:lnTo>
                      <a:pt x="222" y="177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4" y="216"/>
                    </a:lnTo>
                    <a:lnTo>
                      <a:pt x="190" y="229"/>
                    </a:lnTo>
                    <a:lnTo>
                      <a:pt x="185" y="243"/>
                    </a:lnTo>
                    <a:lnTo>
                      <a:pt x="182" y="258"/>
                    </a:lnTo>
                    <a:lnTo>
                      <a:pt x="178" y="274"/>
                    </a:lnTo>
                    <a:lnTo>
                      <a:pt x="176" y="291"/>
                    </a:lnTo>
                    <a:lnTo>
                      <a:pt x="140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09" y="50"/>
                    </a:lnTo>
                    <a:lnTo>
                      <a:pt x="224" y="39"/>
                    </a:lnTo>
                    <a:lnTo>
                      <a:pt x="238" y="28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5" y="3"/>
                    </a:lnTo>
                    <a:lnTo>
                      <a:pt x="310" y="1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0" y="4"/>
                    </a:lnTo>
                    <a:lnTo>
                      <a:pt x="364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0" name="Freeform 141"/>
              <p:cNvSpPr>
                <a:spLocks noEditPoints="1"/>
              </p:cNvSpPr>
              <p:nvPr/>
            </p:nvSpPr>
            <p:spPr bwMode="auto">
              <a:xfrm>
                <a:off x="4886" y="3566"/>
                <a:ext cx="73" cy="111"/>
              </a:xfrm>
              <a:custGeom>
                <a:avLst/>
                <a:gdLst>
                  <a:gd name="T0" fmla="*/ 7 w 587"/>
                  <a:gd name="T1" fmla="*/ 14 h 900"/>
                  <a:gd name="T2" fmla="*/ 5 w 587"/>
                  <a:gd name="T3" fmla="*/ 13 h 900"/>
                  <a:gd name="T4" fmla="*/ 4 w 587"/>
                  <a:gd name="T5" fmla="*/ 13 h 900"/>
                  <a:gd name="T6" fmla="*/ 3 w 587"/>
                  <a:gd name="T7" fmla="*/ 14 h 900"/>
                  <a:gd name="T8" fmla="*/ 2 w 587"/>
                  <a:gd name="T9" fmla="*/ 14 h 900"/>
                  <a:gd name="T10" fmla="*/ 2 w 587"/>
                  <a:gd name="T11" fmla="*/ 13 h 900"/>
                  <a:gd name="T12" fmla="*/ 1 w 587"/>
                  <a:gd name="T13" fmla="*/ 13 h 900"/>
                  <a:gd name="T14" fmla="*/ 1 w 587"/>
                  <a:gd name="T15" fmla="*/ 12 h 900"/>
                  <a:gd name="T16" fmla="*/ 0 w 587"/>
                  <a:gd name="T17" fmla="*/ 11 h 900"/>
                  <a:gd name="T18" fmla="*/ 0 w 587"/>
                  <a:gd name="T19" fmla="*/ 10 h 900"/>
                  <a:gd name="T20" fmla="*/ 0 w 587"/>
                  <a:gd name="T21" fmla="*/ 9 h 900"/>
                  <a:gd name="T22" fmla="*/ 0 w 587"/>
                  <a:gd name="T23" fmla="*/ 8 h 900"/>
                  <a:gd name="T24" fmla="*/ 0 w 587"/>
                  <a:gd name="T25" fmla="*/ 8 h 900"/>
                  <a:gd name="T26" fmla="*/ 1 w 587"/>
                  <a:gd name="T27" fmla="*/ 7 h 900"/>
                  <a:gd name="T28" fmla="*/ 1 w 587"/>
                  <a:gd name="T29" fmla="*/ 7 h 900"/>
                  <a:gd name="T30" fmla="*/ 1 w 587"/>
                  <a:gd name="T31" fmla="*/ 6 h 900"/>
                  <a:gd name="T32" fmla="*/ 2 w 587"/>
                  <a:gd name="T33" fmla="*/ 6 h 900"/>
                  <a:gd name="T34" fmla="*/ 2 w 587"/>
                  <a:gd name="T35" fmla="*/ 6 h 900"/>
                  <a:gd name="T36" fmla="*/ 3 w 587"/>
                  <a:gd name="T37" fmla="*/ 5 h 900"/>
                  <a:gd name="T38" fmla="*/ 3 w 587"/>
                  <a:gd name="T39" fmla="*/ 5 h 900"/>
                  <a:gd name="T40" fmla="*/ 4 w 587"/>
                  <a:gd name="T41" fmla="*/ 5 h 900"/>
                  <a:gd name="T42" fmla="*/ 5 w 587"/>
                  <a:gd name="T43" fmla="*/ 6 h 900"/>
                  <a:gd name="T44" fmla="*/ 5 w 587"/>
                  <a:gd name="T45" fmla="*/ 6 h 900"/>
                  <a:gd name="T46" fmla="*/ 7 w 587"/>
                  <a:gd name="T47" fmla="*/ 0 h 900"/>
                  <a:gd name="T48" fmla="*/ 2 w 587"/>
                  <a:gd name="T49" fmla="*/ 10 h 900"/>
                  <a:gd name="T50" fmla="*/ 2 w 587"/>
                  <a:gd name="T51" fmla="*/ 11 h 900"/>
                  <a:gd name="T52" fmla="*/ 3 w 587"/>
                  <a:gd name="T53" fmla="*/ 11 h 900"/>
                  <a:gd name="T54" fmla="*/ 3 w 587"/>
                  <a:gd name="T55" fmla="*/ 11 h 900"/>
                  <a:gd name="T56" fmla="*/ 3 w 587"/>
                  <a:gd name="T57" fmla="*/ 12 h 900"/>
                  <a:gd name="T58" fmla="*/ 4 w 587"/>
                  <a:gd name="T59" fmla="*/ 12 h 900"/>
                  <a:gd name="T60" fmla="*/ 4 w 587"/>
                  <a:gd name="T61" fmla="*/ 11 h 900"/>
                  <a:gd name="T62" fmla="*/ 5 w 587"/>
                  <a:gd name="T63" fmla="*/ 11 h 900"/>
                  <a:gd name="T64" fmla="*/ 5 w 587"/>
                  <a:gd name="T65" fmla="*/ 11 h 900"/>
                  <a:gd name="T66" fmla="*/ 6 w 587"/>
                  <a:gd name="T67" fmla="*/ 10 h 900"/>
                  <a:gd name="T68" fmla="*/ 6 w 587"/>
                  <a:gd name="T69" fmla="*/ 9 h 900"/>
                  <a:gd name="T70" fmla="*/ 6 w 587"/>
                  <a:gd name="T71" fmla="*/ 9 h 900"/>
                  <a:gd name="T72" fmla="*/ 5 w 587"/>
                  <a:gd name="T73" fmla="*/ 8 h 900"/>
                  <a:gd name="T74" fmla="*/ 5 w 587"/>
                  <a:gd name="T75" fmla="*/ 8 h 900"/>
                  <a:gd name="T76" fmla="*/ 5 w 587"/>
                  <a:gd name="T77" fmla="*/ 8 h 900"/>
                  <a:gd name="T78" fmla="*/ 4 w 587"/>
                  <a:gd name="T79" fmla="*/ 7 h 900"/>
                  <a:gd name="T80" fmla="*/ 4 w 587"/>
                  <a:gd name="T81" fmla="*/ 7 h 900"/>
                  <a:gd name="T82" fmla="*/ 3 w 587"/>
                  <a:gd name="T83" fmla="*/ 8 h 900"/>
                  <a:gd name="T84" fmla="*/ 3 w 587"/>
                  <a:gd name="T85" fmla="*/ 8 h 900"/>
                  <a:gd name="T86" fmla="*/ 2 w 587"/>
                  <a:gd name="T87" fmla="*/ 9 h 900"/>
                  <a:gd name="T88" fmla="*/ 2 w 587"/>
                  <a:gd name="T89" fmla="*/ 9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87" h="900">
                    <a:moveTo>
                      <a:pt x="444" y="0"/>
                    </a:moveTo>
                    <a:lnTo>
                      <a:pt x="587" y="0"/>
                    </a:lnTo>
                    <a:lnTo>
                      <a:pt x="467" y="888"/>
                    </a:lnTo>
                    <a:lnTo>
                      <a:pt x="326" y="888"/>
                    </a:lnTo>
                    <a:lnTo>
                      <a:pt x="332" y="845"/>
                    </a:lnTo>
                    <a:lnTo>
                      <a:pt x="311" y="857"/>
                    </a:lnTo>
                    <a:lnTo>
                      <a:pt x="292" y="869"/>
                    </a:lnTo>
                    <a:lnTo>
                      <a:pt x="272" y="879"/>
                    </a:lnTo>
                    <a:lnTo>
                      <a:pt x="254" y="886"/>
                    </a:lnTo>
                    <a:lnTo>
                      <a:pt x="237" y="893"/>
                    </a:lnTo>
                    <a:lnTo>
                      <a:pt x="220" y="896"/>
                    </a:lnTo>
                    <a:lnTo>
                      <a:pt x="202" y="900"/>
                    </a:lnTo>
                    <a:lnTo>
                      <a:pt x="186" y="900"/>
                    </a:lnTo>
                    <a:lnTo>
                      <a:pt x="168" y="899"/>
                    </a:lnTo>
                    <a:lnTo>
                      <a:pt x="150" y="896"/>
                    </a:lnTo>
                    <a:lnTo>
                      <a:pt x="140" y="893"/>
                    </a:lnTo>
                    <a:lnTo>
                      <a:pt x="131" y="890"/>
                    </a:lnTo>
                    <a:lnTo>
                      <a:pt x="123" y="887"/>
                    </a:lnTo>
                    <a:lnTo>
                      <a:pt x="114" y="882"/>
                    </a:lnTo>
                    <a:lnTo>
                      <a:pt x="98" y="873"/>
                    </a:lnTo>
                    <a:lnTo>
                      <a:pt x="83" y="861"/>
                    </a:lnTo>
                    <a:lnTo>
                      <a:pt x="68" y="847"/>
                    </a:lnTo>
                    <a:lnTo>
                      <a:pt x="54" y="831"/>
                    </a:lnTo>
                    <a:lnTo>
                      <a:pt x="42" y="814"/>
                    </a:lnTo>
                    <a:lnTo>
                      <a:pt x="31" y="794"/>
                    </a:lnTo>
                    <a:lnTo>
                      <a:pt x="22" y="774"/>
                    </a:lnTo>
                    <a:lnTo>
                      <a:pt x="14" y="754"/>
                    </a:lnTo>
                    <a:lnTo>
                      <a:pt x="8" y="731"/>
                    </a:lnTo>
                    <a:lnTo>
                      <a:pt x="4" y="708"/>
                    </a:lnTo>
                    <a:lnTo>
                      <a:pt x="1" y="684"/>
                    </a:lnTo>
                    <a:lnTo>
                      <a:pt x="0" y="660"/>
                    </a:lnTo>
                    <a:lnTo>
                      <a:pt x="1" y="627"/>
                    </a:lnTo>
                    <a:lnTo>
                      <a:pt x="5" y="596"/>
                    </a:lnTo>
                    <a:lnTo>
                      <a:pt x="7" y="582"/>
                    </a:lnTo>
                    <a:lnTo>
                      <a:pt x="11" y="567"/>
                    </a:lnTo>
                    <a:lnTo>
                      <a:pt x="14" y="552"/>
                    </a:lnTo>
                    <a:lnTo>
                      <a:pt x="18" y="538"/>
                    </a:lnTo>
                    <a:lnTo>
                      <a:pt x="22" y="524"/>
                    </a:lnTo>
                    <a:lnTo>
                      <a:pt x="28" y="510"/>
                    </a:lnTo>
                    <a:lnTo>
                      <a:pt x="32" y="498"/>
                    </a:lnTo>
                    <a:lnTo>
                      <a:pt x="39" y="485"/>
                    </a:lnTo>
                    <a:lnTo>
                      <a:pt x="46" y="472"/>
                    </a:lnTo>
                    <a:lnTo>
                      <a:pt x="53" y="460"/>
                    </a:lnTo>
                    <a:lnTo>
                      <a:pt x="61" y="448"/>
                    </a:lnTo>
                    <a:lnTo>
                      <a:pt x="69" y="437"/>
                    </a:lnTo>
                    <a:lnTo>
                      <a:pt x="77" y="425"/>
                    </a:lnTo>
                    <a:lnTo>
                      <a:pt x="86" y="415"/>
                    </a:lnTo>
                    <a:lnTo>
                      <a:pt x="96" y="406"/>
                    </a:lnTo>
                    <a:lnTo>
                      <a:pt x="105" y="397"/>
                    </a:lnTo>
                    <a:lnTo>
                      <a:pt x="114" y="389"/>
                    </a:lnTo>
                    <a:lnTo>
                      <a:pt x="124" y="380"/>
                    </a:lnTo>
                    <a:lnTo>
                      <a:pt x="133" y="374"/>
                    </a:lnTo>
                    <a:lnTo>
                      <a:pt x="144" y="368"/>
                    </a:lnTo>
                    <a:lnTo>
                      <a:pt x="154" y="362"/>
                    </a:lnTo>
                    <a:lnTo>
                      <a:pt x="164" y="358"/>
                    </a:lnTo>
                    <a:lnTo>
                      <a:pt x="176" y="354"/>
                    </a:lnTo>
                    <a:lnTo>
                      <a:pt x="186" y="351"/>
                    </a:lnTo>
                    <a:lnTo>
                      <a:pt x="198" y="348"/>
                    </a:lnTo>
                    <a:lnTo>
                      <a:pt x="209" y="346"/>
                    </a:lnTo>
                    <a:lnTo>
                      <a:pt x="221" y="346"/>
                    </a:lnTo>
                    <a:lnTo>
                      <a:pt x="232" y="345"/>
                    </a:lnTo>
                    <a:lnTo>
                      <a:pt x="251" y="346"/>
                    </a:lnTo>
                    <a:lnTo>
                      <a:pt x="269" y="348"/>
                    </a:lnTo>
                    <a:lnTo>
                      <a:pt x="285" y="353"/>
                    </a:lnTo>
                    <a:lnTo>
                      <a:pt x="301" y="360"/>
                    </a:lnTo>
                    <a:lnTo>
                      <a:pt x="316" y="367"/>
                    </a:lnTo>
                    <a:lnTo>
                      <a:pt x="330" y="376"/>
                    </a:lnTo>
                    <a:lnTo>
                      <a:pt x="343" y="385"/>
                    </a:lnTo>
                    <a:lnTo>
                      <a:pt x="357" y="397"/>
                    </a:lnTo>
                    <a:lnTo>
                      <a:pt x="378" y="415"/>
                    </a:lnTo>
                    <a:lnTo>
                      <a:pt x="388" y="424"/>
                    </a:lnTo>
                    <a:lnTo>
                      <a:pt x="444" y="0"/>
                    </a:lnTo>
                    <a:close/>
                    <a:moveTo>
                      <a:pt x="143" y="638"/>
                    </a:moveTo>
                    <a:lnTo>
                      <a:pt x="143" y="652"/>
                    </a:lnTo>
                    <a:lnTo>
                      <a:pt x="144" y="665"/>
                    </a:lnTo>
                    <a:lnTo>
                      <a:pt x="146" y="678"/>
                    </a:lnTo>
                    <a:lnTo>
                      <a:pt x="150" y="691"/>
                    </a:lnTo>
                    <a:lnTo>
                      <a:pt x="154" y="701"/>
                    </a:lnTo>
                    <a:lnTo>
                      <a:pt x="159" y="712"/>
                    </a:lnTo>
                    <a:lnTo>
                      <a:pt x="164" y="722"/>
                    </a:lnTo>
                    <a:lnTo>
                      <a:pt x="171" y="732"/>
                    </a:lnTo>
                    <a:lnTo>
                      <a:pt x="179" y="740"/>
                    </a:lnTo>
                    <a:lnTo>
                      <a:pt x="187" y="747"/>
                    </a:lnTo>
                    <a:lnTo>
                      <a:pt x="195" y="754"/>
                    </a:lnTo>
                    <a:lnTo>
                      <a:pt x="205" y="758"/>
                    </a:lnTo>
                    <a:lnTo>
                      <a:pt x="215" y="762"/>
                    </a:lnTo>
                    <a:lnTo>
                      <a:pt x="225" y="765"/>
                    </a:lnTo>
                    <a:lnTo>
                      <a:pt x="236" y="766"/>
                    </a:lnTo>
                    <a:lnTo>
                      <a:pt x="247" y="768"/>
                    </a:lnTo>
                    <a:lnTo>
                      <a:pt x="257" y="766"/>
                    </a:lnTo>
                    <a:lnTo>
                      <a:pt x="269" y="764"/>
                    </a:lnTo>
                    <a:lnTo>
                      <a:pt x="279" y="761"/>
                    </a:lnTo>
                    <a:lnTo>
                      <a:pt x="290" y="755"/>
                    </a:lnTo>
                    <a:lnTo>
                      <a:pt x="300" y="749"/>
                    </a:lnTo>
                    <a:lnTo>
                      <a:pt x="309" y="740"/>
                    </a:lnTo>
                    <a:lnTo>
                      <a:pt x="319" y="731"/>
                    </a:lnTo>
                    <a:lnTo>
                      <a:pt x="329" y="719"/>
                    </a:lnTo>
                    <a:lnTo>
                      <a:pt x="338" y="708"/>
                    </a:lnTo>
                    <a:lnTo>
                      <a:pt x="346" y="695"/>
                    </a:lnTo>
                    <a:lnTo>
                      <a:pt x="353" y="683"/>
                    </a:lnTo>
                    <a:lnTo>
                      <a:pt x="357" y="669"/>
                    </a:lnTo>
                    <a:lnTo>
                      <a:pt x="362" y="656"/>
                    </a:lnTo>
                    <a:lnTo>
                      <a:pt x="365" y="642"/>
                    </a:lnTo>
                    <a:lnTo>
                      <a:pt x="366" y="627"/>
                    </a:lnTo>
                    <a:lnTo>
                      <a:pt x="368" y="614"/>
                    </a:lnTo>
                    <a:lnTo>
                      <a:pt x="366" y="600"/>
                    </a:lnTo>
                    <a:lnTo>
                      <a:pt x="365" y="587"/>
                    </a:lnTo>
                    <a:lnTo>
                      <a:pt x="363" y="575"/>
                    </a:lnTo>
                    <a:lnTo>
                      <a:pt x="360" y="563"/>
                    </a:lnTo>
                    <a:lnTo>
                      <a:pt x="356" y="552"/>
                    </a:lnTo>
                    <a:lnTo>
                      <a:pt x="351" y="541"/>
                    </a:lnTo>
                    <a:lnTo>
                      <a:pt x="346" y="531"/>
                    </a:lnTo>
                    <a:lnTo>
                      <a:pt x="339" y="522"/>
                    </a:lnTo>
                    <a:lnTo>
                      <a:pt x="331" y="514"/>
                    </a:lnTo>
                    <a:lnTo>
                      <a:pt x="323" y="507"/>
                    </a:lnTo>
                    <a:lnTo>
                      <a:pt x="315" y="500"/>
                    </a:lnTo>
                    <a:lnTo>
                      <a:pt x="306" y="495"/>
                    </a:lnTo>
                    <a:lnTo>
                      <a:pt x="296" y="492"/>
                    </a:lnTo>
                    <a:lnTo>
                      <a:pt x="287" y="488"/>
                    </a:lnTo>
                    <a:lnTo>
                      <a:pt x="277" y="487"/>
                    </a:lnTo>
                    <a:lnTo>
                      <a:pt x="265" y="486"/>
                    </a:lnTo>
                    <a:lnTo>
                      <a:pt x="253" y="487"/>
                    </a:lnTo>
                    <a:lnTo>
                      <a:pt x="241" y="490"/>
                    </a:lnTo>
                    <a:lnTo>
                      <a:pt x="230" y="493"/>
                    </a:lnTo>
                    <a:lnTo>
                      <a:pt x="218" y="498"/>
                    </a:lnTo>
                    <a:lnTo>
                      <a:pt x="207" y="503"/>
                    </a:lnTo>
                    <a:lnTo>
                      <a:pt x="198" y="511"/>
                    </a:lnTo>
                    <a:lnTo>
                      <a:pt x="187" y="521"/>
                    </a:lnTo>
                    <a:lnTo>
                      <a:pt x="178" y="531"/>
                    </a:lnTo>
                    <a:lnTo>
                      <a:pt x="170" y="542"/>
                    </a:lnTo>
                    <a:lnTo>
                      <a:pt x="162" y="554"/>
                    </a:lnTo>
                    <a:lnTo>
                      <a:pt x="156" y="567"/>
                    </a:lnTo>
                    <a:lnTo>
                      <a:pt x="152" y="579"/>
                    </a:lnTo>
                    <a:lnTo>
                      <a:pt x="147" y="593"/>
                    </a:lnTo>
                    <a:lnTo>
                      <a:pt x="145" y="608"/>
                    </a:lnTo>
                    <a:lnTo>
                      <a:pt x="143" y="622"/>
                    </a:lnTo>
                    <a:lnTo>
                      <a:pt x="143" y="63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1" name="Freeform 142"/>
              <p:cNvSpPr>
                <a:spLocks/>
              </p:cNvSpPr>
              <p:nvPr/>
            </p:nvSpPr>
            <p:spPr bwMode="auto">
              <a:xfrm>
                <a:off x="4962" y="3609"/>
                <a:ext cx="53" cy="68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3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6 h 555"/>
                  <a:gd name="T42" fmla="*/ 4 w 428"/>
                  <a:gd name="T43" fmla="*/ 6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8 h 555"/>
                  <a:gd name="T56" fmla="*/ 3 w 428"/>
                  <a:gd name="T57" fmla="*/ 8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7 h 555"/>
                  <a:gd name="T70" fmla="*/ 1 w 428"/>
                  <a:gd name="T71" fmla="*/ 7 h 555"/>
                  <a:gd name="T72" fmla="*/ 1 w 428"/>
                  <a:gd name="T73" fmla="*/ 7 h 555"/>
                  <a:gd name="T74" fmla="*/ 1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4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2" y="155"/>
                    </a:lnTo>
                    <a:lnTo>
                      <a:pt x="357" y="147"/>
                    </a:lnTo>
                    <a:lnTo>
                      <a:pt x="343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7" y="133"/>
                    </a:lnTo>
                    <a:lnTo>
                      <a:pt x="280" y="133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6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4" y="269"/>
                    </a:lnTo>
                    <a:lnTo>
                      <a:pt x="141" y="285"/>
                    </a:lnTo>
                    <a:lnTo>
                      <a:pt x="140" y="303"/>
                    </a:lnTo>
                    <a:lnTo>
                      <a:pt x="141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8" y="355"/>
                    </a:lnTo>
                    <a:lnTo>
                      <a:pt x="154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2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2" y="426"/>
                    </a:lnTo>
                    <a:lnTo>
                      <a:pt x="265" y="427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2" y="423"/>
                    </a:lnTo>
                    <a:lnTo>
                      <a:pt x="316" y="419"/>
                    </a:lnTo>
                    <a:lnTo>
                      <a:pt x="331" y="415"/>
                    </a:lnTo>
                    <a:lnTo>
                      <a:pt x="346" y="410"/>
                    </a:lnTo>
                    <a:lnTo>
                      <a:pt x="363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1" y="550"/>
                    </a:lnTo>
                    <a:lnTo>
                      <a:pt x="260" y="554"/>
                    </a:lnTo>
                    <a:lnTo>
                      <a:pt x="234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8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4" y="498"/>
                    </a:lnTo>
                    <a:lnTo>
                      <a:pt x="75" y="490"/>
                    </a:lnTo>
                    <a:lnTo>
                      <a:pt x="67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7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9" y="194"/>
                    </a:lnTo>
                    <a:lnTo>
                      <a:pt x="28" y="169"/>
                    </a:lnTo>
                    <a:lnTo>
                      <a:pt x="40" y="145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0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6" y="9"/>
                    </a:lnTo>
                    <a:lnTo>
                      <a:pt x="210" y="6"/>
                    </a:lnTo>
                    <a:lnTo>
                      <a:pt x="225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2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2" name="Freeform 143"/>
              <p:cNvSpPr>
                <a:spLocks noEditPoints="1"/>
              </p:cNvSpPr>
              <p:nvPr/>
            </p:nvSpPr>
            <p:spPr bwMode="auto">
              <a:xfrm>
                <a:off x="5022" y="3609"/>
                <a:ext cx="66" cy="68"/>
              </a:xfrm>
              <a:custGeom>
                <a:avLst/>
                <a:gdLst>
                  <a:gd name="T0" fmla="*/ 8 w 527"/>
                  <a:gd name="T1" fmla="*/ 5 h 554"/>
                  <a:gd name="T2" fmla="*/ 8 w 527"/>
                  <a:gd name="T3" fmla="*/ 6 h 554"/>
                  <a:gd name="T4" fmla="*/ 8 w 527"/>
                  <a:gd name="T5" fmla="*/ 6 h 554"/>
                  <a:gd name="T6" fmla="*/ 7 w 527"/>
                  <a:gd name="T7" fmla="*/ 7 h 554"/>
                  <a:gd name="T8" fmla="*/ 7 w 527"/>
                  <a:gd name="T9" fmla="*/ 7 h 554"/>
                  <a:gd name="T10" fmla="*/ 6 w 527"/>
                  <a:gd name="T11" fmla="*/ 8 h 554"/>
                  <a:gd name="T12" fmla="*/ 5 w 527"/>
                  <a:gd name="T13" fmla="*/ 8 h 554"/>
                  <a:gd name="T14" fmla="*/ 4 w 527"/>
                  <a:gd name="T15" fmla="*/ 8 h 554"/>
                  <a:gd name="T16" fmla="*/ 3 w 527"/>
                  <a:gd name="T17" fmla="*/ 8 h 554"/>
                  <a:gd name="T18" fmla="*/ 3 w 527"/>
                  <a:gd name="T19" fmla="*/ 8 h 554"/>
                  <a:gd name="T20" fmla="*/ 2 w 527"/>
                  <a:gd name="T21" fmla="*/ 8 h 554"/>
                  <a:gd name="T22" fmla="*/ 1 w 527"/>
                  <a:gd name="T23" fmla="*/ 7 h 554"/>
                  <a:gd name="T24" fmla="*/ 1 w 527"/>
                  <a:gd name="T25" fmla="*/ 7 h 554"/>
                  <a:gd name="T26" fmla="*/ 0 w 527"/>
                  <a:gd name="T27" fmla="*/ 6 h 554"/>
                  <a:gd name="T28" fmla="*/ 0 w 527"/>
                  <a:gd name="T29" fmla="*/ 5 h 554"/>
                  <a:gd name="T30" fmla="*/ 0 w 527"/>
                  <a:gd name="T31" fmla="*/ 5 h 554"/>
                  <a:gd name="T32" fmla="*/ 0 w 527"/>
                  <a:gd name="T33" fmla="*/ 4 h 554"/>
                  <a:gd name="T34" fmla="*/ 0 w 527"/>
                  <a:gd name="T35" fmla="*/ 3 h 554"/>
                  <a:gd name="T36" fmla="*/ 1 w 527"/>
                  <a:gd name="T37" fmla="*/ 2 h 554"/>
                  <a:gd name="T38" fmla="*/ 1 w 527"/>
                  <a:gd name="T39" fmla="*/ 1 h 554"/>
                  <a:gd name="T40" fmla="*/ 2 w 527"/>
                  <a:gd name="T41" fmla="*/ 1 h 554"/>
                  <a:gd name="T42" fmla="*/ 2 w 527"/>
                  <a:gd name="T43" fmla="*/ 0 h 554"/>
                  <a:gd name="T44" fmla="*/ 3 w 527"/>
                  <a:gd name="T45" fmla="*/ 0 h 554"/>
                  <a:gd name="T46" fmla="*/ 4 w 527"/>
                  <a:gd name="T47" fmla="*/ 0 h 554"/>
                  <a:gd name="T48" fmla="*/ 5 w 527"/>
                  <a:gd name="T49" fmla="*/ 0 h 554"/>
                  <a:gd name="T50" fmla="*/ 6 w 527"/>
                  <a:gd name="T51" fmla="*/ 0 h 554"/>
                  <a:gd name="T52" fmla="*/ 6 w 527"/>
                  <a:gd name="T53" fmla="*/ 0 h 554"/>
                  <a:gd name="T54" fmla="*/ 7 w 527"/>
                  <a:gd name="T55" fmla="*/ 1 h 554"/>
                  <a:gd name="T56" fmla="*/ 8 w 527"/>
                  <a:gd name="T57" fmla="*/ 2 h 554"/>
                  <a:gd name="T58" fmla="*/ 8 w 527"/>
                  <a:gd name="T59" fmla="*/ 2 h 554"/>
                  <a:gd name="T60" fmla="*/ 8 w 527"/>
                  <a:gd name="T61" fmla="*/ 3 h 554"/>
                  <a:gd name="T62" fmla="*/ 8 w 527"/>
                  <a:gd name="T63" fmla="*/ 4 h 554"/>
                  <a:gd name="T64" fmla="*/ 2 w 527"/>
                  <a:gd name="T65" fmla="*/ 5 h 554"/>
                  <a:gd name="T66" fmla="*/ 3 w 527"/>
                  <a:gd name="T67" fmla="*/ 5 h 554"/>
                  <a:gd name="T68" fmla="*/ 3 w 527"/>
                  <a:gd name="T69" fmla="*/ 6 h 554"/>
                  <a:gd name="T70" fmla="*/ 4 w 527"/>
                  <a:gd name="T71" fmla="*/ 6 h 554"/>
                  <a:gd name="T72" fmla="*/ 5 w 527"/>
                  <a:gd name="T73" fmla="*/ 6 h 554"/>
                  <a:gd name="T74" fmla="*/ 5 w 527"/>
                  <a:gd name="T75" fmla="*/ 6 h 554"/>
                  <a:gd name="T76" fmla="*/ 6 w 527"/>
                  <a:gd name="T77" fmla="*/ 5 h 554"/>
                  <a:gd name="T78" fmla="*/ 6 w 527"/>
                  <a:gd name="T79" fmla="*/ 5 h 554"/>
                  <a:gd name="T80" fmla="*/ 6 w 527"/>
                  <a:gd name="T81" fmla="*/ 4 h 554"/>
                  <a:gd name="T82" fmla="*/ 6 w 527"/>
                  <a:gd name="T83" fmla="*/ 3 h 554"/>
                  <a:gd name="T84" fmla="*/ 5 w 527"/>
                  <a:gd name="T85" fmla="*/ 2 h 554"/>
                  <a:gd name="T86" fmla="*/ 5 w 527"/>
                  <a:gd name="T87" fmla="*/ 2 h 554"/>
                  <a:gd name="T88" fmla="*/ 4 w 527"/>
                  <a:gd name="T89" fmla="*/ 2 h 554"/>
                  <a:gd name="T90" fmla="*/ 3 w 527"/>
                  <a:gd name="T91" fmla="*/ 3 h 554"/>
                  <a:gd name="T92" fmla="*/ 3 w 527"/>
                  <a:gd name="T93" fmla="*/ 3 h 554"/>
                  <a:gd name="T94" fmla="*/ 2 w 527"/>
                  <a:gd name="T95" fmla="*/ 4 h 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7" h="554">
                    <a:moveTo>
                      <a:pt x="527" y="273"/>
                    </a:moveTo>
                    <a:lnTo>
                      <a:pt x="527" y="287"/>
                    </a:lnTo>
                    <a:lnTo>
                      <a:pt x="526" y="302"/>
                    </a:lnTo>
                    <a:lnTo>
                      <a:pt x="524" y="316"/>
                    </a:lnTo>
                    <a:lnTo>
                      <a:pt x="522" y="330"/>
                    </a:lnTo>
                    <a:lnTo>
                      <a:pt x="519" y="342"/>
                    </a:lnTo>
                    <a:lnTo>
                      <a:pt x="516" y="356"/>
                    </a:lnTo>
                    <a:lnTo>
                      <a:pt x="511" y="369"/>
                    </a:lnTo>
                    <a:lnTo>
                      <a:pt x="507" y="381"/>
                    </a:lnTo>
                    <a:lnTo>
                      <a:pt x="502" y="394"/>
                    </a:lnTo>
                    <a:lnTo>
                      <a:pt x="496" y="405"/>
                    </a:lnTo>
                    <a:lnTo>
                      <a:pt x="489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5" y="450"/>
                    </a:lnTo>
                    <a:lnTo>
                      <a:pt x="456" y="462"/>
                    </a:lnTo>
                    <a:lnTo>
                      <a:pt x="447" y="472"/>
                    </a:lnTo>
                    <a:lnTo>
                      <a:pt x="437" y="481"/>
                    </a:lnTo>
                    <a:lnTo>
                      <a:pt x="426" y="492"/>
                    </a:lnTo>
                    <a:lnTo>
                      <a:pt x="416" y="500"/>
                    </a:lnTo>
                    <a:lnTo>
                      <a:pt x="405" y="508"/>
                    </a:lnTo>
                    <a:lnTo>
                      <a:pt x="394" y="514"/>
                    </a:lnTo>
                    <a:lnTo>
                      <a:pt x="383" y="521"/>
                    </a:lnTo>
                    <a:lnTo>
                      <a:pt x="371" y="528"/>
                    </a:lnTo>
                    <a:lnTo>
                      <a:pt x="359" y="533"/>
                    </a:lnTo>
                    <a:lnTo>
                      <a:pt x="347" y="539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8" y="549"/>
                    </a:lnTo>
                    <a:lnTo>
                      <a:pt x="296" y="551"/>
                    </a:lnTo>
                    <a:lnTo>
                      <a:pt x="282" y="552"/>
                    </a:lnTo>
                    <a:lnTo>
                      <a:pt x="268" y="554"/>
                    </a:lnTo>
                    <a:lnTo>
                      <a:pt x="254" y="554"/>
                    </a:lnTo>
                    <a:lnTo>
                      <a:pt x="240" y="554"/>
                    </a:lnTo>
                    <a:lnTo>
                      <a:pt x="228" y="552"/>
                    </a:lnTo>
                    <a:lnTo>
                      <a:pt x="215" y="551"/>
                    </a:lnTo>
                    <a:lnTo>
                      <a:pt x="203" y="549"/>
                    </a:lnTo>
                    <a:lnTo>
                      <a:pt x="191" y="547"/>
                    </a:lnTo>
                    <a:lnTo>
                      <a:pt x="179" y="543"/>
                    </a:lnTo>
                    <a:lnTo>
                      <a:pt x="167" y="539"/>
                    </a:lnTo>
                    <a:lnTo>
                      <a:pt x="156" y="534"/>
                    </a:lnTo>
                    <a:lnTo>
                      <a:pt x="145" y="529"/>
                    </a:lnTo>
                    <a:lnTo>
                      <a:pt x="134" y="524"/>
                    </a:lnTo>
                    <a:lnTo>
                      <a:pt x="123" y="518"/>
                    </a:lnTo>
                    <a:lnTo>
                      <a:pt x="113" y="510"/>
                    </a:lnTo>
                    <a:lnTo>
                      <a:pt x="103" y="503"/>
                    </a:lnTo>
                    <a:lnTo>
                      <a:pt x="92" y="495"/>
                    </a:lnTo>
                    <a:lnTo>
                      <a:pt x="83" y="486"/>
                    </a:lnTo>
                    <a:lnTo>
                      <a:pt x="74" y="477"/>
                    </a:lnTo>
                    <a:lnTo>
                      <a:pt x="65" y="467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1" y="436"/>
                    </a:lnTo>
                    <a:lnTo>
                      <a:pt x="35" y="425"/>
                    </a:lnTo>
                    <a:lnTo>
                      <a:pt x="28" y="415"/>
                    </a:lnTo>
                    <a:lnTo>
                      <a:pt x="24" y="403"/>
                    </a:lnTo>
                    <a:lnTo>
                      <a:pt x="18" y="392"/>
                    </a:lnTo>
                    <a:lnTo>
                      <a:pt x="13" y="380"/>
                    </a:lnTo>
                    <a:lnTo>
                      <a:pt x="10" y="367"/>
                    </a:lnTo>
                    <a:lnTo>
                      <a:pt x="6" y="355"/>
                    </a:lnTo>
                    <a:lnTo>
                      <a:pt x="4" y="343"/>
                    </a:lnTo>
                    <a:lnTo>
                      <a:pt x="2" y="330"/>
                    </a:lnTo>
                    <a:lnTo>
                      <a:pt x="1" y="317"/>
                    </a:lnTo>
                    <a:lnTo>
                      <a:pt x="0" y="303"/>
                    </a:lnTo>
                    <a:lnTo>
                      <a:pt x="0" y="290"/>
                    </a:lnTo>
                    <a:lnTo>
                      <a:pt x="0" y="276"/>
                    </a:lnTo>
                    <a:lnTo>
                      <a:pt x="1" y="262"/>
                    </a:lnTo>
                    <a:lnTo>
                      <a:pt x="3" y="248"/>
                    </a:lnTo>
                    <a:lnTo>
                      <a:pt x="4" y="234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4" y="194"/>
                    </a:lnTo>
                    <a:lnTo>
                      <a:pt x="19" y="181"/>
                    </a:lnTo>
                    <a:lnTo>
                      <a:pt x="25" y="169"/>
                    </a:lnTo>
                    <a:lnTo>
                      <a:pt x="30" y="156"/>
                    </a:lnTo>
                    <a:lnTo>
                      <a:pt x="37" y="145"/>
                    </a:lnTo>
                    <a:lnTo>
                      <a:pt x="44" y="132"/>
                    </a:lnTo>
                    <a:lnTo>
                      <a:pt x="52" y="120"/>
                    </a:lnTo>
                    <a:lnTo>
                      <a:pt x="60" y="109"/>
                    </a:lnTo>
                    <a:lnTo>
                      <a:pt x="70" y="98"/>
                    </a:lnTo>
                    <a:lnTo>
                      <a:pt x="79" y="87"/>
                    </a:lnTo>
                    <a:lnTo>
                      <a:pt x="89" y="77"/>
                    </a:lnTo>
                    <a:lnTo>
                      <a:pt x="99" y="67"/>
                    </a:lnTo>
                    <a:lnTo>
                      <a:pt x="110" y="57"/>
                    </a:lnTo>
                    <a:lnTo>
                      <a:pt x="120" y="49"/>
                    </a:lnTo>
                    <a:lnTo>
                      <a:pt x="131" y="41"/>
                    </a:lnTo>
                    <a:lnTo>
                      <a:pt x="142" y="34"/>
                    </a:lnTo>
                    <a:lnTo>
                      <a:pt x="153" y="27"/>
                    </a:lnTo>
                    <a:lnTo>
                      <a:pt x="165" y="22"/>
                    </a:lnTo>
                    <a:lnTo>
                      <a:pt x="176" y="17"/>
                    </a:lnTo>
                    <a:lnTo>
                      <a:pt x="189" y="13"/>
                    </a:lnTo>
                    <a:lnTo>
                      <a:pt x="200" y="9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8" y="1"/>
                    </a:lnTo>
                    <a:lnTo>
                      <a:pt x="251" y="0"/>
                    </a:lnTo>
                    <a:lnTo>
                      <a:pt x="265" y="0"/>
                    </a:lnTo>
                    <a:lnTo>
                      <a:pt x="278" y="0"/>
                    </a:lnTo>
                    <a:lnTo>
                      <a:pt x="292" y="1"/>
                    </a:lnTo>
                    <a:lnTo>
                      <a:pt x="306" y="3"/>
                    </a:lnTo>
                    <a:lnTo>
                      <a:pt x="320" y="4"/>
                    </a:lnTo>
                    <a:lnTo>
                      <a:pt x="332" y="8"/>
                    </a:lnTo>
                    <a:lnTo>
                      <a:pt x="345" y="11"/>
                    </a:lnTo>
                    <a:lnTo>
                      <a:pt x="358" y="15"/>
                    </a:lnTo>
                    <a:lnTo>
                      <a:pt x="370" y="19"/>
                    </a:lnTo>
                    <a:lnTo>
                      <a:pt x="382" y="24"/>
                    </a:lnTo>
                    <a:lnTo>
                      <a:pt x="393" y="30"/>
                    </a:lnTo>
                    <a:lnTo>
                      <a:pt x="403" y="35"/>
                    </a:lnTo>
                    <a:lnTo>
                      <a:pt x="415" y="42"/>
                    </a:lnTo>
                    <a:lnTo>
                      <a:pt x="425" y="50"/>
                    </a:lnTo>
                    <a:lnTo>
                      <a:pt x="434" y="58"/>
                    </a:lnTo>
                    <a:lnTo>
                      <a:pt x="445" y="67"/>
                    </a:lnTo>
                    <a:lnTo>
                      <a:pt x="454" y="76"/>
                    </a:lnTo>
                    <a:lnTo>
                      <a:pt x="463" y="86"/>
                    </a:lnTo>
                    <a:lnTo>
                      <a:pt x="471" y="96"/>
                    </a:lnTo>
                    <a:lnTo>
                      <a:pt x="479" y="107"/>
                    </a:lnTo>
                    <a:lnTo>
                      <a:pt x="486" y="117"/>
                    </a:lnTo>
                    <a:lnTo>
                      <a:pt x="493" y="129"/>
                    </a:lnTo>
                    <a:lnTo>
                      <a:pt x="499" y="140"/>
                    </a:lnTo>
                    <a:lnTo>
                      <a:pt x="504" y="152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7" y="188"/>
                    </a:lnTo>
                    <a:lnTo>
                      <a:pt x="520" y="202"/>
                    </a:lnTo>
                    <a:lnTo>
                      <a:pt x="523" y="216"/>
                    </a:lnTo>
                    <a:lnTo>
                      <a:pt x="525" y="230"/>
                    </a:lnTo>
                    <a:lnTo>
                      <a:pt x="526" y="243"/>
                    </a:lnTo>
                    <a:lnTo>
                      <a:pt x="527" y="258"/>
                    </a:lnTo>
                    <a:lnTo>
                      <a:pt x="527" y="273"/>
                    </a:lnTo>
                    <a:close/>
                    <a:moveTo>
                      <a:pt x="148" y="284"/>
                    </a:moveTo>
                    <a:lnTo>
                      <a:pt x="149" y="296"/>
                    </a:lnTo>
                    <a:lnTo>
                      <a:pt x="150" y="310"/>
                    </a:lnTo>
                    <a:lnTo>
                      <a:pt x="152" y="323"/>
                    </a:lnTo>
                    <a:lnTo>
                      <a:pt x="157" y="334"/>
                    </a:lnTo>
                    <a:lnTo>
                      <a:pt x="161" y="346"/>
                    </a:lnTo>
                    <a:lnTo>
                      <a:pt x="167" y="356"/>
                    </a:lnTo>
                    <a:lnTo>
                      <a:pt x="173" y="366"/>
                    </a:lnTo>
                    <a:lnTo>
                      <a:pt x="181" y="375"/>
                    </a:lnTo>
                    <a:lnTo>
                      <a:pt x="190" y="384"/>
                    </a:lnTo>
                    <a:lnTo>
                      <a:pt x="199" y="392"/>
                    </a:lnTo>
                    <a:lnTo>
                      <a:pt x="208" y="397"/>
                    </a:lnTo>
                    <a:lnTo>
                      <a:pt x="219" y="403"/>
                    </a:lnTo>
                    <a:lnTo>
                      <a:pt x="229" y="408"/>
                    </a:lnTo>
                    <a:lnTo>
                      <a:pt x="239" y="410"/>
                    </a:lnTo>
                    <a:lnTo>
                      <a:pt x="251" y="412"/>
                    </a:lnTo>
                    <a:lnTo>
                      <a:pt x="263" y="412"/>
                    </a:lnTo>
                    <a:lnTo>
                      <a:pt x="275" y="411"/>
                    </a:lnTo>
                    <a:lnTo>
                      <a:pt x="286" y="410"/>
                    </a:lnTo>
                    <a:lnTo>
                      <a:pt x="297" y="407"/>
                    </a:lnTo>
                    <a:lnTo>
                      <a:pt x="307" y="402"/>
                    </a:lnTo>
                    <a:lnTo>
                      <a:pt x="317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5" y="372"/>
                    </a:lnTo>
                    <a:lnTo>
                      <a:pt x="353" y="362"/>
                    </a:lnTo>
                    <a:lnTo>
                      <a:pt x="361" y="351"/>
                    </a:lnTo>
                    <a:lnTo>
                      <a:pt x="367" y="340"/>
                    </a:lnTo>
                    <a:lnTo>
                      <a:pt x="371" y="328"/>
                    </a:lnTo>
                    <a:lnTo>
                      <a:pt x="375" y="316"/>
                    </a:lnTo>
                    <a:lnTo>
                      <a:pt x="378" y="303"/>
                    </a:lnTo>
                    <a:lnTo>
                      <a:pt x="379" y="290"/>
                    </a:lnTo>
                    <a:lnTo>
                      <a:pt x="380" y="277"/>
                    </a:lnTo>
                    <a:lnTo>
                      <a:pt x="379" y="263"/>
                    </a:lnTo>
                    <a:lnTo>
                      <a:pt x="378" y="249"/>
                    </a:lnTo>
                    <a:lnTo>
                      <a:pt x="375" y="235"/>
                    </a:lnTo>
                    <a:lnTo>
                      <a:pt x="371" y="224"/>
                    </a:lnTo>
                    <a:lnTo>
                      <a:pt x="367" y="211"/>
                    </a:lnTo>
                    <a:lnTo>
                      <a:pt x="361" y="201"/>
                    </a:lnTo>
                    <a:lnTo>
                      <a:pt x="355" y="191"/>
                    </a:lnTo>
                    <a:lnTo>
                      <a:pt x="347" y="181"/>
                    </a:lnTo>
                    <a:lnTo>
                      <a:pt x="339" y="172"/>
                    </a:lnTo>
                    <a:lnTo>
                      <a:pt x="330" y="165"/>
                    </a:lnTo>
                    <a:lnTo>
                      <a:pt x="321" y="158"/>
                    </a:lnTo>
                    <a:lnTo>
                      <a:pt x="310" y="154"/>
                    </a:lnTo>
                    <a:lnTo>
                      <a:pt x="299" y="149"/>
                    </a:lnTo>
                    <a:lnTo>
                      <a:pt x="288" y="147"/>
                    </a:lnTo>
                    <a:lnTo>
                      <a:pt x="276" y="145"/>
                    </a:lnTo>
                    <a:lnTo>
                      <a:pt x="263" y="145"/>
                    </a:lnTo>
                    <a:lnTo>
                      <a:pt x="251" y="145"/>
                    </a:lnTo>
                    <a:lnTo>
                      <a:pt x="240" y="147"/>
                    </a:lnTo>
                    <a:lnTo>
                      <a:pt x="229" y="150"/>
                    </a:lnTo>
                    <a:lnTo>
                      <a:pt x="219" y="155"/>
                    </a:lnTo>
                    <a:lnTo>
                      <a:pt x="208" y="160"/>
                    </a:lnTo>
                    <a:lnTo>
                      <a:pt x="199" y="168"/>
                    </a:lnTo>
                    <a:lnTo>
                      <a:pt x="190" y="176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7" y="207"/>
                    </a:lnTo>
                    <a:lnTo>
                      <a:pt x="161" y="218"/>
                    </a:lnTo>
                    <a:lnTo>
                      <a:pt x="157" y="230"/>
                    </a:lnTo>
                    <a:lnTo>
                      <a:pt x="153" y="242"/>
                    </a:lnTo>
                    <a:lnTo>
                      <a:pt x="150" y="255"/>
                    </a:lnTo>
                    <a:lnTo>
                      <a:pt x="149" y="269"/>
                    </a:lnTo>
                    <a:lnTo>
                      <a:pt x="148" y="284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3" name="Freeform 144"/>
              <p:cNvSpPr>
                <a:spLocks/>
              </p:cNvSpPr>
              <p:nvPr/>
            </p:nvSpPr>
            <p:spPr bwMode="auto">
              <a:xfrm>
                <a:off x="5093" y="3610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5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4" name="Freeform 145"/>
              <p:cNvSpPr>
                <a:spLocks noEditPoints="1"/>
              </p:cNvSpPr>
              <p:nvPr/>
            </p:nvSpPr>
            <p:spPr bwMode="auto">
              <a:xfrm>
                <a:off x="5160" y="3573"/>
                <a:ext cx="71" cy="133"/>
              </a:xfrm>
              <a:custGeom>
                <a:avLst/>
                <a:gdLst>
                  <a:gd name="T0" fmla="*/ 1 w 576"/>
                  <a:gd name="T1" fmla="*/ 5 h 1074"/>
                  <a:gd name="T2" fmla="*/ 3 w 576"/>
                  <a:gd name="T3" fmla="*/ 5 h 1074"/>
                  <a:gd name="T4" fmla="*/ 4 w 576"/>
                  <a:gd name="T5" fmla="*/ 9 h 1074"/>
                  <a:gd name="T6" fmla="*/ 6 w 576"/>
                  <a:gd name="T7" fmla="*/ 5 h 1074"/>
                  <a:gd name="T8" fmla="*/ 9 w 576"/>
                  <a:gd name="T9" fmla="*/ 5 h 1074"/>
                  <a:gd name="T10" fmla="*/ 2 w 576"/>
                  <a:gd name="T11" fmla="*/ 16 h 1074"/>
                  <a:gd name="T12" fmla="*/ 0 w 576"/>
                  <a:gd name="T13" fmla="*/ 16 h 1074"/>
                  <a:gd name="T14" fmla="*/ 3 w 576"/>
                  <a:gd name="T15" fmla="*/ 12 h 1074"/>
                  <a:gd name="T16" fmla="*/ 1 w 576"/>
                  <a:gd name="T17" fmla="*/ 5 h 1074"/>
                  <a:gd name="T18" fmla="*/ 6 w 576"/>
                  <a:gd name="T19" fmla="*/ 0 h 1074"/>
                  <a:gd name="T20" fmla="*/ 9 w 576"/>
                  <a:gd name="T21" fmla="*/ 0 h 1074"/>
                  <a:gd name="T22" fmla="*/ 6 w 576"/>
                  <a:gd name="T23" fmla="*/ 3 h 1074"/>
                  <a:gd name="T24" fmla="*/ 4 w 576"/>
                  <a:gd name="T25" fmla="*/ 3 h 1074"/>
                  <a:gd name="T26" fmla="*/ 6 w 576"/>
                  <a:gd name="T27" fmla="*/ 0 h 10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6" h="1074">
                    <a:moveTo>
                      <a:pt x="48" y="303"/>
                    </a:moveTo>
                    <a:lnTo>
                      <a:pt x="179" y="303"/>
                    </a:lnTo>
                    <a:lnTo>
                      <a:pt x="263" y="587"/>
                    </a:lnTo>
                    <a:lnTo>
                      <a:pt x="416" y="303"/>
                    </a:lnTo>
                    <a:lnTo>
                      <a:pt x="563" y="303"/>
                    </a:lnTo>
                    <a:lnTo>
                      <a:pt x="144" y="1074"/>
                    </a:lnTo>
                    <a:lnTo>
                      <a:pt x="0" y="1074"/>
                    </a:lnTo>
                    <a:lnTo>
                      <a:pt x="176" y="747"/>
                    </a:lnTo>
                    <a:lnTo>
                      <a:pt x="48" y="303"/>
                    </a:lnTo>
                    <a:close/>
                    <a:moveTo>
                      <a:pt x="400" y="0"/>
                    </a:moveTo>
                    <a:lnTo>
                      <a:pt x="576" y="0"/>
                    </a:lnTo>
                    <a:lnTo>
                      <a:pt x="389" y="190"/>
                    </a:lnTo>
                    <a:lnTo>
                      <a:pt x="280" y="19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5" name="Freeform 146"/>
              <p:cNvSpPr>
                <a:spLocks/>
              </p:cNvSpPr>
              <p:nvPr/>
            </p:nvSpPr>
            <p:spPr bwMode="auto">
              <a:xfrm>
                <a:off x="5235" y="3609"/>
                <a:ext cx="53" cy="68"/>
              </a:xfrm>
              <a:custGeom>
                <a:avLst/>
                <a:gdLst>
                  <a:gd name="T0" fmla="*/ 6 w 429"/>
                  <a:gd name="T1" fmla="*/ 3 h 555"/>
                  <a:gd name="T2" fmla="*/ 6 w 429"/>
                  <a:gd name="T3" fmla="*/ 2 h 555"/>
                  <a:gd name="T4" fmla="*/ 5 w 429"/>
                  <a:gd name="T5" fmla="*/ 2 h 555"/>
                  <a:gd name="T6" fmla="*/ 5 w 429"/>
                  <a:gd name="T7" fmla="*/ 2 h 555"/>
                  <a:gd name="T8" fmla="*/ 5 w 429"/>
                  <a:gd name="T9" fmla="*/ 2 h 555"/>
                  <a:gd name="T10" fmla="*/ 4 w 429"/>
                  <a:gd name="T11" fmla="*/ 2 h 555"/>
                  <a:gd name="T12" fmla="*/ 4 w 429"/>
                  <a:gd name="T13" fmla="*/ 2 h 555"/>
                  <a:gd name="T14" fmla="*/ 3 w 429"/>
                  <a:gd name="T15" fmla="*/ 2 h 555"/>
                  <a:gd name="T16" fmla="*/ 3 w 429"/>
                  <a:gd name="T17" fmla="*/ 3 h 555"/>
                  <a:gd name="T18" fmla="*/ 3 w 429"/>
                  <a:gd name="T19" fmla="*/ 3 h 555"/>
                  <a:gd name="T20" fmla="*/ 2 w 429"/>
                  <a:gd name="T21" fmla="*/ 3 h 555"/>
                  <a:gd name="T22" fmla="*/ 2 w 429"/>
                  <a:gd name="T23" fmla="*/ 4 h 555"/>
                  <a:gd name="T24" fmla="*/ 2 w 429"/>
                  <a:gd name="T25" fmla="*/ 4 h 555"/>
                  <a:gd name="T26" fmla="*/ 2 w 429"/>
                  <a:gd name="T27" fmla="*/ 5 h 555"/>
                  <a:gd name="T28" fmla="*/ 2 w 429"/>
                  <a:gd name="T29" fmla="*/ 5 h 555"/>
                  <a:gd name="T30" fmla="*/ 2 w 429"/>
                  <a:gd name="T31" fmla="*/ 6 h 555"/>
                  <a:gd name="T32" fmla="*/ 3 w 429"/>
                  <a:gd name="T33" fmla="*/ 6 h 555"/>
                  <a:gd name="T34" fmla="*/ 3 w 429"/>
                  <a:gd name="T35" fmla="*/ 6 h 555"/>
                  <a:gd name="T36" fmla="*/ 3 w 429"/>
                  <a:gd name="T37" fmla="*/ 6 h 555"/>
                  <a:gd name="T38" fmla="*/ 3 w 429"/>
                  <a:gd name="T39" fmla="*/ 6 h 555"/>
                  <a:gd name="T40" fmla="*/ 4 w 429"/>
                  <a:gd name="T41" fmla="*/ 6 h 555"/>
                  <a:gd name="T42" fmla="*/ 4 w 429"/>
                  <a:gd name="T43" fmla="*/ 6 h 555"/>
                  <a:gd name="T44" fmla="*/ 5 w 429"/>
                  <a:gd name="T45" fmla="*/ 6 h 555"/>
                  <a:gd name="T46" fmla="*/ 5 w 429"/>
                  <a:gd name="T47" fmla="*/ 6 h 555"/>
                  <a:gd name="T48" fmla="*/ 6 w 429"/>
                  <a:gd name="T49" fmla="*/ 6 h 555"/>
                  <a:gd name="T50" fmla="*/ 6 w 429"/>
                  <a:gd name="T51" fmla="*/ 8 h 555"/>
                  <a:gd name="T52" fmla="*/ 4 w 429"/>
                  <a:gd name="T53" fmla="*/ 8 h 555"/>
                  <a:gd name="T54" fmla="*/ 4 w 429"/>
                  <a:gd name="T55" fmla="*/ 8 h 555"/>
                  <a:gd name="T56" fmla="*/ 3 w 429"/>
                  <a:gd name="T57" fmla="*/ 8 h 555"/>
                  <a:gd name="T58" fmla="*/ 3 w 429"/>
                  <a:gd name="T59" fmla="*/ 8 h 555"/>
                  <a:gd name="T60" fmla="*/ 2 w 429"/>
                  <a:gd name="T61" fmla="*/ 8 h 555"/>
                  <a:gd name="T62" fmla="*/ 2 w 429"/>
                  <a:gd name="T63" fmla="*/ 8 h 555"/>
                  <a:gd name="T64" fmla="*/ 2 w 429"/>
                  <a:gd name="T65" fmla="*/ 8 h 555"/>
                  <a:gd name="T66" fmla="*/ 1 w 429"/>
                  <a:gd name="T67" fmla="*/ 8 h 555"/>
                  <a:gd name="T68" fmla="*/ 1 w 429"/>
                  <a:gd name="T69" fmla="*/ 7 h 555"/>
                  <a:gd name="T70" fmla="*/ 1 w 429"/>
                  <a:gd name="T71" fmla="*/ 7 h 555"/>
                  <a:gd name="T72" fmla="*/ 1 w 429"/>
                  <a:gd name="T73" fmla="*/ 7 h 555"/>
                  <a:gd name="T74" fmla="*/ 1 w 429"/>
                  <a:gd name="T75" fmla="*/ 7 h 555"/>
                  <a:gd name="T76" fmla="*/ 0 w 429"/>
                  <a:gd name="T77" fmla="*/ 6 h 555"/>
                  <a:gd name="T78" fmla="*/ 0 w 429"/>
                  <a:gd name="T79" fmla="*/ 6 h 555"/>
                  <a:gd name="T80" fmla="*/ 0 w 429"/>
                  <a:gd name="T81" fmla="*/ 6 h 555"/>
                  <a:gd name="T82" fmla="*/ 0 w 429"/>
                  <a:gd name="T83" fmla="*/ 5 h 555"/>
                  <a:gd name="T84" fmla="*/ 0 w 429"/>
                  <a:gd name="T85" fmla="*/ 4 h 555"/>
                  <a:gd name="T86" fmla="*/ 0 w 429"/>
                  <a:gd name="T87" fmla="*/ 4 h 555"/>
                  <a:gd name="T88" fmla="*/ 0 w 429"/>
                  <a:gd name="T89" fmla="*/ 3 h 555"/>
                  <a:gd name="T90" fmla="*/ 1 w 429"/>
                  <a:gd name="T91" fmla="*/ 2 h 555"/>
                  <a:gd name="T92" fmla="*/ 1 w 429"/>
                  <a:gd name="T93" fmla="*/ 1 h 555"/>
                  <a:gd name="T94" fmla="*/ 1 w 429"/>
                  <a:gd name="T95" fmla="*/ 1 h 555"/>
                  <a:gd name="T96" fmla="*/ 2 w 429"/>
                  <a:gd name="T97" fmla="*/ 1 h 555"/>
                  <a:gd name="T98" fmla="*/ 2 w 429"/>
                  <a:gd name="T99" fmla="*/ 1 h 555"/>
                  <a:gd name="T100" fmla="*/ 2 w 429"/>
                  <a:gd name="T101" fmla="*/ 0 h 555"/>
                  <a:gd name="T102" fmla="*/ 3 w 429"/>
                  <a:gd name="T103" fmla="*/ 0 h 555"/>
                  <a:gd name="T104" fmla="*/ 3 w 429"/>
                  <a:gd name="T105" fmla="*/ 0 h 555"/>
                  <a:gd name="T106" fmla="*/ 4 w 429"/>
                  <a:gd name="T107" fmla="*/ 0 h 555"/>
                  <a:gd name="T108" fmla="*/ 4 w 429"/>
                  <a:gd name="T109" fmla="*/ 0 h 555"/>
                  <a:gd name="T110" fmla="*/ 5 w 429"/>
                  <a:gd name="T111" fmla="*/ 0 h 555"/>
                  <a:gd name="T112" fmla="*/ 5 w 429"/>
                  <a:gd name="T113" fmla="*/ 0 h 555"/>
                  <a:gd name="T114" fmla="*/ 6 w 429"/>
                  <a:gd name="T115" fmla="*/ 0 h 555"/>
                  <a:gd name="T116" fmla="*/ 7 w 429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9" h="555">
                    <a:moveTo>
                      <a:pt x="429" y="49"/>
                    </a:moveTo>
                    <a:lnTo>
                      <a:pt x="410" y="177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5"/>
                    </a:lnTo>
                    <a:lnTo>
                      <a:pt x="357" y="147"/>
                    </a:lnTo>
                    <a:lnTo>
                      <a:pt x="344" y="142"/>
                    </a:lnTo>
                    <a:lnTo>
                      <a:pt x="330" y="138"/>
                    </a:lnTo>
                    <a:lnTo>
                      <a:pt x="315" y="135"/>
                    </a:lnTo>
                    <a:lnTo>
                      <a:pt x="298" y="133"/>
                    </a:lnTo>
                    <a:lnTo>
                      <a:pt x="279" y="133"/>
                    </a:lnTo>
                    <a:lnTo>
                      <a:pt x="266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7" y="146"/>
                    </a:lnTo>
                    <a:lnTo>
                      <a:pt x="214" y="153"/>
                    </a:lnTo>
                    <a:lnTo>
                      <a:pt x="202" y="161"/>
                    </a:lnTo>
                    <a:lnTo>
                      <a:pt x="192" y="171"/>
                    </a:lnTo>
                    <a:lnTo>
                      <a:pt x="182" y="183"/>
                    </a:lnTo>
                    <a:lnTo>
                      <a:pt x="171" y="195"/>
                    </a:lnTo>
                    <a:lnTo>
                      <a:pt x="163" y="208"/>
                    </a:lnTo>
                    <a:lnTo>
                      <a:pt x="157" y="223"/>
                    </a:lnTo>
                    <a:lnTo>
                      <a:pt x="151" y="237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2" y="285"/>
                    </a:lnTo>
                    <a:lnTo>
                      <a:pt x="140" y="303"/>
                    </a:lnTo>
                    <a:lnTo>
                      <a:pt x="142" y="317"/>
                    </a:lnTo>
                    <a:lnTo>
                      <a:pt x="143" y="331"/>
                    </a:lnTo>
                    <a:lnTo>
                      <a:pt x="145" y="343"/>
                    </a:lnTo>
                    <a:lnTo>
                      <a:pt x="149" y="355"/>
                    </a:lnTo>
                    <a:lnTo>
                      <a:pt x="153" y="366"/>
                    </a:lnTo>
                    <a:lnTo>
                      <a:pt x="159" y="375"/>
                    </a:lnTo>
                    <a:lnTo>
                      <a:pt x="166" y="386"/>
                    </a:lnTo>
                    <a:lnTo>
                      <a:pt x="174" y="394"/>
                    </a:lnTo>
                    <a:lnTo>
                      <a:pt x="182" y="402"/>
                    </a:lnTo>
                    <a:lnTo>
                      <a:pt x="192" y="409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5" y="423"/>
                    </a:lnTo>
                    <a:lnTo>
                      <a:pt x="238" y="425"/>
                    </a:lnTo>
                    <a:lnTo>
                      <a:pt x="251" y="426"/>
                    </a:lnTo>
                    <a:lnTo>
                      <a:pt x="266" y="427"/>
                    </a:lnTo>
                    <a:lnTo>
                      <a:pt x="277" y="426"/>
                    </a:lnTo>
                    <a:lnTo>
                      <a:pt x="289" y="425"/>
                    </a:lnTo>
                    <a:lnTo>
                      <a:pt x="301" y="423"/>
                    </a:lnTo>
                    <a:lnTo>
                      <a:pt x="316" y="419"/>
                    </a:lnTo>
                    <a:lnTo>
                      <a:pt x="330" y="415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7"/>
                    </a:lnTo>
                    <a:lnTo>
                      <a:pt x="362" y="534"/>
                    </a:lnTo>
                    <a:lnTo>
                      <a:pt x="324" y="543"/>
                    </a:lnTo>
                    <a:lnTo>
                      <a:pt x="290" y="550"/>
                    </a:lnTo>
                    <a:lnTo>
                      <a:pt x="260" y="554"/>
                    </a:lnTo>
                    <a:lnTo>
                      <a:pt x="233" y="555"/>
                    </a:lnTo>
                    <a:lnTo>
                      <a:pt x="222" y="555"/>
                    </a:lnTo>
                    <a:lnTo>
                      <a:pt x="209" y="554"/>
                    </a:lnTo>
                    <a:lnTo>
                      <a:pt x="197" y="552"/>
                    </a:lnTo>
                    <a:lnTo>
                      <a:pt x="185" y="550"/>
                    </a:lnTo>
                    <a:lnTo>
                      <a:pt x="174" y="548"/>
                    </a:lnTo>
                    <a:lnTo>
                      <a:pt x="163" y="544"/>
                    </a:lnTo>
                    <a:lnTo>
                      <a:pt x="152" y="541"/>
                    </a:lnTo>
                    <a:lnTo>
                      <a:pt x="142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2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9" y="472"/>
                    </a:lnTo>
                    <a:lnTo>
                      <a:pt x="51" y="463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0"/>
                    </a:lnTo>
                    <a:lnTo>
                      <a:pt x="21" y="410"/>
                    </a:lnTo>
                    <a:lnTo>
                      <a:pt x="17" y="398"/>
                    </a:lnTo>
                    <a:lnTo>
                      <a:pt x="13" y="386"/>
                    </a:lnTo>
                    <a:lnTo>
                      <a:pt x="10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2" y="323"/>
                    </a:lnTo>
                    <a:lnTo>
                      <a:pt x="0" y="295"/>
                    </a:lnTo>
                    <a:lnTo>
                      <a:pt x="2" y="270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8" y="194"/>
                    </a:lnTo>
                    <a:lnTo>
                      <a:pt x="28" y="169"/>
                    </a:lnTo>
                    <a:lnTo>
                      <a:pt x="41" y="145"/>
                    </a:lnTo>
                    <a:lnTo>
                      <a:pt x="54" y="119"/>
                    </a:lnTo>
                    <a:lnTo>
                      <a:pt x="72" y="95"/>
                    </a:lnTo>
                    <a:lnTo>
                      <a:pt x="81" y="84"/>
                    </a:lnTo>
                    <a:lnTo>
                      <a:pt x="90" y="73"/>
                    </a:lnTo>
                    <a:lnTo>
                      <a:pt x="100" y="63"/>
                    </a:lnTo>
                    <a:lnTo>
                      <a:pt x="111" y="54"/>
                    </a:lnTo>
                    <a:lnTo>
                      <a:pt x="121" y="46"/>
                    </a:lnTo>
                    <a:lnTo>
                      <a:pt x="132" y="38"/>
                    </a:lnTo>
                    <a:lnTo>
                      <a:pt x="144" y="31"/>
                    </a:lnTo>
                    <a:lnTo>
                      <a:pt x="157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7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40" y="2"/>
                    </a:lnTo>
                    <a:lnTo>
                      <a:pt x="255" y="1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3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9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6" name="Freeform 147"/>
              <p:cNvSpPr>
                <a:spLocks/>
              </p:cNvSpPr>
              <p:nvPr/>
            </p:nvSpPr>
            <p:spPr bwMode="auto">
              <a:xfrm>
                <a:off x="5295" y="3566"/>
                <a:ext cx="58" cy="110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9 h 888"/>
                  <a:gd name="T30" fmla="*/ 6 w 466"/>
                  <a:gd name="T31" fmla="*/ 14 h 888"/>
                  <a:gd name="T32" fmla="*/ 5 w 466"/>
                  <a:gd name="T33" fmla="*/ 10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8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8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4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3" y="383"/>
                    </a:lnTo>
                    <a:lnTo>
                      <a:pt x="260" y="371"/>
                    </a:lnTo>
                    <a:lnTo>
                      <a:pt x="276" y="362"/>
                    </a:lnTo>
                    <a:lnTo>
                      <a:pt x="291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8"/>
                    </a:lnTo>
                    <a:lnTo>
                      <a:pt x="403" y="364"/>
                    </a:lnTo>
                    <a:lnTo>
                      <a:pt x="414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4" y="436"/>
                    </a:lnTo>
                    <a:lnTo>
                      <a:pt x="458" y="452"/>
                    </a:lnTo>
                    <a:lnTo>
                      <a:pt x="462" y="469"/>
                    </a:lnTo>
                    <a:lnTo>
                      <a:pt x="465" y="487"/>
                    </a:lnTo>
                    <a:lnTo>
                      <a:pt x="466" y="507"/>
                    </a:lnTo>
                    <a:lnTo>
                      <a:pt x="466" y="526"/>
                    </a:lnTo>
                    <a:lnTo>
                      <a:pt x="466" y="538"/>
                    </a:lnTo>
                    <a:lnTo>
                      <a:pt x="466" y="548"/>
                    </a:lnTo>
                    <a:lnTo>
                      <a:pt x="465" y="561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4" y="631"/>
                    </a:lnTo>
                    <a:lnTo>
                      <a:pt x="317" y="602"/>
                    </a:lnTo>
                    <a:lnTo>
                      <a:pt x="319" y="575"/>
                    </a:lnTo>
                    <a:lnTo>
                      <a:pt x="322" y="549"/>
                    </a:lnTo>
                    <a:lnTo>
                      <a:pt x="322" y="525"/>
                    </a:lnTo>
                    <a:lnTo>
                      <a:pt x="321" y="511"/>
                    </a:lnTo>
                    <a:lnTo>
                      <a:pt x="318" y="500"/>
                    </a:lnTo>
                    <a:lnTo>
                      <a:pt x="314" y="490"/>
                    </a:lnTo>
                    <a:lnTo>
                      <a:pt x="308" y="482"/>
                    </a:lnTo>
                    <a:lnTo>
                      <a:pt x="305" y="477"/>
                    </a:lnTo>
                    <a:lnTo>
                      <a:pt x="300" y="474"/>
                    </a:lnTo>
                    <a:lnTo>
                      <a:pt x="295" y="471"/>
                    </a:lnTo>
                    <a:lnTo>
                      <a:pt x="291" y="469"/>
                    </a:lnTo>
                    <a:lnTo>
                      <a:pt x="282" y="465"/>
                    </a:lnTo>
                    <a:lnTo>
                      <a:pt x="270" y="464"/>
                    </a:lnTo>
                    <a:lnTo>
                      <a:pt x="261" y="465"/>
                    </a:lnTo>
                    <a:lnTo>
                      <a:pt x="253" y="467"/>
                    </a:lnTo>
                    <a:lnTo>
                      <a:pt x="245" y="470"/>
                    </a:lnTo>
                    <a:lnTo>
                      <a:pt x="238" y="474"/>
                    </a:lnTo>
                    <a:lnTo>
                      <a:pt x="231" y="478"/>
                    </a:lnTo>
                    <a:lnTo>
                      <a:pt x="224" y="485"/>
                    </a:lnTo>
                    <a:lnTo>
                      <a:pt x="218" y="492"/>
                    </a:lnTo>
                    <a:lnTo>
                      <a:pt x="213" y="500"/>
                    </a:lnTo>
                    <a:lnTo>
                      <a:pt x="207" y="510"/>
                    </a:lnTo>
                    <a:lnTo>
                      <a:pt x="202" y="521"/>
                    </a:lnTo>
                    <a:lnTo>
                      <a:pt x="198" y="532"/>
                    </a:lnTo>
                    <a:lnTo>
                      <a:pt x="193" y="545"/>
                    </a:lnTo>
                    <a:lnTo>
                      <a:pt x="190" y="560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1" y="608"/>
                    </a:lnTo>
                    <a:lnTo>
                      <a:pt x="143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7" name="Freeform 148"/>
              <p:cNvSpPr>
                <a:spLocks noEditPoints="1"/>
              </p:cNvSpPr>
              <p:nvPr/>
            </p:nvSpPr>
            <p:spPr bwMode="auto">
              <a:xfrm>
                <a:off x="3721" y="3751"/>
                <a:ext cx="66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2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5 w 542"/>
                  <a:gd name="T69" fmla="*/ 4 h 553"/>
                  <a:gd name="T70" fmla="*/ 5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1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69" y="543"/>
                    </a:lnTo>
                    <a:lnTo>
                      <a:pt x="329" y="543"/>
                    </a:lnTo>
                    <a:lnTo>
                      <a:pt x="336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5" y="544"/>
                    </a:lnTo>
                    <a:lnTo>
                      <a:pt x="225" y="549"/>
                    </a:lnTo>
                    <a:lnTo>
                      <a:pt x="207" y="552"/>
                    </a:lnTo>
                    <a:lnTo>
                      <a:pt x="187" y="553"/>
                    </a:lnTo>
                    <a:lnTo>
                      <a:pt x="168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1" y="544"/>
                    </a:lnTo>
                    <a:lnTo>
                      <a:pt x="122" y="541"/>
                    </a:lnTo>
                    <a:lnTo>
                      <a:pt x="114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0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4" y="408"/>
                    </a:lnTo>
                    <a:lnTo>
                      <a:pt x="8" y="385"/>
                    </a:lnTo>
                    <a:lnTo>
                      <a:pt x="4" y="362"/>
                    </a:lnTo>
                    <a:lnTo>
                      <a:pt x="1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5" y="249"/>
                    </a:lnTo>
                    <a:lnTo>
                      <a:pt x="7" y="234"/>
                    </a:lnTo>
                    <a:lnTo>
                      <a:pt x="9" y="219"/>
                    </a:lnTo>
                    <a:lnTo>
                      <a:pt x="13" y="204"/>
                    </a:lnTo>
                    <a:lnTo>
                      <a:pt x="17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2" y="150"/>
                    </a:lnTo>
                    <a:lnTo>
                      <a:pt x="38" y="138"/>
                    </a:lnTo>
                    <a:lnTo>
                      <a:pt x="45" y="126"/>
                    </a:lnTo>
                    <a:lnTo>
                      <a:pt x="52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6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1" y="42"/>
                    </a:lnTo>
                    <a:lnTo>
                      <a:pt x="122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5" y="3"/>
                    </a:lnTo>
                    <a:lnTo>
                      <a:pt x="207" y="1"/>
                    </a:lnTo>
                    <a:lnTo>
                      <a:pt x="218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3" y="31"/>
                    </a:lnTo>
                    <a:lnTo>
                      <a:pt x="352" y="45"/>
                    </a:lnTo>
                    <a:lnTo>
                      <a:pt x="372" y="61"/>
                    </a:lnTo>
                    <a:lnTo>
                      <a:pt x="391" y="79"/>
                    </a:lnTo>
                    <a:close/>
                    <a:moveTo>
                      <a:pt x="142" y="297"/>
                    </a:moveTo>
                    <a:lnTo>
                      <a:pt x="144" y="310"/>
                    </a:lnTo>
                    <a:lnTo>
                      <a:pt x="145" y="323"/>
                    </a:lnTo>
                    <a:lnTo>
                      <a:pt x="146" y="335"/>
                    </a:lnTo>
                    <a:lnTo>
                      <a:pt x="149" y="346"/>
                    </a:lnTo>
                    <a:lnTo>
                      <a:pt x="153" y="357"/>
                    </a:lnTo>
                    <a:lnTo>
                      <a:pt x="157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19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4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9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29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2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6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5" y="235"/>
                    </a:lnTo>
                    <a:lnTo>
                      <a:pt x="363" y="223"/>
                    </a:lnTo>
                    <a:lnTo>
                      <a:pt x="359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3" y="181"/>
                    </a:lnTo>
                    <a:lnTo>
                      <a:pt x="335" y="172"/>
                    </a:lnTo>
                    <a:lnTo>
                      <a:pt x="328" y="164"/>
                    </a:lnTo>
                    <a:lnTo>
                      <a:pt x="319" y="157"/>
                    </a:lnTo>
                    <a:lnTo>
                      <a:pt x="311" y="151"/>
                    </a:lnTo>
                    <a:lnTo>
                      <a:pt x="302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1" y="138"/>
                    </a:lnTo>
                    <a:lnTo>
                      <a:pt x="248" y="138"/>
                    </a:lnTo>
                    <a:lnTo>
                      <a:pt x="235" y="140"/>
                    </a:lnTo>
                    <a:lnTo>
                      <a:pt x="225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9" y="194"/>
                    </a:lnTo>
                    <a:lnTo>
                      <a:pt x="162" y="207"/>
                    </a:lnTo>
                    <a:lnTo>
                      <a:pt x="156" y="220"/>
                    </a:lnTo>
                    <a:lnTo>
                      <a:pt x="152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4" y="280"/>
                    </a:lnTo>
                    <a:lnTo>
                      <a:pt x="142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8" name="Freeform 149"/>
              <p:cNvSpPr>
                <a:spLocks/>
              </p:cNvSpPr>
              <p:nvPr/>
            </p:nvSpPr>
            <p:spPr bwMode="auto">
              <a:xfrm>
                <a:off x="3834" y="3751"/>
                <a:ext cx="52" cy="69"/>
              </a:xfrm>
              <a:custGeom>
                <a:avLst/>
                <a:gdLst>
                  <a:gd name="T0" fmla="*/ 6 w 426"/>
                  <a:gd name="T1" fmla="*/ 3 h 555"/>
                  <a:gd name="T2" fmla="*/ 6 w 426"/>
                  <a:gd name="T3" fmla="*/ 2 h 555"/>
                  <a:gd name="T4" fmla="*/ 5 w 426"/>
                  <a:gd name="T5" fmla="*/ 2 h 555"/>
                  <a:gd name="T6" fmla="*/ 5 w 426"/>
                  <a:gd name="T7" fmla="*/ 2 h 555"/>
                  <a:gd name="T8" fmla="*/ 4 w 426"/>
                  <a:gd name="T9" fmla="*/ 2 h 555"/>
                  <a:gd name="T10" fmla="*/ 4 w 426"/>
                  <a:gd name="T11" fmla="*/ 2 h 555"/>
                  <a:gd name="T12" fmla="*/ 4 w 426"/>
                  <a:gd name="T13" fmla="*/ 2 h 555"/>
                  <a:gd name="T14" fmla="*/ 3 w 426"/>
                  <a:gd name="T15" fmla="*/ 2 h 555"/>
                  <a:gd name="T16" fmla="*/ 3 w 426"/>
                  <a:gd name="T17" fmla="*/ 3 h 555"/>
                  <a:gd name="T18" fmla="*/ 3 w 426"/>
                  <a:gd name="T19" fmla="*/ 3 h 555"/>
                  <a:gd name="T20" fmla="*/ 2 w 426"/>
                  <a:gd name="T21" fmla="*/ 3 h 555"/>
                  <a:gd name="T22" fmla="*/ 2 w 426"/>
                  <a:gd name="T23" fmla="*/ 4 h 555"/>
                  <a:gd name="T24" fmla="*/ 2 w 426"/>
                  <a:gd name="T25" fmla="*/ 4 h 555"/>
                  <a:gd name="T26" fmla="*/ 2 w 426"/>
                  <a:gd name="T27" fmla="*/ 5 h 555"/>
                  <a:gd name="T28" fmla="*/ 2 w 426"/>
                  <a:gd name="T29" fmla="*/ 5 h 555"/>
                  <a:gd name="T30" fmla="*/ 2 w 426"/>
                  <a:gd name="T31" fmla="*/ 6 h 555"/>
                  <a:gd name="T32" fmla="*/ 2 w 426"/>
                  <a:gd name="T33" fmla="*/ 6 h 555"/>
                  <a:gd name="T34" fmla="*/ 3 w 426"/>
                  <a:gd name="T35" fmla="*/ 6 h 555"/>
                  <a:gd name="T36" fmla="*/ 3 w 426"/>
                  <a:gd name="T37" fmla="*/ 6 h 555"/>
                  <a:gd name="T38" fmla="*/ 3 w 426"/>
                  <a:gd name="T39" fmla="*/ 6 h 555"/>
                  <a:gd name="T40" fmla="*/ 4 w 426"/>
                  <a:gd name="T41" fmla="*/ 7 h 555"/>
                  <a:gd name="T42" fmla="*/ 4 w 426"/>
                  <a:gd name="T43" fmla="*/ 7 h 555"/>
                  <a:gd name="T44" fmla="*/ 5 w 426"/>
                  <a:gd name="T45" fmla="*/ 6 h 555"/>
                  <a:gd name="T46" fmla="*/ 5 w 426"/>
                  <a:gd name="T47" fmla="*/ 6 h 555"/>
                  <a:gd name="T48" fmla="*/ 5 w 426"/>
                  <a:gd name="T49" fmla="*/ 6 h 555"/>
                  <a:gd name="T50" fmla="*/ 5 w 426"/>
                  <a:gd name="T51" fmla="*/ 8 h 555"/>
                  <a:gd name="T52" fmla="*/ 4 w 426"/>
                  <a:gd name="T53" fmla="*/ 8 h 555"/>
                  <a:gd name="T54" fmla="*/ 3 w 426"/>
                  <a:gd name="T55" fmla="*/ 9 h 555"/>
                  <a:gd name="T56" fmla="*/ 3 w 426"/>
                  <a:gd name="T57" fmla="*/ 9 h 555"/>
                  <a:gd name="T58" fmla="*/ 3 w 426"/>
                  <a:gd name="T59" fmla="*/ 8 h 555"/>
                  <a:gd name="T60" fmla="*/ 2 w 426"/>
                  <a:gd name="T61" fmla="*/ 8 h 555"/>
                  <a:gd name="T62" fmla="*/ 2 w 426"/>
                  <a:gd name="T63" fmla="*/ 8 h 555"/>
                  <a:gd name="T64" fmla="*/ 2 w 426"/>
                  <a:gd name="T65" fmla="*/ 8 h 555"/>
                  <a:gd name="T66" fmla="*/ 1 w 426"/>
                  <a:gd name="T67" fmla="*/ 8 h 555"/>
                  <a:gd name="T68" fmla="*/ 1 w 426"/>
                  <a:gd name="T69" fmla="*/ 8 h 555"/>
                  <a:gd name="T70" fmla="*/ 1 w 426"/>
                  <a:gd name="T71" fmla="*/ 7 h 555"/>
                  <a:gd name="T72" fmla="*/ 1 w 426"/>
                  <a:gd name="T73" fmla="*/ 7 h 555"/>
                  <a:gd name="T74" fmla="*/ 0 w 426"/>
                  <a:gd name="T75" fmla="*/ 7 h 555"/>
                  <a:gd name="T76" fmla="*/ 0 w 426"/>
                  <a:gd name="T77" fmla="*/ 6 h 555"/>
                  <a:gd name="T78" fmla="*/ 0 w 426"/>
                  <a:gd name="T79" fmla="*/ 6 h 555"/>
                  <a:gd name="T80" fmla="*/ 0 w 426"/>
                  <a:gd name="T81" fmla="*/ 6 h 555"/>
                  <a:gd name="T82" fmla="*/ 0 w 426"/>
                  <a:gd name="T83" fmla="*/ 5 h 555"/>
                  <a:gd name="T84" fmla="*/ 0 w 426"/>
                  <a:gd name="T85" fmla="*/ 5 h 555"/>
                  <a:gd name="T86" fmla="*/ 0 w 426"/>
                  <a:gd name="T87" fmla="*/ 4 h 555"/>
                  <a:gd name="T88" fmla="*/ 0 w 426"/>
                  <a:gd name="T89" fmla="*/ 3 h 555"/>
                  <a:gd name="T90" fmla="*/ 1 w 426"/>
                  <a:gd name="T91" fmla="*/ 2 h 555"/>
                  <a:gd name="T92" fmla="*/ 1 w 426"/>
                  <a:gd name="T93" fmla="*/ 1 h 555"/>
                  <a:gd name="T94" fmla="*/ 1 w 426"/>
                  <a:gd name="T95" fmla="*/ 1 h 555"/>
                  <a:gd name="T96" fmla="*/ 2 w 426"/>
                  <a:gd name="T97" fmla="*/ 1 h 555"/>
                  <a:gd name="T98" fmla="*/ 2 w 426"/>
                  <a:gd name="T99" fmla="*/ 1 h 555"/>
                  <a:gd name="T100" fmla="*/ 2 w 426"/>
                  <a:gd name="T101" fmla="*/ 0 h 555"/>
                  <a:gd name="T102" fmla="*/ 3 w 426"/>
                  <a:gd name="T103" fmla="*/ 0 h 555"/>
                  <a:gd name="T104" fmla="*/ 3 w 426"/>
                  <a:gd name="T105" fmla="*/ 0 h 555"/>
                  <a:gd name="T106" fmla="*/ 4 w 426"/>
                  <a:gd name="T107" fmla="*/ 0 h 555"/>
                  <a:gd name="T108" fmla="*/ 4 w 426"/>
                  <a:gd name="T109" fmla="*/ 0 h 555"/>
                  <a:gd name="T110" fmla="*/ 5 w 426"/>
                  <a:gd name="T111" fmla="*/ 0 h 555"/>
                  <a:gd name="T112" fmla="*/ 5 w 426"/>
                  <a:gd name="T113" fmla="*/ 0 h 555"/>
                  <a:gd name="T114" fmla="*/ 6 w 426"/>
                  <a:gd name="T115" fmla="*/ 0 h 555"/>
                  <a:gd name="T116" fmla="*/ 6 w 426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" h="555">
                    <a:moveTo>
                      <a:pt x="426" y="49"/>
                    </a:moveTo>
                    <a:lnTo>
                      <a:pt x="409" y="176"/>
                    </a:lnTo>
                    <a:lnTo>
                      <a:pt x="403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5" y="147"/>
                    </a:lnTo>
                    <a:lnTo>
                      <a:pt x="342" y="141"/>
                    </a:lnTo>
                    <a:lnTo>
                      <a:pt x="328" y="138"/>
                    </a:lnTo>
                    <a:lnTo>
                      <a:pt x="313" y="134"/>
                    </a:lnTo>
                    <a:lnTo>
                      <a:pt x="297" y="133"/>
                    </a:lnTo>
                    <a:lnTo>
                      <a:pt x="278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7" y="140"/>
                    </a:lnTo>
                    <a:lnTo>
                      <a:pt x="224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0" y="170"/>
                    </a:lnTo>
                    <a:lnTo>
                      <a:pt x="180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0" y="285"/>
                    </a:lnTo>
                    <a:lnTo>
                      <a:pt x="140" y="302"/>
                    </a:lnTo>
                    <a:lnTo>
                      <a:pt x="140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2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6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5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78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7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0" y="536"/>
                    </a:lnTo>
                    <a:lnTo>
                      <a:pt x="129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3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5" y="362"/>
                    </a:lnTo>
                    <a:lnTo>
                      <a:pt x="3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3" y="243"/>
                    </a:lnTo>
                    <a:lnTo>
                      <a:pt x="9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39" y="143"/>
                    </a:lnTo>
                    <a:lnTo>
                      <a:pt x="54" y="119"/>
                    </a:lnTo>
                    <a:lnTo>
                      <a:pt x="70" y="95"/>
                    </a:lnTo>
                    <a:lnTo>
                      <a:pt x="79" y="84"/>
                    </a:lnTo>
                    <a:lnTo>
                      <a:pt x="88" y="73"/>
                    </a:lnTo>
                    <a:lnTo>
                      <a:pt x="98" y="63"/>
                    </a:lnTo>
                    <a:lnTo>
                      <a:pt x="109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1" y="14"/>
                    </a:lnTo>
                    <a:lnTo>
                      <a:pt x="195" y="9"/>
                    </a:lnTo>
                    <a:lnTo>
                      <a:pt x="208" y="6"/>
                    </a:lnTo>
                    <a:lnTo>
                      <a:pt x="223" y="3"/>
                    </a:lnTo>
                    <a:lnTo>
                      <a:pt x="238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09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6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89" name="Freeform 150"/>
              <p:cNvSpPr>
                <a:spLocks noEditPoints="1"/>
              </p:cNvSpPr>
              <p:nvPr/>
            </p:nvSpPr>
            <p:spPr bwMode="auto">
              <a:xfrm>
                <a:off x="3893" y="3714"/>
                <a:ext cx="32" cy="104"/>
              </a:xfrm>
              <a:custGeom>
                <a:avLst/>
                <a:gdLst>
                  <a:gd name="T0" fmla="*/ 2 w 260"/>
                  <a:gd name="T1" fmla="*/ 3 h 848"/>
                  <a:gd name="T2" fmla="*/ 2 w 260"/>
                  <a:gd name="T3" fmla="*/ 3 h 848"/>
                  <a:gd name="T4" fmla="*/ 2 w 260"/>
                  <a:gd name="T5" fmla="*/ 3 h 848"/>
                  <a:gd name="T6" fmla="*/ 2 w 260"/>
                  <a:gd name="T7" fmla="*/ 3 h 848"/>
                  <a:gd name="T8" fmla="*/ 1 w 260"/>
                  <a:gd name="T9" fmla="*/ 2 h 848"/>
                  <a:gd name="T10" fmla="*/ 1 w 260"/>
                  <a:gd name="T11" fmla="*/ 2 h 848"/>
                  <a:gd name="T12" fmla="*/ 1 w 260"/>
                  <a:gd name="T13" fmla="*/ 2 h 848"/>
                  <a:gd name="T14" fmla="*/ 1 w 260"/>
                  <a:gd name="T15" fmla="*/ 2 h 848"/>
                  <a:gd name="T16" fmla="*/ 1 w 260"/>
                  <a:gd name="T17" fmla="*/ 1 h 848"/>
                  <a:gd name="T18" fmla="*/ 1 w 260"/>
                  <a:gd name="T19" fmla="*/ 1 h 848"/>
                  <a:gd name="T20" fmla="*/ 1 w 260"/>
                  <a:gd name="T21" fmla="*/ 1 h 848"/>
                  <a:gd name="T22" fmla="*/ 1 w 260"/>
                  <a:gd name="T23" fmla="*/ 0 h 848"/>
                  <a:gd name="T24" fmla="*/ 2 w 260"/>
                  <a:gd name="T25" fmla="*/ 0 h 848"/>
                  <a:gd name="T26" fmla="*/ 2 w 260"/>
                  <a:gd name="T27" fmla="*/ 0 h 848"/>
                  <a:gd name="T28" fmla="*/ 2 w 260"/>
                  <a:gd name="T29" fmla="*/ 0 h 848"/>
                  <a:gd name="T30" fmla="*/ 2 w 260"/>
                  <a:gd name="T31" fmla="*/ 0 h 848"/>
                  <a:gd name="T32" fmla="*/ 3 w 260"/>
                  <a:gd name="T33" fmla="*/ 0 h 848"/>
                  <a:gd name="T34" fmla="*/ 3 w 260"/>
                  <a:gd name="T35" fmla="*/ 0 h 848"/>
                  <a:gd name="T36" fmla="*/ 3 w 260"/>
                  <a:gd name="T37" fmla="*/ 0 h 848"/>
                  <a:gd name="T38" fmla="*/ 3 w 260"/>
                  <a:gd name="T39" fmla="*/ 0 h 848"/>
                  <a:gd name="T40" fmla="*/ 4 w 260"/>
                  <a:gd name="T41" fmla="*/ 0 h 848"/>
                  <a:gd name="T42" fmla="*/ 4 w 260"/>
                  <a:gd name="T43" fmla="*/ 1 h 848"/>
                  <a:gd name="T44" fmla="*/ 4 w 260"/>
                  <a:gd name="T45" fmla="*/ 1 h 848"/>
                  <a:gd name="T46" fmla="*/ 4 w 260"/>
                  <a:gd name="T47" fmla="*/ 1 h 848"/>
                  <a:gd name="T48" fmla="*/ 4 w 260"/>
                  <a:gd name="T49" fmla="*/ 2 h 848"/>
                  <a:gd name="T50" fmla="*/ 4 w 260"/>
                  <a:gd name="T51" fmla="*/ 2 h 848"/>
                  <a:gd name="T52" fmla="*/ 4 w 260"/>
                  <a:gd name="T53" fmla="*/ 2 h 848"/>
                  <a:gd name="T54" fmla="*/ 4 w 260"/>
                  <a:gd name="T55" fmla="*/ 2 h 848"/>
                  <a:gd name="T56" fmla="*/ 3 w 260"/>
                  <a:gd name="T57" fmla="*/ 3 h 848"/>
                  <a:gd name="T58" fmla="*/ 3 w 260"/>
                  <a:gd name="T59" fmla="*/ 3 h 848"/>
                  <a:gd name="T60" fmla="*/ 3 w 260"/>
                  <a:gd name="T61" fmla="*/ 3 h 848"/>
                  <a:gd name="T62" fmla="*/ 3 w 260"/>
                  <a:gd name="T63" fmla="*/ 3 h 848"/>
                  <a:gd name="T64" fmla="*/ 3 w 260"/>
                  <a:gd name="T65" fmla="*/ 3 h 848"/>
                  <a:gd name="T66" fmla="*/ 3 w 260"/>
                  <a:gd name="T67" fmla="*/ 5 h 848"/>
                  <a:gd name="T68" fmla="*/ 0 w 260"/>
                  <a:gd name="T69" fmla="*/ 13 h 8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0" h="848">
                    <a:moveTo>
                      <a:pt x="170" y="199"/>
                    </a:moveTo>
                    <a:lnTo>
                      <a:pt x="160" y="198"/>
                    </a:lnTo>
                    <a:lnTo>
                      <a:pt x="151" y="197"/>
                    </a:lnTo>
                    <a:lnTo>
                      <a:pt x="143" y="195"/>
                    </a:lnTo>
                    <a:lnTo>
                      <a:pt x="135" y="191"/>
                    </a:lnTo>
                    <a:lnTo>
                      <a:pt x="127" y="188"/>
                    </a:lnTo>
                    <a:lnTo>
                      <a:pt x="119" y="182"/>
                    </a:lnTo>
                    <a:lnTo>
                      <a:pt x="112" y="176"/>
                    </a:lnTo>
                    <a:lnTo>
                      <a:pt x="105" y="169"/>
                    </a:lnTo>
                    <a:lnTo>
                      <a:pt x="100" y="161"/>
                    </a:lnTo>
                    <a:lnTo>
                      <a:pt x="94" y="153"/>
                    </a:lnTo>
                    <a:lnTo>
                      <a:pt x="89" y="144"/>
                    </a:lnTo>
                    <a:lnTo>
                      <a:pt x="86" y="136"/>
                    </a:lnTo>
                    <a:lnTo>
                      <a:pt x="82" y="127"/>
                    </a:lnTo>
                    <a:lnTo>
                      <a:pt x="81" y="118"/>
                    </a:lnTo>
                    <a:lnTo>
                      <a:pt x="80" y="107"/>
                    </a:lnTo>
                    <a:lnTo>
                      <a:pt x="79" y="97"/>
                    </a:lnTo>
                    <a:lnTo>
                      <a:pt x="80" y="87"/>
                    </a:lnTo>
                    <a:lnTo>
                      <a:pt x="81" y="77"/>
                    </a:lnTo>
                    <a:lnTo>
                      <a:pt x="82" y="68"/>
                    </a:lnTo>
                    <a:lnTo>
                      <a:pt x="86" y="60"/>
                    </a:lnTo>
                    <a:lnTo>
                      <a:pt x="89" y="51"/>
                    </a:lnTo>
                    <a:lnTo>
                      <a:pt x="94" y="43"/>
                    </a:lnTo>
                    <a:lnTo>
                      <a:pt x="100" y="36"/>
                    </a:lnTo>
                    <a:lnTo>
                      <a:pt x="106" y="28"/>
                    </a:lnTo>
                    <a:lnTo>
                      <a:pt x="113" y="22"/>
                    </a:lnTo>
                    <a:lnTo>
                      <a:pt x="120" y="17"/>
                    </a:lnTo>
                    <a:lnTo>
                      <a:pt x="127" y="11"/>
                    </a:lnTo>
                    <a:lnTo>
                      <a:pt x="135" y="7"/>
                    </a:lnTo>
                    <a:lnTo>
                      <a:pt x="143" y="4"/>
                    </a:lnTo>
                    <a:lnTo>
                      <a:pt x="152" y="2"/>
                    </a:lnTo>
                    <a:lnTo>
                      <a:pt x="160" y="0"/>
                    </a:lnTo>
                    <a:lnTo>
                      <a:pt x="170" y="0"/>
                    </a:lnTo>
                    <a:lnTo>
                      <a:pt x="179" y="0"/>
                    </a:lnTo>
                    <a:lnTo>
                      <a:pt x="188" y="2"/>
                    </a:lnTo>
                    <a:lnTo>
                      <a:pt x="197" y="4"/>
                    </a:lnTo>
                    <a:lnTo>
                      <a:pt x="205" y="7"/>
                    </a:lnTo>
                    <a:lnTo>
                      <a:pt x="212" y="11"/>
                    </a:lnTo>
                    <a:lnTo>
                      <a:pt x="220" y="17"/>
                    </a:lnTo>
                    <a:lnTo>
                      <a:pt x="227" y="22"/>
                    </a:lnTo>
                    <a:lnTo>
                      <a:pt x="234" y="28"/>
                    </a:lnTo>
                    <a:lnTo>
                      <a:pt x="241" y="36"/>
                    </a:lnTo>
                    <a:lnTo>
                      <a:pt x="245" y="43"/>
                    </a:lnTo>
                    <a:lnTo>
                      <a:pt x="250" y="51"/>
                    </a:lnTo>
                    <a:lnTo>
                      <a:pt x="253" y="60"/>
                    </a:lnTo>
                    <a:lnTo>
                      <a:pt x="257" y="68"/>
                    </a:lnTo>
                    <a:lnTo>
                      <a:pt x="259" y="77"/>
                    </a:lnTo>
                    <a:lnTo>
                      <a:pt x="260" y="87"/>
                    </a:lnTo>
                    <a:lnTo>
                      <a:pt x="260" y="97"/>
                    </a:lnTo>
                    <a:lnTo>
                      <a:pt x="260" y="107"/>
                    </a:lnTo>
                    <a:lnTo>
                      <a:pt x="259" y="118"/>
                    </a:lnTo>
                    <a:lnTo>
                      <a:pt x="257" y="128"/>
                    </a:lnTo>
                    <a:lnTo>
                      <a:pt x="254" y="137"/>
                    </a:lnTo>
                    <a:lnTo>
                      <a:pt x="250" y="146"/>
                    </a:lnTo>
                    <a:lnTo>
                      <a:pt x="246" y="154"/>
                    </a:lnTo>
                    <a:lnTo>
                      <a:pt x="241" y="162"/>
                    </a:lnTo>
                    <a:lnTo>
                      <a:pt x="235" y="169"/>
                    </a:lnTo>
                    <a:lnTo>
                      <a:pt x="228" y="176"/>
                    </a:lnTo>
                    <a:lnTo>
                      <a:pt x="221" y="182"/>
                    </a:lnTo>
                    <a:lnTo>
                      <a:pt x="214" y="188"/>
                    </a:lnTo>
                    <a:lnTo>
                      <a:pt x="206" y="191"/>
                    </a:lnTo>
                    <a:lnTo>
                      <a:pt x="198" y="195"/>
                    </a:lnTo>
                    <a:lnTo>
                      <a:pt x="190" y="197"/>
                    </a:lnTo>
                    <a:lnTo>
                      <a:pt x="181" y="199"/>
                    </a:lnTo>
                    <a:lnTo>
                      <a:pt x="172" y="199"/>
                    </a:lnTo>
                    <a:lnTo>
                      <a:pt x="170" y="199"/>
                    </a:lnTo>
                    <a:close/>
                    <a:moveTo>
                      <a:pt x="71" y="316"/>
                    </a:moveTo>
                    <a:lnTo>
                      <a:pt x="212" y="316"/>
                    </a:lnTo>
                    <a:lnTo>
                      <a:pt x="139" y="848"/>
                    </a:lnTo>
                    <a:lnTo>
                      <a:pt x="0" y="848"/>
                    </a:lnTo>
                    <a:lnTo>
                      <a:pt x="71" y="3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0" name="Freeform 151"/>
              <p:cNvSpPr>
                <a:spLocks noEditPoints="1"/>
              </p:cNvSpPr>
              <p:nvPr/>
            </p:nvSpPr>
            <p:spPr bwMode="auto">
              <a:xfrm>
                <a:off x="3930" y="3751"/>
                <a:ext cx="59" cy="68"/>
              </a:xfrm>
              <a:custGeom>
                <a:avLst/>
                <a:gdLst>
                  <a:gd name="T0" fmla="*/ 2 w 485"/>
                  <a:gd name="T1" fmla="*/ 5 h 553"/>
                  <a:gd name="T2" fmla="*/ 2 w 485"/>
                  <a:gd name="T3" fmla="*/ 6 h 553"/>
                  <a:gd name="T4" fmla="*/ 3 w 485"/>
                  <a:gd name="T5" fmla="*/ 6 h 553"/>
                  <a:gd name="T6" fmla="*/ 3 w 485"/>
                  <a:gd name="T7" fmla="*/ 6 h 553"/>
                  <a:gd name="T8" fmla="*/ 3 w 485"/>
                  <a:gd name="T9" fmla="*/ 6 h 553"/>
                  <a:gd name="T10" fmla="*/ 4 w 485"/>
                  <a:gd name="T11" fmla="*/ 7 h 553"/>
                  <a:gd name="T12" fmla="*/ 4 w 485"/>
                  <a:gd name="T13" fmla="*/ 6 h 553"/>
                  <a:gd name="T14" fmla="*/ 5 w 485"/>
                  <a:gd name="T15" fmla="*/ 6 h 553"/>
                  <a:gd name="T16" fmla="*/ 7 w 485"/>
                  <a:gd name="T17" fmla="*/ 6 h 553"/>
                  <a:gd name="T18" fmla="*/ 6 w 485"/>
                  <a:gd name="T19" fmla="*/ 7 h 553"/>
                  <a:gd name="T20" fmla="*/ 6 w 485"/>
                  <a:gd name="T21" fmla="*/ 8 h 553"/>
                  <a:gd name="T22" fmla="*/ 5 w 485"/>
                  <a:gd name="T23" fmla="*/ 8 h 553"/>
                  <a:gd name="T24" fmla="*/ 4 w 485"/>
                  <a:gd name="T25" fmla="*/ 8 h 553"/>
                  <a:gd name="T26" fmla="*/ 4 w 485"/>
                  <a:gd name="T27" fmla="*/ 8 h 553"/>
                  <a:gd name="T28" fmla="*/ 3 w 485"/>
                  <a:gd name="T29" fmla="*/ 8 h 553"/>
                  <a:gd name="T30" fmla="*/ 3 w 485"/>
                  <a:gd name="T31" fmla="*/ 8 h 553"/>
                  <a:gd name="T32" fmla="*/ 2 w 485"/>
                  <a:gd name="T33" fmla="*/ 8 h 553"/>
                  <a:gd name="T34" fmla="*/ 2 w 485"/>
                  <a:gd name="T35" fmla="*/ 8 h 553"/>
                  <a:gd name="T36" fmla="*/ 1 w 485"/>
                  <a:gd name="T37" fmla="*/ 8 h 553"/>
                  <a:gd name="T38" fmla="*/ 1 w 485"/>
                  <a:gd name="T39" fmla="*/ 7 h 553"/>
                  <a:gd name="T40" fmla="*/ 1 w 485"/>
                  <a:gd name="T41" fmla="*/ 7 h 553"/>
                  <a:gd name="T42" fmla="*/ 0 w 485"/>
                  <a:gd name="T43" fmla="*/ 6 h 553"/>
                  <a:gd name="T44" fmla="*/ 0 w 485"/>
                  <a:gd name="T45" fmla="*/ 6 h 553"/>
                  <a:gd name="T46" fmla="*/ 0 w 485"/>
                  <a:gd name="T47" fmla="*/ 5 h 553"/>
                  <a:gd name="T48" fmla="*/ 0 w 485"/>
                  <a:gd name="T49" fmla="*/ 4 h 553"/>
                  <a:gd name="T50" fmla="*/ 0 w 485"/>
                  <a:gd name="T51" fmla="*/ 3 h 553"/>
                  <a:gd name="T52" fmla="*/ 0 w 485"/>
                  <a:gd name="T53" fmla="*/ 3 h 553"/>
                  <a:gd name="T54" fmla="*/ 0 w 485"/>
                  <a:gd name="T55" fmla="*/ 2 h 553"/>
                  <a:gd name="T56" fmla="*/ 1 w 485"/>
                  <a:gd name="T57" fmla="*/ 2 h 553"/>
                  <a:gd name="T58" fmla="*/ 1 w 485"/>
                  <a:gd name="T59" fmla="*/ 1 h 553"/>
                  <a:gd name="T60" fmla="*/ 2 w 485"/>
                  <a:gd name="T61" fmla="*/ 1 h 553"/>
                  <a:gd name="T62" fmla="*/ 2 w 485"/>
                  <a:gd name="T63" fmla="*/ 0 h 553"/>
                  <a:gd name="T64" fmla="*/ 3 w 485"/>
                  <a:gd name="T65" fmla="*/ 0 h 553"/>
                  <a:gd name="T66" fmla="*/ 3 w 485"/>
                  <a:gd name="T67" fmla="*/ 0 h 553"/>
                  <a:gd name="T68" fmla="*/ 4 w 485"/>
                  <a:gd name="T69" fmla="*/ 0 h 553"/>
                  <a:gd name="T70" fmla="*/ 4 w 485"/>
                  <a:gd name="T71" fmla="*/ 0 h 553"/>
                  <a:gd name="T72" fmla="*/ 5 w 485"/>
                  <a:gd name="T73" fmla="*/ 0 h 553"/>
                  <a:gd name="T74" fmla="*/ 5 w 485"/>
                  <a:gd name="T75" fmla="*/ 0 h 553"/>
                  <a:gd name="T76" fmla="*/ 6 w 485"/>
                  <a:gd name="T77" fmla="*/ 1 h 553"/>
                  <a:gd name="T78" fmla="*/ 6 w 485"/>
                  <a:gd name="T79" fmla="*/ 1 h 553"/>
                  <a:gd name="T80" fmla="*/ 6 w 485"/>
                  <a:gd name="T81" fmla="*/ 1 h 553"/>
                  <a:gd name="T82" fmla="*/ 7 w 485"/>
                  <a:gd name="T83" fmla="*/ 2 h 553"/>
                  <a:gd name="T84" fmla="*/ 7 w 485"/>
                  <a:gd name="T85" fmla="*/ 3 h 553"/>
                  <a:gd name="T86" fmla="*/ 7 w 485"/>
                  <a:gd name="T87" fmla="*/ 3 h 553"/>
                  <a:gd name="T88" fmla="*/ 7 w 485"/>
                  <a:gd name="T89" fmla="*/ 5 h 553"/>
                  <a:gd name="T90" fmla="*/ 5 w 485"/>
                  <a:gd name="T91" fmla="*/ 3 h 553"/>
                  <a:gd name="T92" fmla="*/ 5 w 485"/>
                  <a:gd name="T93" fmla="*/ 3 h 553"/>
                  <a:gd name="T94" fmla="*/ 5 w 485"/>
                  <a:gd name="T95" fmla="*/ 2 h 553"/>
                  <a:gd name="T96" fmla="*/ 5 w 485"/>
                  <a:gd name="T97" fmla="*/ 2 h 553"/>
                  <a:gd name="T98" fmla="*/ 4 w 485"/>
                  <a:gd name="T99" fmla="*/ 2 h 553"/>
                  <a:gd name="T100" fmla="*/ 4 w 485"/>
                  <a:gd name="T101" fmla="*/ 2 h 553"/>
                  <a:gd name="T102" fmla="*/ 4 w 485"/>
                  <a:gd name="T103" fmla="*/ 2 h 553"/>
                  <a:gd name="T104" fmla="*/ 3 w 485"/>
                  <a:gd name="T105" fmla="*/ 2 h 553"/>
                  <a:gd name="T106" fmla="*/ 3 w 485"/>
                  <a:gd name="T107" fmla="*/ 2 h 553"/>
                  <a:gd name="T108" fmla="*/ 3 w 485"/>
                  <a:gd name="T109" fmla="*/ 3 h 553"/>
                  <a:gd name="T110" fmla="*/ 2 w 485"/>
                  <a:gd name="T111" fmla="*/ 3 h 5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5" h="553">
                    <a:moveTo>
                      <a:pt x="485" y="313"/>
                    </a:moveTo>
                    <a:lnTo>
                      <a:pt x="150" y="313"/>
                    </a:lnTo>
                    <a:lnTo>
                      <a:pt x="152" y="327"/>
                    </a:lnTo>
                    <a:lnTo>
                      <a:pt x="154" y="341"/>
                    </a:lnTo>
                    <a:lnTo>
                      <a:pt x="158" y="352"/>
                    </a:lnTo>
                    <a:lnTo>
                      <a:pt x="161" y="364"/>
                    </a:lnTo>
                    <a:lnTo>
                      <a:pt x="166" y="374"/>
                    </a:lnTo>
                    <a:lnTo>
                      <a:pt x="172" y="383"/>
                    </a:lnTo>
                    <a:lnTo>
                      <a:pt x="177" y="393"/>
                    </a:lnTo>
                    <a:lnTo>
                      <a:pt x="183" y="400"/>
                    </a:lnTo>
                    <a:lnTo>
                      <a:pt x="190" y="406"/>
                    </a:lnTo>
                    <a:lnTo>
                      <a:pt x="197" y="412"/>
                    </a:lnTo>
                    <a:lnTo>
                      <a:pt x="205" y="418"/>
                    </a:lnTo>
                    <a:lnTo>
                      <a:pt x="214" y="421"/>
                    </a:lnTo>
                    <a:lnTo>
                      <a:pt x="223" y="425"/>
                    </a:lnTo>
                    <a:lnTo>
                      <a:pt x="234" y="427"/>
                    </a:lnTo>
                    <a:lnTo>
                      <a:pt x="244" y="428"/>
                    </a:lnTo>
                    <a:lnTo>
                      <a:pt x="255" y="429"/>
                    </a:lnTo>
                    <a:lnTo>
                      <a:pt x="270" y="428"/>
                    </a:lnTo>
                    <a:lnTo>
                      <a:pt x="285" y="425"/>
                    </a:lnTo>
                    <a:lnTo>
                      <a:pt x="299" y="420"/>
                    </a:lnTo>
                    <a:lnTo>
                      <a:pt x="313" y="412"/>
                    </a:lnTo>
                    <a:lnTo>
                      <a:pt x="327" y="403"/>
                    </a:lnTo>
                    <a:lnTo>
                      <a:pt x="339" y="393"/>
                    </a:lnTo>
                    <a:lnTo>
                      <a:pt x="351" y="379"/>
                    </a:lnTo>
                    <a:lnTo>
                      <a:pt x="362" y="364"/>
                    </a:lnTo>
                    <a:lnTo>
                      <a:pt x="463" y="420"/>
                    </a:lnTo>
                    <a:lnTo>
                      <a:pt x="451" y="436"/>
                    </a:lnTo>
                    <a:lnTo>
                      <a:pt x="438" y="451"/>
                    </a:lnTo>
                    <a:lnTo>
                      <a:pt x="425" y="466"/>
                    </a:lnTo>
                    <a:lnTo>
                      <a:pt x="412" y="479"/>
                    </a:lnTo>
                    <a:lnTo>
                      <a:pt x="399" y="490"/>
                    </a:lnTo>
                    <a:lnTo>
                      <a:pt x="385" y="502"/>
                    </a:lnTo>
                    <a:lnTo>
                      <a:pt x="371" y="511"/>
                    </a:lnTo>
                    <a:lnTo>
                      <a:pt x="358" y="520"/>
                    </a:lnTo>
                    <a:lnTo>
                      <a:pt x="343" y="528"/>
                    </a:lnTo>
                    <a:lnTo>
                      <a:pt x="329" y="535"/>
                    </a:lnTo>
                    <a:lnTo>
                      <a:pt x="314" y="541"/>
                    </a:lnTo>
                    <a:lnTo>
                      <a:pt x="299" y="545"/>
                    </a:lnTo>
                    <a:lnTo>
                      <a:pt x="284" y="549"/>
                    </a:lnTo>
                    <a:lnTo>
                      <a:pt x="268" y="551"/>
                    </a:lnTo>
                    <a:lnTo>
                      <a:pt x="252" y="553"/>
                    </a:lnTo>
                    <a:lnTo>
                      <a:pt x="237" y="553"/>
                    </a:lnTo>
                    <a:lnTo>
                      <a:pt x="223" y="553"/>
                    </a:lnTo>
                    <a:lnTo>
                      <a:pt x="211" y="552"/>
                    </a:lnTo>
                    <a:lnTo>
                      <a:pt x="199" y="551"/>
                    </a:lnTo>
                    <a:lnTo>
                      <a:pt x="187" y="549"/>
                    </a:lnTo>
                    <a:lnTo>
                      <a:pt x="175" y="547"/>
                    </a:lnTo>
                    <a:lnTo>
                      <a:pt x="164" y="543"/>
                    </a:lnTo>
                    <a:lnTo>
                      <a:pt x="152" y="540"/>
                    </a:lnTo>
                    <a:lnTo>
                      <a:pt x="142" y="535"/>
                    </a:lnTo>
                    <a:lnTo>
                      <a:pt x="132" y="530"/>
                    </a:lnTo>
                    <a:lnTo>
                      <a:pt x="121" y="525"/>
                    </a:lnTo>
                    <a:lnTo>
                      <a:pt x="111" y="519"/>
                    </a:lnTo>
                    <a:lnTo>
                      <a:pt x="102" y="513"/>
                    </a:lnTo>
                    <a:lnTo>
                      <a:pt x="93" y="505"/>
                    </a:lnTo>
                    <a:lnTo>
                      <a:pt x="83" y="498"/>
                    </a:lnTo>
                    <a:lnTo>
                      <a:pt x="74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0" y="463"/>
                    </a:lnTo>
                    <a:lnTo>
                      <a:pt x="43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6" y="421"/>
                    </a:lnTo>
                    <a:lnTo>
                      <a:pt x="20" y="410"/>
                    </a:lnTo>
                    <a:lnTo>
                      <a:pt x="16" y="398"/>
                    </a:lnTo>
                    <a:lnTo>
                      <a:pt x="12" y="387"/>
                    </a:lnTo>
                    <a:lnTo>
                      <a:pt x="9" y="374"/>
                    </a:lnTo>
                    <a:lnTo>
                      <a:pt x="6" y="363"/>
                    </a:lnTo>
                    <a:lnTo>
                      <a:pt x="4" y="350"/>
                    </a:lnTo>
                    <a:lnTo>
                      <a:pt x="1" y="324"/>
                    </a:lnTo>
                    <a:lnTo>
                      <a:pt x="0" y="296"/>
                    </a:lnTo>
                    <a:lnTo>
                      <a:pt x="0" y="281"/>
                    </a:lnTo>
                    <a:lnTo>
                      <a:pt x="1" y="266"/>
                    </a:lnTo>
                    <a:lnTo>
                      <a:pt x="2" y="251"/>
                    </a:lnTo>
                    <a:lnTo>
                      <a:pt x="4" y="238"/>
                    </a:lnTo>
                    <a:lnTo>
                      <a:pt x="6" y="223"/>
                    </a:lnTo>
                    <a:lnTo>
                      <a:pt x="10" y="209"/>
                    </a:lnTo>
                    <a:lnTo>
                      <a:pt x="14" y="196"/>
                    </a:lnTo>
                    <a:lnTo>
                      <a:pt x="19" y="182"/>
                    </a:lnTo>
                    <a:lnTo>
                      <a:pt x="24" y="170"/>
                    </a:lnTo>
                    <a:lnTo>
                      <a:pt x="29" y="157"/>
                    </a:lnTo>
                    <a:lnTo>
                      <a:pt x="35" y="145"/>
                    </a:lnTo>
                    <a:lnTo>
                      <a:pt x="42" y="133"/>
                    </a:lnTo>
                    <a:lnTo>
                      <a:pt x="50" y="120"/>
                    </a:lnTo>
                    <a:lnTo>
                      <a:pt x="58" y="109"/>
                    </a:lnTo>
                    <a:lnTo>
                      <a:pt x="66" y="97"/>
                    </a:lnTo>
                    <a:lnTo>
                      <a:pt x="75" y="87"/>
                    </a:lnTo>
                    <a:lnTo>
                      <a:pt x="84" y="77"/>
                    </a:lnTo>
                    <a:lnTo>
                      <a:pt x="95" y="66"/>
                    </a:lnTo>
                    <a:lnTo>
                      <a:pt x="105" y="57"/>
                    </a:lnTo>
                    <a:lnTo>
                      <a:pt x="115" y="49"/>
                    </a:lnTo>
                    <a:lnTo>
                      <a:pt x="126" y="41"/>
                    </a:lnTo>
                    <a:lnTo>
                      <a:pt x="136" y="34"/>
                    </a:lnTo>
                    <a:lnTo>
                      <a:pt x="148" y="27"/>
                    </a:lnTo>
                    <a:lnTo>
                      <a:pt x="158" y="22"/>
                    </a:lnTo>
                    <a:lnTo>
                      <a:pt x="169" y="16"/>
                    </a:lnTo>
                    <a:lnTo>
                      <a:pt x="181" y="12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8" y="3"/>
                    </a:lnTo>
                    <a:lnTo>
                      <a:pt x="230" y="1"/>
                    </a:lnTo>
                    <a:lnTo>
                      <a:pt x="243" y="0"/>
                    </a:lnTo>
                    <a:lnTo>
                      <a:pt x="257" y="0"/>
                    </a:lnTo>
                    <a:lnTo>
                      <a:pt x="269" y="0"/>
                    </a:lnTo>
                    <a:lnTo>
                      <a:pt x="282" y="1"/>
                    </a:lnTo>
                    <a:lnTo>
                      <a:pt x="294" y="2"/>
                    </a:lnTo>
                    <a:lnTo>
                      <a:pt x="306" y="4"/>
                    </a:lnTo>
                    <a:lnTo>
                      <a:pt x="319" y="8"/>
                    </a:lnTo>
                    <a:lnTo>
                      <a:pt x="329" y="10"/>
                    </a:lnTo>
                    <a:lnTo>
                      <a:pt x="340" y="15"/>
                    </a:lnTo>
                    <a:lnTo>
                      <a:pt x="351" y="19"/>
                    </a:lnTo>
                    <a:lnTo>
                      <a:pt x="361" y="24"/>
                    </a:lnTo>
                    <a:lnTo>
                      <a:pt x="371" y="30"/>
                    </a:lnTo>
                    <a:lnTo>
                      <a:pt x="382" y="37"/>
                    </a:lnTo>
                    <a:lnTo>
                      <a:pt x="391" y="43"/>
                    </a:lnTo>
                    <a:lnTo>
                      <a:pt x="400" y="51"/>
                    </a:lnTo>
                    <a:lnTo>
                      <a:pt x="408" y="60"/>
                    </a:lnTo>
                    <a:lnTo>
                      <a:pt x="416" y="69"/>
                    </a:lnTo>
                    <a:lnTo>
                      <a:pt x="424" y="78"/>
                    </a:lnTo>
                    <a:lnTo>
                      <a:pt x="432" y="88"/>
                    </a:lnTo>
                    <a:lnTo>
                      <a:pt x="439" y="99"/>
                    </a:lnTo>
                    <a:lnTo>
                      <a:pt x="446" y="110"/>
                    </a:lnTo>
                    <a:lnTo>
                      <a:pt x="452" y="122"/>
                    </a:lnTo>
                    <a:lnTo>
                      <a:pt x="457" y="134"/>
                    </a:lnTo>
                    <a:lnTo>
                      <a:pt x="462" y="147"/>
                    </a:lnTo>
                    <a:lnTo>
                      <a:pt x="467" y="162"/>
                    </a:lnTo>
                    <a:lnTo>
                      <a:pt x="471" y="176"/>
                    </a:lnTo>
                    <a:lnTo>
                      <a:pt x="475" y="190"/>
                    </a:lnTo>
                    <a:lnTo>
                      <a:pt x="477" y="207"/>
                    </a:lnTo>
                    <a:lnTo>
                      <a:pt x="480" y="223"/>
                    </a:lnTo>
                    <a:lnTo>
                      <a:pt x="482" y="240"/>
                    </a:lnTo>
                    <a:lnTo>
                      <a:pt x="485" y="275"/>
                    </a:lnTo>
                    <a:lnTo>
                      <a:pt x="485" y="313"/>
                    </a:lnTo>
                    <a:close/>
                    <a:moveTo>
                      <a:pt x="157" y="207"/>
                    </a:moveTo>
                    <a:lnTo>
                      <a:pt x="356" y="207"/>
                    </a:lnTo>
                    <a:lnTo>
                      <a:pt x="355" y="196"/>
                    </a:lnTo>
                    <a:lnTo>
                      <a:pt x="353" y="187"/>
                    </a:lnTo>
                    <a:lnTo>
                      <a:pt x="350" y="178"/>
                    </a:lnTo>
                    <a:lnTo>
                      <a:pt x="347" y="169"/>
                    </a:lnTo>
                    <a:lnTo>
                      <a:pt x="343" y="162"/>
                    </a:lnTo>
                    <a:lnTo>
                      <a:pt x="338" y="154"/>
                    </a:lnTo>
                    <a:lnTo>
                      <a:pt x="334" y="148"/>
                    </a:lnTo>
                    <a:lnTo>
                      <a:pt x="328" y="142"/>
                    </a:lnTo>
                    <a:lnTo>
                      <a:pt x="321" y="136"/>
                    </a:lnTo>
                    <a:lnTo>
                      <a:pt x="315" y="133"/>
                    </a:lnTo>
                    <a:lnTo>
                      <a:pt x="307" y="128"/>
                    </a:lnTo>
                    <a:lnTo>
                      <a:pt x="299" y="126"/>
                    </a:lnTo>
                    <a:lnTo>
                      <a:pt x="291" y="124"/>
                    </a:lnTo>
                    <a:lnTo>
                      <a:pt x="282" y="122"/>
                    </a:lnTo>
                    <a:lnTo>
                      <a:pt x="272" y="120"/>
                    </a:lnTo>
                    <a:lnTo>
                      <a:pt x="261" y="120"/>
                    </a:lnTo>
                    <a:lnTo>
                      <a:pt x="252" y="120"/>
                    </a:lnTo>
                    <a:lnTo>
                      <a:pt x="244" y="122"/>
                    </a:lnTo>
                    <a:lnTo>
                      <a:pt x="235" y="124"/>
                    </a:lnTo>
                    <a:lnTo>
                      <a:pt x="228" y="126"/>
                    </a:lnTo>
                    <a:lnTo>
                      <a:pt x="220" y="128"/>
                    </a:lnTo>
                    <a:lnTo>
                      <a:pt x="213" y="133"/>
                    </a:lnTo>
                    <a:lnTo>
                      <a:pt x="205" y="136"/>
                    </a:lnTo>
                    <a:lnTo>
                      <a:pt x="199" y="142"/>
                    </a:lnTo>
                    <a:lnTo>
                      <a:pt x="192" y="148"/>
                    </a:lnTo>
                    <a:lnTo>
                      <a:pt x="187" y="154"/>
                    </a:lnTo>
                    <a:lnTo>
                      <a:pt x="181" y="162"/>
                    </a:lnTo>
                    <a:lnTo>
                      <a:pt x="175" y="169"/>
                    </a:lnTo>
                    <a:lnTo>
                      <a:pt x="171" y="178"/>
                    </a:lnTo>
                    <a:lnTo>
                      <a:pt x="166" y="187"/>
                    </a:lnTo>
                    <a:lnTo>
                      <a:pt x="161" y="196"/>
                    </a:lnTo>
                    <a:lnTo>
                      <a:pt x="157" y="20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1" name="Freeform 152"/>
              <p:cNvSpPr>
                <a:spLocks/>
              </p:cNvSpPr>
              <p:nvPr/>
            </p:nvSpPr>
            <p:spPr bwMode="auto">
              <a:xfrm>
                <a:off x="3995" y="3752"/>
                <a:ext cx="64" cy="66"/>
              </a:xfrm>
              <a:custGeom>
                <a:avLst/>
                <a:gdLst>
                  <a:gd name="T0" fmla="*/ 0 w 516"/>
                  <a:gd name="T1" fmla="*/ 0 h 532"/>
                  <a:gd name="T2" fmla="*/ 2 w 516"/>
                  <a:gd name="T3" fmla="*/ 0 h 532"/>
                  <a:gd name="T4" fmla="*/ 3 w 516"/>
                  <a:gd name="T5" fmla="*/ 5 h 532"/>
                  <a:gd name="T6" fmla="*/ 6 w 516"/>
                  <a:gd name="T7" fmla="*/ 0 h 532"/>
                  <a:gd name="T8" fmla="*/ 8 w 516"/>
                  <a:gd name="T9" fmla="*/ 0 h 532"/>
                  <a:gd name="T10" fmla="*/ 4 w 516"/>
                  <a:gd name="T11" fmla="*/ 8 h 532"/>
                  <a:gd name="T12" fmla="*/ 2 w 516"/>
                  <a:gd name="T13" fmla="*/ 8 h 532"/>
                  <a:gd name="T14" fmla="*/ 0 w 516"/>
                  <a:gd name="T15" fmla="*/ 0 h 5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532">
                    <a:moveTo>
                      <a:pt x="0" y="0"/>
                    </a:moveTo>
                    <a:lnTo>
                      <a:pt x="133" y="0"/>
                    </a:lnTo>
                    <a:lnTo>
                      <a:pt x="219" y="301"/>
                    </a:lnTo>
                    <a:lnTo>
                      <a:pt x="369" y="0"/>
                    </a:lnTo>
                    <a:lnTo>
                      <a:pt x="516" y="0"/>
                    </a:lnTo>
                    <a:lnTo>
                      <a:pt x="249" y="532"/>
                    </a:lnTo>
                    <a:lnTo>
                      <a:pt x="154" y="5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2" name="Freeform 153"/>
              <p:cNvSpPr>
                <a:spLocks/>
              </p:cNvSpPr>
              <p:nvPr/>
            </p:nvSpPr>
            <p:spPr bwMode="auto">
              <a:xfrm>
                <a:off x="4064" y="3751"/>
                <a:ext cx="58" cy="67"/>
              </a:xfrm>
              <a:custGeom>
                <a:avLst/>
                <a:gdLst>
                  <a:gd name="T0" fmla="*/ 3 w 466"/>
                  <a:gd name="T1" fmla="*/ 1 h 543"/>
                  <a:gd name="T2" fmla="*/ 4 w 466"/>
                  <a:gd name="T3" fmla="*/ 1 h 543"/>
                  <a:gd name="T4" fmla="*/ 4 w 466"/>
                  <a:gd name="T5" fmla="*/ 0 h 543"/>
                  <a:gd name="T6" fmla="*/ 5 w 466"/>
                  <a:gd name="T7" fmla="*/ 0 h 543"/>
                  <a:gd name="T8" fmla="*/ 5 w 466"/>
                  <a:gd name="T9" fmla="*/ 0 h 543"/>
                  <a:gd name="T10" fmla="*/ 6 w 466"/>
                  <a:gd name="T11" fmla="*/ 0 h 543"/>
                  <a:gd name="T12" fmla="*/ 6 w 466"/>
                  <a:gd name="T13" fmla="*/ 0 h 543"/>
                  <a:gd name="T14" fmla="*/ 6 w 466"/>
                  <a:gd name="T15" fmla="*/ 0 h 543"/>
                  <a:gd name="T16" fmla="*/ 7 w 466"/>
                  <a:gd name="T17" fmla="*/ 1 h 543"/>
                  <a:gd name="T18" fmla="*/ 7 w 466"/>
                  <a:gd name="T19" fmla="*/ 1 h 543"/>
                  <a:gd name="T20" fmla="*/ 7 w 466"/>
                  <a:gd name="T21" fmla="*/ 2 h 543"/>
                  <a:gd name="T22" fmla="*/ 7 w 466"/>
                  <a:gd name="T23" fmla="*/ 2 h 543"/>
                  <a:gd name="T24" fmla="*/ 7 w 466"/>
                  <a:gd name="T25" fmla="*/ 3 h 543"/>
                  <a:gd name="T26" fmla="*/ 7 w 466"/>
                  <a:gd name="T27" fmla="*/ 3 h 543"/>
                  <a:gd name="T28" fmla="*/ 7 w 466"/>
                  <a:gd name="T29" fmla="*/ 3 h 543"/>
                  <a:gd name="T30" fmla="*/ 4 w 466"/>
                  <a:gd name="T31" fmla="*/ 8 h 543"/>
                  <a:gd name="T32" fmla="*/ 5 w 466"/>
                  <a:gd name="T33" fmla="*/ 3 h 543"/>
                  <a:gd name="T34" fmla="*/ 5 w 466"/>
                  <a:gd name="T35" fmla="*/ 3 h 543"/>
                  <a:gd name="T36" fmla="*/ 5 w 466"/>
                  <a:gd name="T37" fmla="*/ 3 h 543"/>
                  <a:gd name="T38" fmla="*/ 5 w 466"/>
                  <a:gd name="T39" fmla="*/ 2 h 543"/>
                  <a:gd name="T40" fmla="*/ 5 w 466"/>
                  <a:gd name="T41" fmla="*/ 2 h 543"/>
                  <a:gd name="T42" fmla="*/ 5 w 466"/>
                  <a:gd name="T43" fmla="*/ 2 h 543"/>
                  <a:gd name="T44" fmla="*/ 5 w 466"/>
                  <a:gd name="T45" fmla="*/ 2 h 543"/>
                  <a:gd name="T46" fmla="*/ 4 w 466"/>
                  <a:gd name="T47" fmla="*/ 2 h 543"/>
                  <a:gd name="T48" fmla="*/ 4 w 466"/>
                  <a:gd name="T49" fmla="*/ 2 h 543"/>
                  <a:gd name="T50" fmla="*/ 4 w 466"/>
                  <a:gd name="T51" fmla="*/ 2 h 543"/>
                  <a:gd name="T52" fmla="*/ 4 w 466"/>
                  <a:gd name="T53" fmla="*/ 2 h 543"/>
                  <a:gd name="T54" fmla="*/ 4 w 466"/>
                  <a:gd name="T55" fmla="*/ 2 h 543"/>
                  <a:gd name="T56" fmla="*/ 3 w 466"/>
                  <a:gd name="T57" fmla="*/ 2 h 543"/>
                  <a:gd name="T58" fmla="*/ 3 w 466"/>
                  <a:gd name="T59" fmla="*/ 2 h 543"/>
                  <a:gd name="T60" fmla="*/ 3 w 466"/>
                  <a:gd name="T61" fmla="*/ 3 h 543"/>
                  <a:gd name="T62" fmla="*/ 3 w 466"/>
                  <a:gd name="T63" fmla="*/ 3 h 543"/>
                  <a:gd name="T64" fmla="*/ 3 w 466"/>
                  <a:gd name="T65" fmla="*/ 3 h 543"/>
                  <a:gd name="T66" fmla="*/ 2 w 466"/>
                  <a:gd name="T67" fmla="*/ 8 h 543"/>
                  <a:gd name="T68" fmla="*/ 1 w 466"/>
                  <a:gd name="T69" fmla="*/ 0 h 5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66" h="543">
                    <a:moveTo>
                      <a:pt x="215" y="11"/>
                    </a:moveTo>
                    <a:lnTo>
                      <a:pt x="206" y="68"/>
                    </a:lnTo>
                    <a:lnTo>
                      <a:pt x="226" y="50"/>
                    </a:lnTo>
                    <a:lnTo>
                      <a:pt x="246" y="37"/>
                    </a:lnTo>
                    <a:lnTo>
                      <a:pt x="262" y="25"/>
                    </a:lnTo>
                    <a:lnTo>
                      <a:pt x="277" y="16"/>
                    </a:lnTo>
                    <a:lnTo>
                      <a:pt x="291" y="9"/>
                    </a:lnTo>
                    <a:lnTo>
                      <a:pt x="305" y="3"/>
                    </a:lnTo>
                    <a:lnTo>
                      <a:pt x="322" y="1"/>
                    </a:lnTo>
                    <a:lnTo>
                      <a:pt x="338" y="0"/>
                    </a:lnTo>
                    <a:lnTo>
                      <a:pt x="351" y="1"/>
                    </a:lnTo>
                    <a:lnTo>
                      <a:pt x="365" y="3"/>
                    </a:lnTo>
                    <a:lnTo>
                      <a:pt x="378" y="7"/>
                    </a:lnTo>
                    <a:lnTo>
                      <a:pt x="390" y="11"/>
                    </a:lnTo>
                    <a:lnTo>
                      <a:pt x="401" y="18"/>
                    </a:lnTo>
                    <a:lnTo>
                      <a:pt x="412" y="26"/>
                    </a:lnTo>
                    <a:lnTo>
                      <a:pt x="421" y="37"/>
                    </a:lnTo>
                    <a:lnTo>
                      <a:pt x="431" y="48"/>
                    </a:lnTo>
                    <a:lnTo>
                      <a:pt x="440" y="61"/>
                    </a:lnTo>
                    <a:lnTo>
                      <a:pt x="447" y="73"/>
                    </a:lnTo>
                    <a:lnTo>
                      <a:pt x="452" y="88"/>
                    </a:lnTo>
                    <a:lnTo>
                      <a:pt x="457" y="104"/>
                    </a:lnTo>
                    <a:lnTo>
                      <a:pt x="462" y="120"/>
                    </a:lnTo>
                    <a:lnTo>
                      <a:pt x="464" y="138"/>
                    </a:lnTo>
                    <a:lnTo>
                      <a:pt x="466" y="156"/>
                    </a:lnTo>
                    <a:lnTo>
                      <a:pt x="466" y="176"/>
                    </a:lnTo>
                    <a:lnTo>
                      <a:pt x="466" y="188"/>
                    </a:lnTo>
                    <a:lnTo>
                      <a:pt x="466" y="200"/>
                    </a:lnTo>
                    <a:lnTo>
                      <a:pt x="465" y="210"/>
                    </a:lnTo>
                    <a:lnTo>
                      <a:pt x="464" y="218"/>
                    </a:lnTo>
                    <a:lnTo>
                      <a:pt x="419" y="543"/>
                    </a:lnTo>
                    <a:lnTo>
                      <a:pt x="279" y="543"/>
                    </a:lnTo>
                    <a:lnTo>
                      <a:pt x="322" y="235"/>
                    </a:lnTo>
                    <a:lnTo>
                      <a:pt x="323" y="227"/>
                    </a:lnTo>
                    <a:lnTo>
                      <a:pt x="323" y="217"/>
                    </a:lnTo>
                    <a:lnTo>
                      <a:pt x="324" y="205"/>
                    </a:lnTo>
                    <a:lnTo>
                      <a:pt x="324" y="192"/>
                    </a:lnTo>
                    <a:lnTo>
                      <a:pt x="323" y="174"/>
                    </a:lnTo>
                    <a:lnTo>
                      <a:pt x="320" y="159"/>
                    </a:lnTo>
                    <a:lnTo>
                      <a:pt x="318" y="154"/>
                    </a:lnTo>
                    <a:lnTo>
                      <a:pt x="316" y="148"/>
                    </a:lnTo>
                    <a:lnTo>
                      <a:pt x="314" y="142"/>
                    </a:lnTo>
                    <a:lnTo>
                      <a:pt x="310" y="138"/>
                    </a:lnTo>
                    <a:lnTo>
                      <a:pt x="307" y="133"/>
                    </a:lnTo>
                    <a:lnTo>
                      <a:pt x="303" y="130"/>
                    </a:lnTo>
                    <a:lnTo>
                      <a:pt x="299" y="126"/>
                    </a:lnTo>
                    <a:lnTo>
                      <a:pt x="294" y="124"/>
                    </a:lnTo>
                    <a:lnTo>
                      <a:pt x="288" y="122"/>
                    </a:lnTo>
                    <a:lnTo>
                      <a:pt x="284" y="120"/>
                    </a:lnTo>
                    <a:lnTo>
                      <a:pt x="277" y="119"/>
                    </a:lnTo>
                    <a:lnTo>
                      <a:pt x="271" y="119"/>
                    </a:lnTo>
                    <a:lnTo>
                      <a:pt x="263" y="119"/>
                    </a:lnTo>
                    <a:lnTo>
                      <a:pt x="255" y="122"/>
                    </a:lnTo>
                    <a:lnTo>
                      <a:pt x="248" y="124"/>
                    </a:lnTo>
                    <a:lnTo>
                      <a:pt x="241" y="127"/>
                    </a:lnTo>
                    <a:lnTo>
                      <a:pt x="234" y="133"/>
                    </a:lnTo>
                    <a:lnTo>
                      <a:pt x="227" y="139"/>
                    </a:lnTo>
                    <a:lnTo>
                      <a:pt x="221" y="146"/>
                    </a:lnTo>
                    <a:lnTo>
                      <a:pt x="215" y="154"/>
                    </a:lnTo>
                    <a:lnTo>
                      <a:pt x="209" y="163"/>
                    </a:lnTo>
                    <a:lnTo>
                      <a:pt x="203" y="172"/>
                    </a:lnTo>
                    <a:lnTo>
                      <a:pt x="199" y="182"/>
                    </a:lnTo>
                    <a:lnTo>
                      <a:pt x="195" y="193"/>
                    </a:lnTo>
                    <a:lnTo>
                      <a:pt x="192" y="204"/>
                    </a:lnTo>
                    <a:lnTo>
                      <a:pt x="188" y="217"/>
                    </a:lnTo>
                    <a:lnTo>
                      <a:pt x="185" y="230"/>
                    </a:lnTo>
                    <a:lnTo>
                      <a:pt x="184" y="243"/>
                    </a:lnTo>
                    <a:lnTo>
                      <a:pt x="143" y="543"/>
                    </a:lnTo>
                    <a:lnTo>
                      <a:pt x="0" y="543"/>
                    </a:lnTo>
                    <a:lnTo>
                      <a:pt x="73" y="11"/>
                    </a:lnTo>
                    <a:lnTo>
                      <a:pt x="215" y="1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3" name="Freeform 154"/>
              <p:cNvSpPr>
                <a:spLocks/>
              </p:cNvSpPr>
              <p:nvPr/>
            </p:nvSpPr>
            <p:spPr bwMode="auto">
              <a:xfrm>
                <a:off x="4126" y="3752"/>
                <a:ext cx="70" cy="96"/>
              </a:xfrm>
              <a:custGeom>
                <a:avLst/>
                <a:gdLst>
                  <a:gd name="T0" fmla="*/ 1 w 562"/>
                  <a:gd name="T1" fmla="*/ 0 h 771"/>
                  <a:gd name="T2" fmla="*/ 3 w 562"/>
                  <a:gd name="T3" fmla="*/ 0 h 771"/>
                  <a:gd name="T4" fmla="*/ 4 w 562"/>
                  <a:gd name="T5" fmla="*/ 4 h 771"/>
                  <a:gd name="T6" fmla="*/ 6 w 562"/>
                  <a:gd name="T7" fmla="*/ 0 h 771"/>
                  <a:gd name="T8" fmla="*/ 9 w 562"/>
                  <a:gd name="T9" fmla="*/ 0 h 771"/>
                  <a:gd name="T10" fmla="*/ 2 w 562"/>
                  <a:gd name="T11" fmla="*/ 12 h 771"/>
                  <a:gd name="T12" fmla="*/ 0 w 562"/>
                  <a:gd name="T13" fmla="*/ 12 h 771"/>
                  <a:gd name="T14" fmla="*/ 3 w 562"/>
                  <a:gd name="T15" fmla="*/ 7 h 771"/>
                  <a:gd name="T16" fmla="*/ 1 w 562"/>
                  <a:gd name="T17" fmla="*/ 0 h 7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2" h="771">
                    <a:moveTo>
                      <a:pt x="48" y="0"/>
                    </a:moveTo>
                    <a:lnTo>
                      <a:pt x="179" y="0"/>
                    </a:lnTo>
                    <a:lnTo>
                      <a:pt x="263" y="284"/>
                    </a:lnTo>
                    <a:lnTo>
                      <a:pt x="415" y="0"/>
                    </a:lnTo>
                    <a:lnTo>
                      <a:pt x="562" y="0"/>
                    </a:lnTo>
                    <a:lnTo>
                      <a:pt x="143" y="771"/>
                    </a:lnTo>
                    <a:lnTo>
                      <a:pt x="0" y="771"/>
                    </a:lnTo>
                    <a:lnTo>
                      <a:pt x="177" y="44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4" name="Freeform 155"/>
              <p:cNvSpPr>
                <a:spLocks/>
              </p:cNvSpPr>
              <p:nvPr/>
            </p:nvSpPr>
            <p:spPr bwMode="auto">
              <a:xfrm>
                <a:off x="4199" y="3751"/>
                <a:ext cx="53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5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5 w 428"/>
                  <a:gd name="T45" fmla="*/ 6 h 555"/>
                  <a:gd name="T46" fmla="*/ 5 w 428"/>
                  <a:gd name="T47" fmla="*/ 6 h 555"/>
                  <a:gd name="T48" fmla="*/ 6 w 428"/>
                  <a:gd name="T49" fmla="*/ 6 h 555"/>
                  <a:gd name="T50" fmla="*/ 6 w 428"/>
                  <a:gd name="T51" fmla="*/ 8 h 555"/>
                  <a:gd name="T52" fmla="*/ 4 w 428"/>
                  <a:gd name="T53" fmla="*/ 8 h 555"/>
                  <a:gd name="T54" fmla="*/ 4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2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7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09" y="176"/>
                    </a:lnTo>
                    <a:lnTo>
                      <a:pt x="404" y="173"/>
                    </a:lnTo>
                    <a:lnTo>
                      <a:pt x="386" y="163"/>
                    </a:lnTo>
                    <a:lnTo>
                      <a:pt x="370" y="154"/>
                    </a:lnTo>
                    <a:lnTo>
                      <a:pt x="357" y="147"/>
                    </a:lnTo>
                    <a:lnTo>
                      <a:pt x="343" y="141"/>
                    </a:lnTo>
                    <a:lnTo>
                      <a:pt x="329" y="138"/>
                    </a:lnTo>
                    <a:lnTo>
                      <a:pt x="314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1" y="135"/>
                    </a:lnTo>
                    <a:lnTo>
                      <a:pt x="238" y="140"/>
                    </a:lnTo>
                    <a:lnTo>
                      <a:pt x="226" y="145"/>
                    </a:lnTo>
                    <a:lnTo>
                      <a:pt x="213" y="151"/>
                    </a:lnTo>
                    <a:lnTo>
                      <a:pt x="202" y="161"/>
                    </a:lnTo>
                    <a:lnTo>
                      <a:pt x="191" y="170"/>
                    </a:lnTo>
                    <a:lnTo>
                      <a:pt x="181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0" y="236"/>
                    </a:lnTo>
                    <a:lnTo>
                      <a:pt x="145" y="253"/>
                    </a:lnTo>
                    <a:lnTo>
                      <a:pt x="142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2" y="329"/>
                    </a:lnTo>
                    <a:lnTo>
                      <a:pt x="144" y="342"/>
                    </a:lnTo>
                    <a:lnTo>
                      <a:pt x="148" y="355"/>
                    </a:lnTo>
                    <a:lnTo>
                      <a:pt x="152" y="365"/>
                    </a:lnTo>
                    <a:lnTo>
                      <a:pt x="158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1" y="401"/>
                    </a:lnTo>
                    <a:lnTo>
                      <a:pt x="190" y="408"/>
                    </a:lnTo>
                    <a:lnTo>
                      <a:pt x="200" y="413"/>
                    </a:lnTo>
                    <a:lnTo>
                      <a:pt x="212" y="418"/>
                    </a:lnTo>
                    <a:lnTo>
                      <a:pt x="223" y="421"/>
                    </a:lnTo>
                    <a:lnTo>
                      <a:pt x="237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6" y="426"/>
                    </a:lnTo>
                    <a:lnTo>
                      <a:pt x="288" y="425"/>
                    </a:lnTo>
                    <a:lnTo>
                      <a:pt x="300" y="422"/>
                    </a:lnTo>
                    <a:lnTo>
                      <a:pt x="314" y="419"/>
                    </a:lnTo>
                    <a:lnTo>
                      <a:pt x="329" y="414"/>
                    </a:lnTo>
                    <a:lnTo>
                      <a:pt x="345" y="410"/>
                    </a:lnTo>
                    <a:lnTo>
                      <a:pt x="361" y="404"/>
                    </a:lnTo>
                    <a:lnTo>
                      <a:pt x="380" y="396"/>
                    </a:lnTo>
                    <a:lnTo>
                      <a:pt x="361" y="533"/>
                    </a:lnTo>
                    <a:lnTo>
                      <a:pt x="323" y="543"/>
                    </a:lnTo>
                    <a:lnTo>
                      <a:pt x="289" y="549"/>
                    </a:lnTo>
                    <a:lnTo>
                      <a:pt x="259" y="553"/>
                    </a:lnTo>
                    <a:lnTo>
                      <a:pt x="233" y="555"/>
                    </a:lnTo>
                    <a:lnTo>
                      <a:pt x="220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4" y="550"/>
                    </a:lnTo>
                    <a:lnTo>
                      <a:pt x="173" y="548"/>
                    </a:lnTo>
                    <a:lnTo>
                      <a:pt x="161" y="544"/>
                    </a:lnTo>
                    <a:lnTo>
                      <a:pt x="151" y="541"/>
                    </a:lnTo>
                    <a:lnTo>
                      <a:pt x="141" y="536"/>
                    </a:lnTo>
                    <a:lnTo>
                      <a:pt x="130" y="532"/>
                    </a:lnTo>
                    <a:lnTo>
                      <a:pt x="120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1" y="506"/>
                    </a:lnTo>
                    <a:lnTo>
                      <a:pt x="82" y="498"/>
                    </a:lnTo>
                    <a:lnTo>
                      <a:pt x="74" y="490"/>
                    </a:lnTo>
                    <a:lnTo>
                      <a:pt x="65" y="481"/>
                    </a:lnTo>
                    <a:lnTo>
                      <a:pt x="57" y="472"/>
                    </a:lnTo>
                    <a:lnTo>
                      <a:pt x="50" y="462"/>
                    </a:lnTo>
                    <a:lnTo>
                      <a:pt x="43" y="452"/>
                    </a:lnTo>
                    <a:lnTo>
                      <a:pt x="36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0" y="409"/>
                    </a:lnTo>
                    <a:lnTo>
                      <a:pt x="16" y="397"/>
                    </a:lnTo>
                    <a:lnTo>
                      <a:pt x="12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4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4" y="243"/>
                    </a:lnTo>
                    <a:lnTo>
                      <a:pt x="10" y="218"/>
                    </a:lnTo>
                    <a:lnTo>
                      <a:pt x="17" y="193"/>
                    </a:lnTo>
                    <a:lnTo>
                      <a:pt x="27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89" y="73"/>
                    </a:lnTo>
                    <a:lnTo>
                      <a:pt x="98" y="63"/>
                    </a:lnTo>
                    <a:lnTo>
                      <a:pt x="110" y="54"/>
                    </a:lnTo>
                    <a:lnTo>
                      <a:pt x="120" y="45"/>
                    </a:lnTo>
                    <a:lnTo>
                      <a:pt x="132" y="37"/>
                    </a:lnTo>
                    <a:lnTo>
                      <a:pt x="143" y="30"/>
                    </a:lnTo>
                    <a:lnTo>
                      <a:pt x="156" y="24"/>
                    </a:lnTo>
                    <a:lnTo>
                      <a:pt x="168" y="18"/>
                    </a:lnTo>
                    <a:lnTo>
                      <a:pt x="182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3" y="3"/>
                    </a:lnTo>
                    <a:lnTo>
                      <a:pt x="240" y="1"/>
                    </a:lnTo>
                    <a:lnTo>
                      <a:pt x="254" y="0"/>
                    </a:lnTo>
                    <a:lnTo>
                      <a:pt x="270" y="0"/>
                    </a:lnTo>
                    <a:lnTo>
                      <a:pt x="290" y="1"/>
                    </a:lnTo>
                    <a:lnTo>
                      <a:pt x="311" y="3"/>
                    </a:lnTo>
                    <a:lnTo>
                      <a:pt x="330" y="7"/>
                    </a:lnTo>
                    <a:lnTo>
                      <a:pt x="350" y="12"/>
                    </a:lnTo>
                    <a:lnTo>
                      <a:pt x="369" y="19"/>
                    </a:lnTo>
                    <a:lnTo>
                      <a:pt x="389" y="27"/>
                    </a:lnTo>
                    <a:lnTo>
                      <a:pt x="408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5" name="Freeform 156"/>
              <p:cNvSpPr>
                <a:spLocks/>
              </p:cNvSpPr>
              <p:nvPr/>
            </p:nvSpPr>
            <p:spPr bwMode="auto">
              <a:xfrm>
                <a:off x="4258" y="3709"/>
                <a:ext cx="58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7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0" y="0"/>
                    </a:moveTo>
                    <a:lnTo>
                      <a:pt x="260" y="0"/>
                    </a:lnTo>
                    <a:lnTo>
                      <a:pt x="205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59" y="371"/>
                    </a:lnTo>
                    <a:lnTo>
                      <a:pt x="275" y="361"/>
                    </a:lnTo>
                    <a:lnTo>
                      <a:pt x="290" y="354"/>
                    </a:lnTo>
                    <a:lnTo>
                      <a:pt x="306" y="349"/>
                    </a:lnTo>
                    <a:lnTo>
                      <a:pt x="323" y="346"/>
                    </a:lnTo>
                    <a:lnTo>
                      <a:pt x="340" y="345"/>
                    </a:lnTo>
                    <a:lnTo>
                      <a:pt x="354" y="346"/>
                    </a:lnTo>
                    <a:lnTo>
                      <a:pt x="368" y="348"/>
                    </a:lnTo>
                    <a:lnTo>
                      <a:pt x="381" y="352"/>
                    </a:lnTo>
                    <a:lnTo>
                      <a:pt x="392" y="357"/>
                    </a:lnTo>
                    <a:lnTo>
                      <a:pt x="402" y="364"/>
                    </a:lnTo>
                    <a:lnTo>
                      <a:pt x="413" y="372"/>
                    </a:lnTo>
                    <a:lnTo>
                      <a:pt x="423" y="383"/>
                    </a:lnTo>
                    <a:lnTo>
                      <a:pt x="432" y="394"/>
                    </a:lnTo>
                    <a:lnTo>
                      <a:pt x="440" y="407"/>
                    </a:lnTo>
                    <a:lnTo>
                      <a:pt x="447" y="421"/>
                    </a:lnTo>
                    <a:lnTo>
                      <a:pt x="453" y="436"/>
                    </a:lnTo>
                    <a:lnTo>
                      <a:pt x="457" y="452"/>
                    </a:lnTo>
                    <a:lnTo>
                      <a:pt x="461" y="469"/>
                    </a:lnTo>
                    <a:lnTo>
                      <a:pt x="463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6" y="548"/>
                    </a:lnTo>
                    <a:lnTo>
                      <a:pt x="463" y="560"/>
                    </a:lnTo>
                    <a:lnTo>
                      <a:pt x="462" y="572"/>
                    </a:lnTo>
                    <a:lnTo>
                      <a:pt x="418" y="888"/>
                    </a:lnTo>
                    <a:lnTo>
                      <a:pt x="278" y="888"/>
                    </a:lnTo>
                    <a:lnTo>
                      <a:pt x="313" y="631"/>
                    </a:lnTo>
                    <a:lnTo>
                      <a:pt x="316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7" y="500"/>
                    </a:lnTo>
                    <a:lnTo>
                      <a:pt x="313" y="490"/>
                    </a:lnTo>
                    <a:lnTo>
                      <a:pt x="307" y="480"/>
                    </a:lnTo>
                    <a:lnTo>
                      <a:pt x="304" y="477"/>
                    </a:lnTo>
                    <a:lnTo>
                      <a:pt x="299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69" y="464"/>
                    </a:lnTo>
                    <a:lnTo>
                      <a:pt x="260" y="464"/>
                    </a:lnTo>
                    <a:lnTo>
                      <a:pt x="252" y="467"/>
                    </a:lnTo>
                    <a:lnTo>
                      <a:pt x="244" y="469"/>
                    </a:lnTo>
                    <a:lnTo>
                      <a:pt x="237" y="473"/>
                    </a:lnTo>
                    <a:lnTo>
                      <a:pt x="230" y="478"/>
                    </a:lnTo>
                    <a:lnTo>
                      <a:pt x="223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6" y="509"/>
                    </a:lnTo>
                    <a:lnTo>
                      <a:pt x="202" y="521"/>
                    </a:lnTo>
                    <a:lnTo>
                      <a:pt x="196" y="532"/>
                    </a:lnTo>
                    <a:lnTo>
                      <a:pt x="192" y="545"/>
                    </a:lnTo>
                    <a:lnTo>
                      <a:pt x="189" y="558"/>
                    </a:lnTo>
                    <a:lnTo>
                      <a:pt x="186" y="575"/>
                    </a:lnTo>
                    <a:lnTo>
                      <a:pt x="182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6" name="Freeform 157"/>
              <p:cNvSpPr>
                <a:spLocks/>
              </p:cNvSpPr>
              <p:nvPr/>
            </p:nvSpPr>
            <p:spPr bwMode="auto">
              <a:xfrm>
                <a:off x="4364" y="3751"/>
                <a:ext cx="52" cy="69"/>
              </a:xfrm>
              <a:custGeom>
                <a:avLst/>
                <a:gdLst>
                  <a:gd name="T0" fmla="*/ 6 w 428"/>
                  <a:gd name="T1" fmla="*/ 3 h 555"/>
                  <a:gd name="T2" fmla="*/ 6 w 428"/>
                  <a:gd name="T3" fmla="*/ 2 h 555"/>
                  <a:gd name="T4" fmla="*/ 5 w 428"/>
                  <a:gd name="T5" fmla="*/ 2 h 555"/>
                  <a:gd name="T6" fmla="*/ 5 w 428"/>
                  <a:gd name="T7" fmla="*/ 2 h 555"/>
                  <a:gd name="T8" fmla="*/ 4 w 428"/>
                  <a:gd name="T9" fmla="*/ 2 h 555"/>
                  <a:gd name="T10" fmla="*/ 4 w 428"/>
                  <a:gd name="T11" fmla="*/ 2 h 555"/>
                  <a:gd name="T12" fmla="*/ 4 w 428"/>
                  <a:gd name="T13" fmla="*/ 2 h 555"/>
                  <a:gd name="T14" fmla="*/ 3 w 428"/>
                  <a:gd name="T15" fmla="*/ 2 h 555"/>
                  <a:gd name="T16" fmla="*/ 3 w 428"/>
                  <a:gd name="T17" fmla="*/ 3 h 555"/>
                  <a:gd name="T18" fmla="*/ 3 w 428"/>
                  <a:gd name="T19" fmla="*/ 3 h 555"/>
                  <a:gd name="T20" fmla="*/ 2 w 428"/>
                  <a:gd name="T21" fmla="*/ 3 h 555"/>
                  <a:gd name="T22" fmla="*/ 2 w 428"/>
                  <a:gd name="T23" fmla="*/ 4 h 555"/>
                  <a:gd name="T24" fmla="*/ 2 w 428"/>
                  <a:gd name="T25" fmla="*/ 4 h 555"/>
                  <a:gd name="T26" fmla="*/ 2 w 428"/>
                  <a:gd name="T27" fmla="*/ 5 h 555"/>
                  <a:gd name="T28" fmla="*/ 2 w 428"/>
                  <a:gd name="T29" fmla="*/ 5 h 555"/>
                  <a:gd name="T30" fmla="*/ 2 w 428"/>
                  <a:gd name="T31" fmla="*/ 6 h 555"/>
                  <a:gd name="T32" fmla="*/ 2 w 428"/>
                  <a:gd name="T33" fmla="*/ 6 h 555"/>
                  <a:gd name="T34" fmla="*/ 3 w 428"/>
                  <a:gd name="T35" fmla="*/ 6 h 555"/>
                  <a:gd name="T36" fmla="*/ 3 w 428"/>
                  <a:gd name="T37" fmla="*/ 6 h 555"/>
                  <a:gd name="T38" fmla="*/ 3 w 428"/>
                  <a:gd name="T39" fmla="*/ 6 h 555"/>
                  <a:gd name="T40" fmla="*/ 4 w 428"/>
                  <a:gd name="T41" fmla="*/ 7 h 555"/>
                  <a:gd name="T42" fmla="*/ 4 w 428"/>
                  <a:gd name="T43" fmla="*/ 7 h 555"/>
                  <a:gd name="T44" fmla="*/ 4 w 428"/>
                  <a:gd name="T45" fmla="*/ 6 h 555"/>
                  <a:gd name="T46" fmla="*/ 5 w 428"/>
                  <a:gd name="T47" fmla="*/ 6 h 555"/>
                  <a:gd name="T48" fmla="*/ 5 w 428"/>
                  <a:gd name="T49" fmla="*/ 6 h 555"/>
                  <a:gd name="T50" fmla="*/ 5 w 428"/>
                  <a:gd name="T51" fmla="*/ 8 h 555"/>
                  <a:gd name="T52" fmla="*/ 4 w 428"/>
                  <a:gd name="T53" fmla="*/ 8 h 555"/>
                  <a:gd name="T54" fmla="*/ 3 w 428"/>
                  <a:gd name="T55" fmla="*/ 9 h 555"/>
                  <a:gd name="T56" fmla="*/ 3 w 428"/>
                  <a:gd name="T57" fmla="*/ 9 h 555"/>
                  <a:gd name="T58" fmla="*/ 3 w 428"/>
                  <a:gd name="T59" fmla="*/ 8 h 555"/>
                  <a:gd name="T60" fmla="*/ 2 w 428"/>
                  <a:gd name="T61" fmla="*/ 8 h 555"/>
                  <a:gd name="T62" fmla="*/ 2 w 428"/>
                  <a:gd name="T63" fmla="*/ 8 h 555"/>
                  <a:gd name="T64" fmla="*/ 2 w 428"/>
                  <a:gd name="T65" fmla="*/ 8 h 555"/>
                  <a:gd name="T66" fmla="*/ 1 w 428"/>
                  <a:gd name="T67" fmla="*/ 8 h 555"/>
                  <a:gd name="T68" fmla="*/ 1 w 428"/>
                  <a:gd name="T69" fmla="*/ 8 h 555"/>
                  <a:gd name="T70" fmla="*/ 1 w 428"/>
                  <a:gd name="T71" fmla="*/ 7 h 555"/>
                  <a:gd name="T72" fmla="*/ 1 w 428"/>
                  <a:gd name="T73" fmla="*/ 7 h 555"/>
                  <a:gd name="T74" fmla="*/ 0 w 428"/>
                  <a:gd name="T75" fmla="*/ 7 h 555"/>
                  <a:gd name="T76" fmla="*/ 0 w 428"/>
                  <a:gd name="T77" fmla="*/ 6 h 555"/>
                  <a:gd name="T78" fmla="*/ 0 w 428"/>
                  <a:gd name="T79" fmla="*/ 6 h 555"/>
                  <a:gd name="T80" fmla="*/ 0 w 428"/>
                  <a:gd name="T81" fmla="*/ 6 h 555"/>
                  <a:gd name="T82" fmla="*/ 0 w 428"/>
                  <a:gd name="T83" fmla="*/ 5 h 555"/>
                  <a:gd name="T84" fmla="*/ 0 w 428"/>
                  <a:gd name="T85" fmla="*/ 5 h 555"/>
                  <a:gd name="T86" fmla="*/ 0 w 428"/>
                  <a:gd name="T87" fmla="*/ 4 h 555"/>
                  <a:gd name="T88" fmla="*/ 0 w 428"/>
                  <a:gd name="T89" fmla="*/ 3 h 555"/>
                  <a:gd name="T90" fmla="*/ 1 w 428"/>
                  <a:gd name="T91" fmla="*/ 2 h 555"/>
                  <a:gd name="T92" fmla="*/ 1 w 428"/>
                  <a:gd name="T93" fmla="*/ 1 h 555"/>
                  <a:gd name="T94" fmla="*/ 1 w 428"/>
                  <a:gd name="T95" fmla="*/ 1 h 555"/>
                  <a:gd name="T96" fmla="*/ 2 w 428"/>
                  <a:gd name="T97" fmla="*/ 1 h 555"/>
                  <a:gd name="T98" fmla="*/ 2 w 428"/>
                  <a:gd name="T99" fmla="*/ 1 h 555"/>
                  <a:gd name="T100" fmla="*/ 2 w 428"/>
                  <a:gd name="T101" fmla="*/ 0 h 555"/>
                  <a:gd name="T102" fmla="*/ 3 w 428"/>
                  <a:gd name="T103" fmla="*/ 0 h 555"/>
                  <a:gd name="T104" fmla="*/ 3 w 428"/>
                  <a:gd name="T105" fmla="*/ 0 h 555"/>
                  <a:gd name="T106" fmla="*/ 4 w 428"/>
                  <a:gd name="T107" fmla="*/ 0 h 555"/>
                  <a:gd name="T108" fmla="*/ 4 w 428"/>
                  <a:gd name="T109" fmla="*/ 0 h 555"/>
                  <a:gd name="T110" fmla="*/ 5 w 428"/>
                  <a:gd name="T111" fmla="*/ 0 h 555"/>
                  <a:gd name="T112" fmla="*/ 5 w 428"/>
                  <a:gd name="T113" fmla="*/ 0 h 555"/>
                  <a:gd name="T114" fmla="*/ 6 w 428"/>
                  <a:gd name="T115" fmla="*/ 0 h 555"/>
                  <a:gd name="T116" fmla="*/ 6 w 428"/>
                  <a:gd name="T117" fmla="*/ 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8" h="555">
                    <a:moveTo>
                      <a:pt x="428" y="49"/>
                    </a:moveTo>
                    <a:lnTo>
                      <a:pt x="410" y="176"/>
                    </a:lnTo>
                    <a:lnTo>
                      <a:pt x="404" y="173"/>
                    </a:lnTo>
                    <a:lnTo>
                      <a:pt x="387" y="163"/>
                    </a:lnTo>
                    <a:lnTo>
                      <a:pt x="371" y="154"/>
                    </a:lnTo>
                    <a:lnTo>
                      <a:pt x="356" y="147"/>
                    </a:lnTo>
                    <a:lnTo>
                      <a:pt x="343" y="141"/>
                    </a:lnTo>
                    <a:lnTo>
                      <a:pt x="330" y="138"/>
                    </a:lnTo>
                    <a:lnTo>
                      <a:pt x="315" y="134"/>
                    </a:lnTo>
                    <a:lnTo>
                      <a:pt x="297" y="133"/>
                    </a:lnTo>
                    <a:lnTo>
                      <a:pt x="279" y="132"/>
                    </a:lnTo>
                    <a:lnTo>
                      <a:pt x="265" y="133"/>
                    </a:lnTo>
                    <a:lnTo>
                      <a:pt x="252" y="135"/>
                    </a:lnTo>
                    <a:lnTo>
                      <a:pt x="239" y="140"/>
                    </a:lnTo>
                    <a:lnTo>
                      <a:pt x="226" y="145"/>
                    </a:lnTo>
                    <a:lnTo>
                      <a:pt x="214" y="151"/>
                    </a:lnTo>
                    <a:lnTo>
                      <a:pt x="202" y="161"/>
                    </a:lnTo>
                    <a:lnTo>
                      <a:pt x="192" y="170"/>
                    </a:lnTo>
                    <a:lnTo>
                      <a:pt x="182" y="181"/>
                    </a:lnTo>
                    <a:lnTo>
                      <a:pt x="171" y="194"/>
                    </a:lnTo>
                    <a:lnTo>
                      <a:pt x="163" y="208"/>
                    </a:lnTo>
                    <a:lnTo>
                      <a:pt x="156" y="221"/>
                    </a:lnTo>
                    <a:lnTo>
                      <a:pt x="151" y="236"/>
                    </a:lnTo>
                    <a:lnTo>
                      <a:pt x="146" y="253"/>
                    </a:lnTo>
                    <a:lnTo>
                      <a:pt x="143" y="269"/>
                    </a:lnTo>
                    <a:lnTo>
                      <a:pt x="141" y="285"/>
                    </a:lnTo>
                    <a:lnTo>
                      <a:pt x="140" y="302"/>
                    </a:lnTo>
                    <a:lnTo>
                      <a:pt x="141" y="317"/>
                    </a:lnTo>
                    <a:lnTo>
                      <a:pt x="143" y="329"/>
                    </a:lnTo>
                    <a:lnTo>
                      <a:pt x="145" y="342"/>
                    </a:lnTo>
                    <a:lnTo>
                      <a:pt x="148" y="355"/>
                    </a:lnTo>
                    <a:lnTo>
                      <a:pt x="153" y="365"/>
                    </a:lnTo>
                    <a:lnTo>
                      <a:pt x="159" y="375"/>
                    </a:lnTo>
                    <a:lnTo>
                      <a:pt x="165" y="385"/>
                    </a:lnTo>
                    <a:lnTo>
                      <a:pt x="173" y="394"/>
                    </a:lnTo>
                    <a:lnTo>
                      <a:pt x="182" y="401"/>
                    </a:lnTo>
                    <a:lnTo>
                      <a:pt x="191" y="408"/>
                    </a:lnTo>
                    <a:lnTo>
                      <a:pt x="201" y="413"/>
                    </a:lnTo>
                    <a:lnTo>
                      <a:pt x="213" y="418"/>
                    </a:lnTo>
                    <a:lnTo>
                      <a:pt x="224" y="421"/>
                    </a:lnTo>
                    <a:lnTo>
                      <a:pt x="238" y="424"/>
                    </a:lnTo>
                    <a:lnTo>
                      <a:pt x="250" y="426"/>
                    </a:lnTo>
                    <a:lnTo>
                      <a:pt x="265" y="426"/>
                    </a:lnTo>
                    <a:lnTo>
                      <a:pt x="277" y="426"/>
                    </a:lnTo>
                    <a:lnTo>
                      <a:pt x="288" y="425"/>
                    </a:lnTo>
                    <a:lnTo>
                      <a:pt x="301" y="422"/>
                    </a:lnTo>
                    <a:lnTo>
                      <a:pt x="315" y="419"/>
                    </a:lnTo>
                    <a:lnTo>
                      <a:pt x="330" y="414"/>
                    </a:lnTo>
                    <a:lnTo>
                      <a:pt x="346" y="410"/>
                    </a:lnTo>
                    <a:lnTo>
                      <a:pt x="362" y="404"/>
                    </a:lnTo>
                    <a:lnTo>
                      <a:pt x="380" y="396"/>
                    </a:lnTo>
                    <a:lnTo>
                      <a:pt x="362" y="533"/>
                    </a:lnTo>
                    <a:lnTo>
                      <a:pt x="324" y="543"/>
                    </a:lnTo>
                    <a:lnTo>
                      <a:pt x="289" y="549"/>
                    </a:lnTo>
                    <a:lnTo>
                      <a:pt x="260" y="553"/>
                    </a:lnTo>
                    <a:lnTo>
                      <a:pt x="233" y="555"/>
                    </a:lnTo>
                    <a:lnTo>
                      <a:pt x="221" y="555"/>
                    </a:lnTo>
                    <a:lnTo>
                      <a:pt x="209" y="553"/>
                    </a:lnTo>
                    <a:lnTo>
                      <a:pt x="196" y="552"/>
                    </a:lnTo>
                    <a:lnTo>
                      <a:pt x="185" y="550"/>
                    </a:lnTo>
                    <a:lnTo>
                      <a:pt x="173" y="548"/>
                    </a:lnTo>
                    <a:lnTo>
                      <a:pt x="162" y="544"/>
                    </a:lnTo>
                    <a:lnTo>
                      <a:pt x="152" y="541"/>
                    </a:lnTo>
                    <a:lnTo>
                      <a:pt x="141" y="536"/>
                    </a:lnTo>
                    <a:lnTo>
                      <a:pt x="131" y="532"/>
                    </a:lnTo>
                    <a:lnTo>
                      <a:pt x="121" y="526"/>
                    </a:lnTo>
                    <a:lnTo>
                      <a:pt x="110" y="520"/>
                    </a:lnTo>
                    <a:lnTo>
                      <a:pt x="101" y="513"/>
                    </a:lnTo>
                    <a:lnTo>
                      <a:pt x="92" y="506"/>
                    </a:lnTo>
                    <a:lnTo>
                      <a:pt x="83" y="498"/>
                    </a:lnTo>
                    <a:lnTo>
                      <a:pt x="75" y="490"/>
                    </a:lnTo>
                    <a:lnTo>
                      <a:pt x="66" y="481"/>
                    </a:lnTo>
                    <a:lnTo>
                      <a:pt x="58" y="472"/>
                    </a:lnTo>
                    <a:lnTo>
                      <a:pt x="51" y="462"/>
                    </a:lnTo>
                    <a:lnTo>
                      <a:pt x="44" y="452"/>
                    </a:lnTo>
                    <a:lnTo>
                      <a:pt x="37" y="442"/>
                    </a:lnTo>
                    <a:lnTo>
                      <a:pt x="31" y="432"/>
                    </a:lnTo>
                    <a:lnTo>
                      <a:pt x="25" y="420"/>
                    </a:lnTo>
                    <a:lnTo>
                      <a:pt x="21" y="409"/>
                    </a:lnTo>
                    <a:lnTo>
                      <a:pt x="16" y="397"/>
                    </a:lnTo>
                    <a:lnTo>
                      <a:pt x="13" y="386"/>
                    </a:lnTo>
                    <a:lnTo>
                      <a:pt x="9" y="374"/>
                    </a:lnTo>
                    <a:lnTo>
                      <a:pt x="7" y="362"/>
                    </a:lnTo>
                    <a:lnTo>
                      <a:pt x="5" y="349"/>
                    </a:lnTo>
                    <a:lnTo>
                      <a:pt x="1" y="323"/>
                    </a:lnTo>
                    <a:lnTo>
                      <a:pt x="0" y="295"/>
                    </a:lnTo>
                    <a:lnTo>
                      <a:pt x="1" y="269"/>
                    </a:lnTo>
                    <a:lnTo>
                      <a:pt x="5" y="243"/>
                    </a:lnTo>
                    <a:lnTo>
                      <a:pt x="11" y="218"/>
                    </a:lnTo>
                    <a:lnTo>
                      <a:pt x="17" y="193"/>
                    </a:lnTo>
                    <a:lnTo>
                      <a:pt x="28" y="169"/>
                    </a:lnTo>
                    <a:lnTo>
                      <a:pt x="40" y="143"/>
                    </a:lnTo>
                    <a:lnTo>
                      <a:pt x="54" y="119"/>
                    </a:lnTo>
                    <a:lnTo>
                      <a:pt x="71" y="95"/>
                    </a:lnTo>
                    <a:lnTo>
                      <a:pt x="79" y="84"/>
                    </a:lnTo>
                    <a:lnTo>
                      <a:pt x="90" y="73"/>
                    </a:lnTo>
                    <a:lnTo>
                      <a:pt x="99" y="63"/>
                    </a:lnTo>
                    <a:lnTo>
                      <a:pt x="110" y="54"/>
                    </a:lnTo>
                    <a:lnTo>
                      <a:pt x="121" y="45"/>
                    </a:lnTo>
                    <a:lnTo>
                      <a:pt x="132" y="37"/>
                    </a:lnTo>
                    <a:lnTo>
                      <a:pt x="144" y="30"/>
                    </a:lnTo>
                    <a:lnTo>
                      <a:pt x="156" y="24"/>
                    </a:lnTo>
                    <a:lnTo>
                      <a:pt x="169" y="18"/>
                    </a:lnTo>
                    <a:lnTo>
                      <a:pt x="183" y="14"/>
                    </a:lnTo>
                    <a:lnTo>
                      <a:pt x="195" y="9"/>
                    </a:lnTo>
                    <a:lnTo>
                      <a:pt x="210" y="6"/>
                    </a:lnTo>
                    <a:lnTo>
                      <a:pt x="224" y="3"/>
                    </a:lnTo>
                    <a:lnTo>
                      <a:pt x="239" y="1"/>
                    </a:lnTo>
                    <a:lnTo>
                      <a:pt x="255" y="0"/>
                    </a:lnTo>
                    <a:lnTo>
                      <a:pt x="271" y="0"/>
                    </a:lnTo>
                    <a:lnTo>
                      <a:pt x="291" y="1"/>
                    </a:lnTo>
                    <a:lnTo>
                      <a:pt x="311" y="3"/>
                    </a:lnTo>
                    <a:lnTo>
                      <a:pt x="331" y="7"/>
                    </a:lnTo>
                    <a:lnTo>
                      <a:pt x="350" y="12"/>
                    </a:lnTo>
                    <a:lnTo>
                      <a:pt x="370" y="19"/>
                    </a:lnTo>
                    <a:lnTo>
                      <a:pt x="389" y="27"/>
                    </a:lnTo>
                    <a:lnTo>
                      <a:pt x="409" y="38"/>
                    </a:lnTo>
                    <a:lnTo>
                      <a:pt x="428" y="4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7" name="Freeform 158"/>
              <p:cNvSpPr>
                <a:spLocks/>
              </p:cNvSpPr>
              <p:nvPr/>
            </p:nvSpPr>
            <p:spPr bwMode="auto">
              <a:xfrm>
                <a:off x="4423" y="3709"/>
                <a:ext cx="57" cy="109"/>
              </a:xfrm>
              <a:custGeom>
                <a:avLst/>
                <a:gdLst>
                  <a:gd name="T0" fmla="*/ 4 w 466"/>
                  <a:gd name="T1" fmla="*/ 0 h 888"/>
                  <a:gd name="T2" fmla="*/ 3 w 466"/>
                  <a:gd name="T3" fmla="*/ 6 h 888"/>
                  <a:gd name="T4" fmla="*/ 4 w 466"/>
                  <a:gd name="T5" fmla="*/ 6 h 888"/>
                  <a:gd name="T6" fmla="*/ 4 w 466"/>
                  <a:gd name="T7" fmla="*/ 5 h 888"/>
                  <a:gd name="T8" fmla="*/ 5 w 466"/>
                  <a:gd name="T9" fmla="*/ 5 h 888"/>
                  <a:gd name="T10" fmla="*/ 5 w 466"/>
                  <a:gd name="T11" fmla="*/ 5 h 888"/>
                  <a:gd name="T12" fmla="*/ 6 w 466"/>
                  <a:gd name="T13" fmla="*/ 5 h 888"/>
                  <a:gd name="T14" fmla="*/ 6 w 466"/>
                  <a:gd name="T15" fmla="*/ 6 h 888"/>
                  <a:gd name="T16" fmla="*/ 6 w 466"/>
                  <a:gd name="T17" fmla="*/ 6 h 888"/>
                  <a:gd name="T18" fmla="*/ 7 w 466"/>
                  <a:gd name="T19" fmla="*/ 6 h 888"/>
                  <a:gd name="T20" fmla="*/ 7 w 466"/>
                  <a:gd name="T21" fmla="*/ 7 h 888"/>
                  <a:gd name="T22" fmla="*/ 7 w 466"/>
                  <a:gd name="T23" fmla="*/ 7 h 888"/>
                  <a:gd name="T24" fmla="*/ 7 w 466"/>
                  <a:gd name="T25" fmla="*/ 8 h 888"/>
                  <a:gd name="T26" fmla="*/ 7 w 466"/>
                  <a:gd name="T27" fmla="*/ 8 h 888"/>
                  <a:gd name="T28" fmla="*/ 7 w 466"/>
                  <a:gd name="T29" fmla="*/ 8 h 888"/>
                  <a:gd name="T30" fmla="*/ 6 w 466"/>
                  <a:gd name="T31" fmla="*/ 13 h 888"/>
                  <a:gd name="T32" fmla="*/ 5 w 466"/>
                  <a:gd name="T33" fmla="*/ 9 h 888"/>
                  <a:gd name="T34" fmla="*/ 5 w 466"/>
                  <a:gd name="T35" fmla="*/ 9 h 888"/>
                  <a:gd name="T36" fmla="*/ 5 w 466"/>
                  <a:gd name="T37" fmla="*/ 8 h 888"/>
                  <a:gd name="T38" fmla="*/ 5 w 466"/>
                  <a:gd name="T39" fmla="*/ 7 h 888"/>
                  <a:gd name="T40" fmla="*/ 5 w 466"/>
                  <a:gd name="T41" fmla="*/ 7 h 888"/>
                  <a:gd name="T42" fmla="*/ 5 w 466"/>
                  <a:gd name="T43" fmla="*/ 7 h 888"/>
                  <a:gd name="T44" fmla="*/ 4 w 466"/>
                  <a:gd name="T45" fmla="*/ 7 h 888"/>
                  <a:gd name="T46" fmla="*/ 4 w 466"/>
                  <a:gd name="T47" fmla="*/ 7 h 888"/>
                  <a:gd name="T48" fmla="*/ 4 w 466"/>
                  <a:gd name="T49" fmla="*/ 7 h 888"/>
                  <a:gd name="T50" fmla="*/ 4 w 466"/>
                  <a:gd name="T51" fmla="*/ 7 h 888"/>
                  <a:gd name="T52" fmla="*/ 3 w 466"/>
                  <a:gd name="T53" fmla="*/ 7 h 888"/>
                  <a:gd name="T54" fmla="*/ 3 w 466"/>
                  <a:gd name="T55" fmla="*/ 7 h 888"/>
                  <a:gd name="T56" fmla="*/ 3 w 466"/>
                  <a:gd name="T57" fmla="*/ 8 h 888"/>
                  <a:gd name="T58" fmla="*/ 3 w 466"/>
                  <a:gd name="T59" fmla="*/ 8 h 888"/>
                  <a:gd name="T60" fmla="*/ 3 w 466"/>
                  <a:gd name="T61" fmla="*/ 9 h 888"/>
                  <a:gd name="T62" fmla="*/ 3 w 466"/>
                  <a:gd name="T63" fmla="*/ 9 h 888"/>
                  <a:gd name="T64" fmla="*/ 0 w 466"/>
                  <a:gd name="T65" fmla="*/ 13 h 8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66" h="888">
                    <a:moveTo>
                      <a:pt x="121" y="0"/>
                    </a:moveTo>
                    <a:lnTo>
                      <a:pt x="261" y="0"/>
                    </a:lnTo>
                    <a:lnTo>
                      <a:pt x="206" y="414"/>
                    </a:lnTo>
                    <a:lnTo>
                      <a:pt x="225" y="398"/>
                    </a:lnTo>
                    <a:lnTo>
                      <a:pt x="242" y="383"/>
                    </a:lnTo>
                    <a:lnTo>
                      <a:pt x="260" y="371"/>
                    </a:lnTo>
                    <a:lnTo>
                      <a:pt x="274" y="361"/>
                    </a:lnTo>
                    <a:lnTo>
                      <a:pt x="290" y="354"/>
                    </a:lnTo>
                    <a:lnTo>
                      <a:pt x="307" y="349"/>
                    </a:lnTo>
                    <a:lnTo>
                      <a:pt x="324" y="346"/>
                    </a:lnTo>
                    <a:lnTo>
                      <a:pt x="341" y="345"/>
                    </a:lnTo>
                    <a:lnTo>
                      <a:pt x="355" y="346"/>
                    </a:lnTo>
                    <a:lnTo>
                      <a:pt x="369" y="348"/>
                    </a:lnTo>
                    <a:lnTo>
                      <a:pt x="381" y="352"/>
                    </a:lnTo>
                    <a:lnTo>
                      <a:pt x="393" y="357"/>
                    </a:lnTo>
                    <a:lnTo>
                      <a:pt x="403" y="364"/>
                    </a:lnTo>
                    <a:lnTo>
                      <a:pt x="413" y="372"/>
                    </a:lnTo>
                    <a:lnTo>
                      <a:pt x="424" y="383"/>
                    </a:lnTo>
                    <a:lnTo>
                      <a:pt x="433" y="394"/>
                    </a:lnTo>
                    <a:lnTo>
                      <a:pt x="441" y="407"/>
                    </a:lnTo>
                    <a:lnTo>
                      <a:pt x="448" y="421"/>
                    </a:lnTo>
                    <a:lnTo>
                      <a:pt x="453" y="436"/>
                    </a:lnTo>
                    <a:lnTo>
                      <a:pt x="458" y="452"/>
                    </a:lnTo>
                    <a:lnTo>
                      <a:pt x="461" y="469"/>
                    </a:lnTo>
                    <a:lnTo>
                      <a:pt x="464" y="487"/>
                    </a:lnTo>
                    <a:lnTo>
                      <a:pt x="466" y="506"/>
                    </a:lnTo>
                    <a:lnTo>
                      <a:pt x="466" y="526"/>
                    </a:lnTo>
                    <a:lnTo>
                      <a:pt x="466" y="537"/>
                    </a:lnTo>
                    <a:lnTo>
                      <a:pt x="465" y="548"/>
                    </a:lnTo>
                    <a:lnTo>
                      <a:pt x="464" y="560"/>
                    </a:lnTo>
                    <a:lnTo>
                      <a:pt x="463" y="572"/>
                    </a:lnTo>
                    <a:lnTo>
                      <a:pt x="419" y="888"/>
                    </a:lnTo>
                    <a:lnTo>
                      <a:pt x="279" y="888"/>
                    </a:lnTo>
                    <a:lnTo>
                      <a:pt x="313" y="631"/>
                    </a:lnTo>
                    <a:lnTo>
                      <a:pt x="317" y="601"/>
                    </a:lnTo>
                    <a:lnTo>
                      <a:pt x="319" y="575"/>
                    </a:lnTo>
                    <a:lnTo>
                      <a:pt x="321" y="549"/>
                    </a:lnTo>
                    <a:lnTo>
                      <a:pt x="321" y="525"/>
                    </a:lnTo>
                    <a:lnTo>
                      <a:pt x="320" y="511"/>
                    </a:lnTo>
                    <a:lnTo>
                      <a:pt x="318" y="500"/>
                    </a:lnTo>
                    <a:lnTo>
                      <a:pt x="313" y="490"/>
                    </a:lnTo>
                    <a:lnTo>
                      <a:pt x="308" y="480"/>
                    </a:lnTo>
                    <a:lnTo>
                      <a:pt x="304" y="477"/>
                    </a:lnTo>
                    <a:lnTo>
                      <a:pt x="300" y="473"/>
                    </a:lnTo>
                    <a:lnTo>
                      <a:pt x="295" y="471"/>
                    </a:lnTo>
                    <a:lnTo>
                      <a:pt x="290" y="468"/>
                    </a:lnTo>
                    <a:lnTo>
                      <a:pt x="281" y="465"/>
                    </a:lnTo>
                    <a:lnTo>
                      <a:pt x="270" y="464"/>
                    </a:lnTo>
                    <a:lnTo>
                      <a:pt x="261" y="464"/>
                    </a:lnTo>
                    <a:lnTo>
                      <a:pt x="253" y="467"/>
                    </a:lnTo>
                    <a:lnTo>
                      <a:pt x="245" y="469"/>
                    </a:lnTo>
                    <a:lnTo>
                      <a:pt x="238" y="473"/>
                    </a:lnTo>
                    <a:lnTo>
                      <a:pt x="231" y="478"/>
                    </a:lnTo>
                    <a:lnTo>
                      <a:pt x="224" y="484"/>
                    </a:lnTo>
                    <a:lnTo>
                      <a:pt x="218" y="492"/>
                    </a:lnTo>
                    <a:lnTo>
                      <a:pt x="212" y="500"/>
                    </a:lnTo>
                    <a:lnTo>
                      <a:pt x="207" y="509"/>
                    </a:lnTo>
                    <a:lnTo>
                      <a:pt x="201" y="521"/>
                    </a:lnTo>
                    <a:lnTo>
                      <a:pt x="196" y="532"/>
                    </a:lnTo>
                    <a:lnTo>
                      <a:pt x="193" y="545"/>
                    </a:lnTo>
                    <a:lnTo>
                      <a:pt x="188" y="558"/>
                    </a:lnTo>
                    <a:lnTo>
                      <a:pt x="186" y="575"/>
                    </a:lnTo>
                    <a:lnTo>
                      <a:pt x="183" y="591"/>
                    </a:lnTo>
                    <a:lnTo>
                      <a:pt x="180" y="608"/>
                    </a:lnTo>
                    <a:lnTo>
                      <a:pt x="142" y="888"/>
                    </a:lnTo>
                    <a:lnTo>
                      <a:pt x="0" y="888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8" name="Freeform 159"/>
              <p:cNvSpPr>
                <a:spLocks noEditPoints="1"/>
              </p:cNvSpPr>
              <p:nvPr/>
            </p:nvSpPr>
            <p:spPr bwMode="auto">
              <a:xfrm>
                <a:off x="4487" y="3751"/>
                <a:ext cx="66" cy="68"/>
              </a:xfrm>
              <a:custGeom>
                <a:avLst/>
                <a:gdLst>
                  <a:gd name="T0" fmla="*/ 8 w 528"/>
                  <a:gd name="T1" fmla="*/ 5 h 553"/>
                  <a:gd name="T2" fmla="*/ 8 w 528"/>
                  <a:gd name="T3" fmla="*/ 6 h 553"/>
                  <a:gd name="T4" fmla="*/ 8 w 528"/>
                  <a:gd name="T5" fmla="*/ 6 h 553"/>
                  <a:gd name="T6" fmla="*/ 7 w 528"/>
                  <a:gd name="T7" fmla="*/ 7 h 553"/>
                  <a:gd name="T8" fmla="*/ 7 w 528"/>
                  <a:gd name="T9" fmla="*/ 8 h 553"/>
                  <a:gd name="T10" fmla="*/ 6 w 528"/>
                  <a:gd name="T11" fmla="*/ 8 h 553"/>
                  <a:gd name="T12" fmla="*/ 5 w 528"/>
                  <a:gd name="T13" fmla="*/ 8 h 553"/>
                  <a:gd name="T14" fmla="*/ 4 w 528"/>
                  <a:gd name="T15" fmla="*/ 8 h 553"/>
                  <a:gd name="T16" fmla="*/ 3 w 528"/>
                  <a:gd name="T17" fmla="*/ 8 h 553"/>
                  <a:gd name="T18" fmla="*/ 3 w 528"/>
                  <a:gd name="T19" fmla="*/ 8 h 553"/>
                  <a:gd name="T20" fmla="*/ 2 w 528"/>
                  <a:gd name="T21" fmla="*/ 8 h 553"/>
                  <a:gd name="T22" fmla="*/ 1 w 528"/>
                  <a:gd name="T23" fmla="*/ 7 h 553"/>
                  <a:gd name="T24" fmla="*/ 1 w 528"/>
                  <a:gd name="T25" fmla="*/ 7 h 553"/>
                  <a:gd name="T26" fmla="*/ 0 w 528"/>
                  <a:gd name="T27" fmla="*/ 6 h 553"/>
                  <a:gd name="T28" fmla="*/ 0 w 528"/>
                  <a:gd name="T29" fmla="*/ 5 h 553"/>
                  <a:gd name="T30" fmla="*/ 0 w 528"/>
                  <a:gd name="T31" fmla="*/ 5 h 553"/>
                  <a:gd name="T32" fmla="*/ 0 w 528"/>
                  <a:gd name="T33" fmla="*/ 4 h 553"/>
                  <a:gd name="T34" fmla="*/ 0 w 528"/>
                  <a:gd name="T35" fmla="*/ 3 h 553"/>
                  <a:gd name="T36" fmla="*/ 1 w 528"/>
                  <a:gd name="T37" fmla="*/ 2 h 553"/>
                  <a:gd name="T38" fmla="*/ 1 w 528"/>
                  <a:gd name="T39" fmla="*/ 1 h 553"/>
                  <a:gd name="T40" fmla="*/ 2 w 528"/>
                  <a:gd name="T41" fmla="*/ 1 h 553"/>
                  <a:gd name="T42" fmla="*/ 2 w 528"/>
                  <a:gd name="T43" fmla="*/ 0 h 553"/>
                  <a:gd name="T44" fmla="*/ 3 w 528"/>
                  <a:gd name="T45" fmla="*/ 0 h 553"/>
                  <a:gd name="T46" fmla="*/ 4 w 528"/>
                  <a:gd name="T47" fmla="*/ 0 h 553"/>
                  <a:gd name="T48" fmla="*/ 5 w 528"/>
                  <a:gd name="T49" fmla="*/ 0 h 553"/>
                  <a:gd name="T50" fmla="*/ 6 w 528"/>
                  <a:gd name="T51" fmla="*/ 0 h 553"/>
                  <a:gd name="T52" fmla="*/ 6 w 528"/>
                  <a:gd name="T53" fmla="*/ 0 h 553"/>
                  <a:gd name="T54" fmla="*/ 7 w 528"/>
                  <a:gd name="T55" fmla="*/ 1 h 553"/>
                  <a:gd name="T56" fmla="*/ 8 w 528"/>
                  <a:gd name="T57" fmla="*/ 2 h 553"/>
                  <a:gd name="T58" fmla="*/ 8 w 528"/>
                  <a:gd name="T59" fmla="*/ 2 h 553"/>
                  <a:gd name="T60" fmla="*/ 8 w 528"/>
                  <a:gd name="T61" fmla="*/ 3 h 553"/>
                  <a:gd name="T62" fmla="*/ 8 w 528"/>
                  <a:gd name="T63" fmla="*/ 4 h 553"/>
                  <a:gd name="T64" fmla="*/ 2 w 528"/>
                  <a:gd name="T65" fmla="*/ 5 h 553"/>
                  <a:gd name="T66" fmla="*/ 3 w 528"/>
                  <a:gd name="T67" fmla="*/ 5 h 553"/>
                  <a:gd name="T68" fmla="*/ 3 w 528"/>
                  <a:gd name="T69" fmla="*/ 6 h 553"/>
                  <a:gd name="T70" fmla="*/ 4 w 528"/>
                  <a:gd name="T71" fmla="*/ 6 h 553"/>
                  <a:gd name="T72" fmla="*/ 5 w 528"/>
                  <a:gd name="T73" fmla="*/ 6 h 553"/>
                  <a:gd name="T74" fmla="*/ 5 w 528"/>
                  <a:gd name="T75" fmla="*/ 6 h 553"/>
                  <a:gd name="T76" fmla="*/ 6 w 528"/>
                  <a:gd name="T77" fmla="*/ 5 h 553"/>
                  <a:gd name="T78" fmla="*/ 6 w 528"/>
                  <a:gd name="T79" fmla="*/ 5 h 553"/>
                  <a:gd name="T80" fmla="*/ 6 w 528"/>
                  <a:gd name="T81" fmla="*/ 4 h 553"/>
                  <a:gd name="T82" fmla="*/ 6 w 528"/>
                  <a:gd name="T83" fmla="*/ 3 h 553"/>
                  <a:gd name="T84" fmla="*/ 5 w 528"/>
                  <a:gd name="T85" fmla="*/ 2 h 553"/>
                  <a:gd name="T86" fmla="*/ 5 w 528"/>
                  <a:gd name="T87" fmla="*/ 2 h 553"/>
                  <a:gd name="T88" fmla="*/ 4 w 528"/>
                  <a:gd name="T89" fmla="*/ 2 h 553"/>
                  <a:gd name="T90" fmla="*/ 3 w 528"/>
                  <a:gd name="T91" fmla="*/ 2 h 553"/>
                  <a:gd name="T92" fmla="*/ 3 w 528"/>
                  <a:gd name="T93" fmla="*/ 3 h 553"/>
                  <a:gd name="T94" fmla="*/ 2 w 528"/>
                  <a:gd name="T95" fmla="*/ 4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28" h="553">
                    <a:moveTo>
                      <a:pt x="528" y="273"/>
                    </a:moveTo>
                    <a:lnTo>
                      <a:pt x="528" y="287"/>
                    </a:lnTo>
                    <a:lnTo>
                      <a:pt x="527" y="301"/>
                    </a:lnTo>
                    <a:lnTo>
                      <a:pt x="526" y="316"/>
                    </a:lnTo>
                    <a:lnTo>
                      <a:pt x="523" y="328"/>
                    </a:lnTo>
                    <a:lnTo>
                      <a:pt x="520" y="342"/>
                    </a:lnTo>
                    <a:lnTo>
                      <a:pt x="516" y="355"/>
                    </a:lnTo>
                    <a:lnTo>
                      <a:pt x="513" y="369"/>
                    </a:lnTo>
                    <a:lnTo>
                      <a:pt x="508" y="381"/>
                    </a:lnTo>
                    <a:lnTo>
                      <a:pt x="503" y="393"/>
                    </a:lnTo>
                    <a:lnTo>
                      <a:pt x="497" y="405"/>
                    </a:lnTo>
                    <a:lnTo>
                      <a:pt x="490" y="417"/>
                    </a:lnTo>
                    <a:lnTo>
                      <a:pt x="483" y="428"/>
                    </a:lnTo>
                    <a:lnTo>
                      <a:pt x="475" y="440"/>
                    </a:lnTo>
                    <a:lnTo>
                      <a:pt x="467" y="450"/>
                    </a:lnTo>
                    <a:lnTo>
                      <a:pt x="458" y="460"/>
                    </a:lnTo>
                    <a:lnTo>
                      <a:pt x="448" y="472"/>
                    </a:lnTo>
                    <a:lnTo>
                      <a:pt x="437" y="481"/>
                    </a:lnTo>
                    <a:lnTo>
                      <a:pt x="427" y="490"/>
                    </a:lnTo>
                    <a:lnTo>
                      <a:pt x="417" y="499"/>
                    </a:lnTo>
                    <a:lnTo>
                      <a:pt x="406" y="507"/>
                    </a:lnTo>
                    <a:lnTo>
                      <a:pt x="395" y="514"/>
                    </a:lnTo>
                    <a:lnTo>
                      <a:pt x="383" y="521"/>
                    </a:lnTo>
                    <a:lnTo>
                      <a:pt x="372" y="527"/>
                    </a:lnTo>
                    <a:lnTo>
                      <a:pt x="359" y="533"/>
                    </a:lnTo>
                    <a:lnTo>
                      <a:pt x="348" y="537"/>
                    </a:lnTo>
                    <a:lnTo>
                      <a:pt x="335" y="542"/>
                    </a:lnTo>
                    <a:lnTo>
                      <a:pt x="322" y="545"/>
                    </a:lnTo>
                    <a:lnTo>
                      <a:pt x="309" y="548"/>
                    </a:lnTo>
                    <a:lnTo>
                      <a:pt x="296" y="550"/>
                    </a:lnTo>
                    <a:lnTo>
                      <a:pt x="282" y="552"/>
                    </a:lnTo>
                    <a:lnTo>
                      <a:pt x="269" y="553"/>
                    </a:lnTo>
                    <a:lnTo>
                      <a:pt x="255" y="553"/>
                    </a:lnTo>
                    <a:lnTo>
                      <a:pt x="242" y="553"/>
                    </a:lnTo>
                    <a:lnTo>
                      <a:pt x="228" y="552"/>
                    </a:lnTo>
                    <a:lnTo>
                      <a:pt x="216" y="551"/>
                    </a:lnTo>
                    <a:lnTo>
                      <a:pt x="204" y="549"/>
                    </a:lnTo>
                    <a:lnTo>
                      <a:pt x="192" y="545"/>
                    </a:lnTo>
                    <a:lnTo>
                      <a:pt x="180" y="543"/>
                    </a:lnTo>
                    <a:lnTo>
                      <a:pt x="169" y="539"/>
                    </a:lnTo>
                    <a:lnTo>
                      <a:pt x="157" y="534"/>
                    </a:lnTo>
                    <a:lnTo>
                      <a:pt x="146" y="529"/>
                    </a:lnTo>
                    <a:lnTo>
                      <a:pt x="134" y="524"/>
                    </a:lnTo>
                    <a:lnTo>
                      <a:pt x="124" y="517"/>
                    </a:lnTo>
                    <a:lnTo>
                      <a:pt x="114" y="510"/>
                    </a:lnTo>
                    <a:lnTo>
                      <a:pt x="103" y="503"/>
                    </a:lnTo>
                    <a:lnTo>
                      <a:pt x="94" y="495"/>
                    </a:lnTo>
                    <a:lnTo>
                      <a:pt x="84" y="486"/>
                    </a:lnTo>
                    <a:lnTo>
                      <a:pt x="75" y="476"/>
                    </a:lnTo>
                    <a:lnTo>
                      <a:pt x="65" y="466"/>
                    </a:lnTo>
                    <a:lnTo>
                      <a:pt x="57" y="457"/>
                    </a:lnTo>
                    <a:lnTo>
                      <a:pt x="49" y="447"/>
                    </a:lnTo>
                    <a:lnTo>
                      <a:pt x="42" y="436"/>
                    </a:lnTo>
                    <a:lnTo>
                      <a:pt x="36" y="425"/>
                    </a:lnTo>
                    <a:lnTo>
                      <a:pt x="30" y="414"/>
                    </a:lnTo>
                    <a:lnTo>
                      <a:pt x="24" y="403"/>
                    </a:lnTo>
                    <a:lnTo>
                      <a:pt x="18" y="391"/>
                    </a:lnTo>
                    <a:lnTo>
                      <a:pt x="15" y="379"/>
                    </a:lnTo>
                    <a:lnTo>
                      <a:pt x="10" y="367"/>
                    </a:lnTo>
                    <a:lnTo>
                      <a:pt x="8" y="355"/>
                    </a:lnTo>
                    <a:lnTo>
                      <a:pt x="5" y="342"/>
                    </a:lnTo>
                    <a:lnTo>
                      <a:pt x="3" y="329"/>
                    </a:lnTo>
                    <a:lnTo>
                      <a:pt x="1" y="317"/>
                    </a:lnTo>
                    <a:lnTo>
                      <a:pt x="1" y="303"/>
                    </a:lnTo>
                    <a:lnTo>
                      <a:pt x="0" y="289"/>
                    </a:lnTo>
                    <a:lnTo>
                      <a:pt x="1" y="275"/>
                    </a:lnTo>
                    <a:lnTo>
                      <a:pt x="1" y="261"/>
                    </a:lnTo>
                    <a:lnTo>
                      <a:pt x="3" y="247"/>
                    </a:lnTo>
                    <a:lnTo>
                      <a:pt x="6" y="233"/>
                    </a:lnTo>
                    <a:lnTo>
                      <a:pt x="8" y="220"/>
                    </a:lnTo>
                    <a:lnTo>
                      <a:pt x="11" y="207"/>
                    </a:lnTo>
                    <a:lnTo>
                      <a:pt x="16" y="194"/>
                    </a:lnTo>
                    <a:lnTo>
                      <a:pt x="21" y="181"/>
                    </a:lnTo>
                    <a:lnTo>
                      <a:pt x="25" y="169"/>
                    </a:lnTo>
                    <a:lnTo>
                      <a:pt x="31" y="156"/>
                    </a:lnTo>
                    <a:lnTo>
                      <a:pt x="38" y="143"/>
                    </a:lnTo>
                    <a:lnTo>
                      <a:pt x="45" y="132"/>
                    </a:lnTo>
                    <a:lnTo>
                      <a:pt x="53" y="120"/>
                    </a:lnTo>
                    <a:lnTo>
                      <a:pt x="61" y="109"/>
                    </a:lnTo>
                    <a:lnTo>
                      <a:pt x="70" y="97"/>
                    </a:lnTo>
                    <a:lnTo>
                      <a:pt x="79" y="86"/>
                    </a:lnTo>
                    <a:lnTo>
                      <a:pt x="89" y="76"/>
                    </a:lnTo>
                    <a:lnTo>
                      <a:pt x="100" y="66"/>
                    </a:lnTo>
                    <a:lnTo>
                      <a:pt x="110" y="57"/>
                    </a:lnTo>
                    <a:lnTo>
                      <a:pt x="122" y="48"/>
                    </a:lnTo>
                    <a:lnTo>
                      <a:pt x="132" y="41"/>
                    </a:lnTo>
                    <a:lnTo>
                      <a:pt x="143" y="33"/>
                    </a:lnTo>
                    <a:lnTo>
                      <a:pt x="154" y="27"/>
                    </a:lnTo>
                    <a:lnTo>
                      <a:pt x="165" y="22"/>
                    </a:lnTo>
                    <a:lnTo>
                      <a:pt x="178" y="16"/>
                    </a:lnTo>
                    <a:lnTo>
                      <a:pt x="189" y="12"/>
                    </a:lnTo>
                    <a:lnTo>
                      <a:pt x="202" y="8"/>
                    </a:lnTo>
                    <a:lnTo>
                      <a:pt x="213" y="6"/>
                    </a:lnTo>
                    <a:lnTo>
                      <a:pt x="226" y="3"/>
                    </a:lnTo>
                    <a:lnTo>
                      <a:pt x="239" y="1"/>
                    </a:lnTo>
                    <a:lnTo>
                      <a:pt x="252" y="0"/>
                    </a:lnTo>
                    <a:lnTo>
                      <a:pt x="265" y="0"/>
                    </a:lnTo>
                    <a:lnTo>
                      <a:pt x="279" y="0"/>
                    </a:lnTo>
                    <a:lnTo>
                      <a:pt x="294" y="1"/>
                    </a:lnTo>
                    <a:lnTo>
                      <a:pt x="308" y="2"/>
                    </a:lnTo>
                    <a:lnTo>
                      <a:pt x="320" y="4"/>
                    </a:lnTo>
                    <a:lnTo>
                      <a:pt x="334" y="7"/>
                    </a:lnTo>
                    <a:lnTo>
                      <a:pt x="347" y="10"/>
                    </a:lnTo>
                    <a:lnTo>
                      <a:pt x="358" y="15"/>
                    </a:lnTo>
                    <a:lnTo>
                      <a:pt x="371" y="18"/>
                    </a:lnTo>
                    <a:lnTo>
                      <a:pt x="382" y="24"/>
                    </a:lnTo>
                    <a:lnTo>
                      <a:pt x="394" y="30"/>
                    </a:lnTo>
                    <a:lnTo>
                      <a:pt x="404" y="35"/>
                    </a:lnTo>
                    <a:lnTo>
                      <a:pt x="415" y="42"/>
                    </a:lnTo>
                    <a:lnTo>
                      <a:pt x="426" y="50"/>
                    </a:lnTo>
                    <a:lnTo>
                      <a:pt x="436" y="58"/>
                    </a:lnTo>
                    <a:lnTo>
                      <a:pt x="445" y="66"/>
                    </a:lnTo>
                    <a:lnTo>
                      <a:pt x="454" y="76"/>
                    </a:lnTo>
                    <a:lnTo>
                      <a:pt x="464" y="86"/>
                    </a:lnTo>
                    <a:lnTo>
                      <a:pt x="472" y="95"/>
                    </a:lnTo>
                    <a:lnTo>
                      <a:pt x="480" y="105"/>
                    </a:lnTo>
                    <a:lnTo>
                      <a:pt x="487" y="117"/>
                    </a:lnTo>
                    <a:lnTo>
                      <a:pt x="493" y="127"/>
                    </a:lnTo>
                    <a:lnTo>
                      <a:pt x="499" y="139"/>
                    </a:lnTo>
                    <a:lnTo>
                      <a:pt x="505" y="151"/>
                    </a:lnTo>
                    <a:lnTo>
                      <a:pt x="509" y="163"/>
                    </a:lnTo>
                    <a:lnTo>
                      <a:pt x="514" y="176"/>
                    </a:lnTo>
                    <a:lnTo>
                      <a:pt x="518" y="188"/>
                    </a:lnTo>
                    <a:lnTo>
                      <a:pt x="521" y="202"/>
                    </a:lnTo>
                    <a:lnTo>
                      <a:pt x="523" y="215"/>
                    </a:lnTo>
                    <a:lnTo>
                      <a:pt x="526" y="230"/>
                    </a:lnTo>
                    <a:lnTo>
                      <a:pt x="527" y="243"/>
                    </a:lnTo>
                    <a:lnTo>
                      <a:pt x="528" y="258"/>
                    </a:lnTo>
                    <a:lnTo>
                      <a:pt x="528" y="273"/>
                    </a:lnTo>
                    <a:close/>
                    <a:moveTo>
                      <a:pt x="149" y="282"/>
                    </a:moveTo>
                    <a:lnTo>
                      <a:pt x="149" y="296"/>
                    </a:lnTo>
                    <a:lnTo>
                      <a:pt x="150" y="309"/>
                    </a:lnTo>
                    <a:lnTo>
                      <a:pt x="154" y="321"/>
                    </a:lnTo>
                    <a:lnTo>
                      <a:pt x="157" y="334"/>
                    </a:lnTo>
                    <a:lnTo>
                      <a:pt x="162" y="344"/>
                    </a:lnTo>
                    <a:lnTo>
                      <a:pt x="168" y="356"/>
                    </a:lnTo>
                    <a:lnTo>
                      <a:pt x="174" y="365"/>
                    </a:lnTo>
                    <a:lnTo>
                      <a:pt x="181" y="375"/>
                    </a:lnTo>
                    <a:lnTo>
                      <a:pt x="190" y="383"/>
                    </a:lnTo>
                    <a:lnTo>
                      <a:pt x="200" y="391"/>
                    </a:lnTo>
                    <a:lnTo>
                      <a:pt x="209" y="397"/>
                    </a:lnTo>
                    <a:lnTo>
                      <a:pt x="219" y="403"/>
                    </a:lnTo>
                    <a:lnTo>
                      <a:pt x="229" y="406"/>
                    </a:lnTo>
                    <a:lnTo>
                      <a:pt x="241" y="410"/>
                    </a:lnTo>
                    <a:lnTo>
                      <a:pt x="252" y="411"/>
                    </a:lnTo>
                    <a:lnTo>
                      <a:pt x="264" y="412"/>
                    </a:lnTo>
                    <a:lnTo>
                      <a:pt x="275" y="411"/>
                    </a:lnTo>
                    <a:lnTo>
                      <a:pt x="287" y="410"/>
                    </a:lnTo>
                    <a:lnTo>
                      <a:pt x="298" y="406"/>
                    </a:lnTo>
                    <a:lnTo>
                      <a:pt x="309" y="402"/>
                    </a:lnTo>
                    <a:lnTo>
                      <a:pt x="318" y="396"/>
                    </a:lnTo>
                    <a:lnTo>
                      <a:pt x="328" y="389"/>
                    </a:lnTo>
                    <a:lnTo>
                      <a:pt x="337" y="381"/>
                    </a:lnTo>
                    <a:lnTo>
                      <a:pt x="347" y="372"/>
                    </a:lnTo>
                    <a:lnTo>
                      <a:pt x="355" y="362"/>
                    </a:lnTo>
                    <a:lnTo>
                      <a:pt x="361" y="350"/>
                    </a:lnTo>
                    <a:lnTo>
                      <a:pt x="367" y="340"/>
                    </a:lnTo>
                    <a:lnTo>
                      <a:pt x="372" y="327"/>
                    </a:lnTo>
                    <a:lnTo>
                      <a:pt x="376" y="316"/>
                    </a:lnTo>
                    <a:lnTo>
                      <a:pt x="379" y="303"/>
                    </a:lnTo>
                    <a:lnTo>
                      <a:pt x="380" y="290"/>
                    </a:lnTo>
                    <a:lnTo>
                      <a:pt x="381" y="277"/>
                    </a:lnTo>
                    <a:lnTo>
                      <a:pt x="380" y="262"/>
                    </a:lnTo>
                    <a:lnTo>
                      <a:pt x="379" y="248"/>
                    </a:lnTo>
                    <a:lnTo>
                      <a:pt x="376" y="235"/>
                    </a:lnTo>
                    <a:lnTo>
                      <a:pt x="373" y="223"/>
                    </a:lnTo>
                    <a:lnTo>
                      <a:pt x="368" y="211"/>
                    </a:lnTo>
                    <a:lnTo>
                      <a:pt x="363" y="201"/>
                    </a:lnTo>
                    <a:lnTo>
                      <a:pt x="356" y="190"/>
                    </a:lnTo>
                    <a:lnTo>
                      <a:pt x="348" y="180"/>
                    </a:lnTo>
                    <a:lnTo>
                      <a:pt x="340" y="172"/>
                    </a:lnTo>
                    <a:lnTo>
                      <a:pt x="330" y="164"/>
                    </a:lnTo>
                    <a:lnTo>
                      <a:pt x="321" y="158"/>
                    </a:lnTo>
                    <a:lnTo>
                      <a:pt x="311" y="153"/>
                    </a:lnTo>
                    <a:lnTo>
                      <a:pt x="299" y="149"/>
                    </a:lnTo>
                    <a:lnTo>
                      <a:pt x="288" y="146"/>
                    </a:lnTo>
                    <a:lnTo>
                      <a:pt x="277" y="145"/>
                    </a:lnTo>
                    <a:lnTo>
                      <a:pt x="264" y="143"/>
                    </a:lnTo>
                    <a:lnTo>
                      <a:pt x="252" y="145"/>
                    </a:lnTo>
                    <a:lnTo>
                      <a:pt x="241" y="147"/>
                    </a:lnTo>
                    <a:lnTo>
                      <a:pt x="229" y="149"/>
                    </a:lnTo>
                    <a:lnTo>
                      <a:pt x="219" y="154"/>
                    </a:lnTo>
                    <a:lnTo>
                      <a:pt x="210" y="159"/>
                    </a:lnTo>
                    <a:lnTo>
                      <a:pt x="200" y="166"/>
                    </a:lnTo>
                    <a:lnTo>
                      <a:pt x="192" y="174"/>
                    </a:lnTo>
                    <a:lnTo>
                      <a:pt x="182" y="185"/>
                    </a:lnTo>
                    <a:lnTo>
                      <a:pt x="174" y="195"/>
                    </a:lnTo>
                    <a:lnTo>
                      <a:pt x="168" y="205"/>
                    </a:lnTo>
                    <a:lnTo>
                      <a:pt x="162" y="217"/>
                    </a:lnTo>
                    <a:lnTo>
                      <a:pt x="157" y="230"/>
                    </a:lnTo>
                    <a:lnTo>
                      <a:pt x="154" y="242"/>
                    </a:lnTo>
                    <a:lnTo>
                      <a:pt x="151" y="255"/>
                    </a:lnTo>
                    <a:lnTo>
                      <a:pt x="149" y="269"/>
                    </a:lnTo>
                    <a:lnTo>
                      <a:pt x="149" y="28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99" name="Freeform 160"/>
              <p:cNvSpPr>
                <a:spLocks/>
              </p:cNvSpPr>
              <p:nvPr/>
            </p:nvSpPr>
            <p:spPr bwMode="auto">
              <a:xfrm>
                <a:off x="4559" y="3751"/>
                <a:ext cx="47" cy="67"/>
              </a:xfrm>
              <a:custGeom>
                <a:avLst/>
                <a:gdLst>
                  <a:gd name="T0" fmla="*/ 6 w 378"/>
                  <a:gd name="T1" fmla="*/ 0 h 544"/>
                  <a:gd name="T2" fmla="*/ 5 w 378"/>
                  <a:gd name="T3" fmla="*/ 2 h 544"/>
                  <a:gd name="T4" fmla="*/ 5 w 378"/>
                  <a:gd name="T5" fmla="*/ 2 h 544"/>
                  <a:gd name="T6" fmla="*/ 5 w 378"/>
                  <a:gd name="T7" fmla="*/ 2 h 544"/>
                  <a:gd name="T8" fmla="*/ 5 w 378"/>
                  <a:gd name="T9" fmla="*/ 2 h 544"/>
                  <a:gd name="T10" fmla="*/ 4 w 378"/>
                  <a:gd name="T11" fmla="*/ 2 h 544"/>
                  <a:gd name="T12" fmla="*/ 4 w 378"/>
                  <a:gd name="T13" fmla="*/ 2 h 544"/>
                  <a:gd name="T14" fmla="*/ 4 w 378"/>
                  <a:gd name="T15" fmla="*/ 2 h 544"/>
                  <a:gd name="T16" fmla="*/ 4 w 378"/>
                  <a:gd name="T17" fmla="*/ 2 h 544"/>
                  <a:gd name="T18" fmla="*/ 4 w 378"/>
                  <a:gd name="T19" fmla="*/ 2 h 544"/>
                  <a:gd name="T20" fmla="*/ 4 w 378"/>
                  <a:gd name="T21" fmla="*/ 2 h 544"/>
                  <a:gd name="T22" fmla="*/ 4 w 378"/>
                  <a:gd name="T23" fmla="*/ 3 h 544"/>
                  <a:gd name="T24" fmla="*/ 3 w 378"/>
                  <a:gd name="T25" fmla="*/ 3 h 544"/>
                  <a:gd name="T26" fmla="*/ 3 w 378"/>
                  <a:gd name="T27" fmla="*/ 3 h 544"/>
                  <a:gd name="T28" fmla="*/ 3 w 378"/>
                  <a:gd name="T29" fmla="*/ 3 h 544"/>
                  <a:gd name="T30" fmla="*/ 3 w 378"/>
                  <a:gd name="T31" fmla="*/ 3 h 544"/>
                  <a:gd name="T32" fmla="*/ 3 w 378"/>
                  <a:gd name="T33" fmla="*/ 3 h 544"/>
                  <a:gd name="T34" fmla="*/ 3 w 378"/>
                  <a:gd name="T35" fmla="*/ 3 h 544"/>
                  <a:gd name="T36" fmla="*/ 3 w 378"/>
                  <a:gd name="T37" fmla="*/ 4 h 544"/>
                  <a:gd name="T38" fmla="*/ 3 w 378"/>
                  <a:gd name="T39" fmla="*/ 4 h 544"/>
                  <a:gd name="T40" fmla="*/ 3 w 378"/>
                  <a:gd name="T41" fmla="*/ 4 h 544"/>
                  <a:gd name="T42" fmla="*/ 3 w 378"/>
                  <a:gd name="T43" fmla="*/ 4 h 544"/>
                  <a:gd name="T44" fmla="*/ 2 w 378"/>
                  <a:gd name="T45" fmla="*/ 8 h 544"/>
                  <a:gd name="T46" fmla="*/ 0 w 378"/>
                  <a:gd name="T47" fmla="*/ 8 h 544"/>
                  <a:gd name="T48" fmla="*/ 1 w 378"/>
                  <a:gd name="T49" fmla="*/ 0 h 544"/>
                  <a:gd name="T50" fmla="*/ 3 w 378"/>
                  <a:gd name="T51" fmla="*/ 0 h 544"/>
                  <a:gd name="T52" fmla="*/ 3 w 378"/>
                  <a:gd name="T53" fmla="*/ 1 h 544"/>
                  <a:gd name="T54" fmla="*/ 3 w 378"/>
                  <a:gd name="T55" fmla="*/ 1 h 544"/>
                  <a:gd name="T56" fmla="*/ 4 w 378"/>
                  <a:gd name="T57" fmla="*/ 0 h 544"/>
                  <a:gd name="T58" fmla="*/ 4 w 378"/>
                  <a:gd name="T59" fmla="*/ 0 h 544"/>
                  <a:gd name="T60" fmla="*/ 4 w 378"/>
                  <a:gd name="T61" fmla="*/ 0 h 544"/>
                  <a:gd name="T62" fmla="*/ 4 w 378"/>
                  <a:gd name="T63" fmla="*/ 0 h 544"/>
                  <a:gd name="T64" fmla="*/ 5 w 378"/>
                  <a:gd name="T65" fmla="*/ 0 h 544"/>
                  <a:gd name="T66" fmla="*/ 5 w 378"/>
                  <a:gd name="T67" fmla="*/ 0 h 544"/>
                  <a:gd name="T68" fmla="*/ 5 w 378"/>
                  <a:gd name="T69" fmla="*/ 0 h 544"/>
                  <a:gd name="T70" fmla="*/ 5 w 378"/>
                  <a:gd name="T71" fmla="*/ 0 h 544"/>
                  <a:gd name="T72" fmla="*/ 5 w 378"/>
                  <a:gd name="T73" fmla="*/ 0 h 544"/>
                  <a:gd name="T74" fmla="*/ 6 w 378"/>
                  <a:gd name="T75" fmla="*/ 0 h 544"/>
                  <a:gd name="T76" fmla="*/ 6 w 378"/>
                  <a:gd name="T77" fmla="*/ 0 h 5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8" h="544">
                    <a:moveTo>
                      <a:pt x="378" y="16"/>
                    </a:moveTo>
                    <a:lnTo>
                      <a:pt x="344" y="159"/>
                    </a:lnTo>
                    <a:lnTo>
                      <a:pt x="334" y="155"/>
                    </a:lnTo>
                    <a:lnTo>
                      <a:pt x="321" y="151"/>
                    </a:lnTo>
                    <a:lnTo>
                      <a:pt x="307" y="149"/>
                    </a:lnTo>
                    <a:lnTo>
                      <a:pt x="292" y="149"/>
                    </a:lnTo>
                    <a:lnTo>
                      <a:pt x="280" y="149"/>
                    </a:lnTo>
                    <a:lnTo>
                      <a:pt x="269" y="150"/>
                    </a:lnTo>
                    <a:lnTo>
                      <a:pt x="258" y="154"/>
                    </a:lnTo>
                    <a:lnTo>
                      <a:pt x="249" y="157"/>
                    </a:lnTo>
                    <a:lnTo>
                      <a:pt x="238" y="163"/>
                    </a:lnTo>
                    <a:lnTo>
                      <a:pt x="230" y="169"/>
                    </a:lnTo>
                    <a:lnTo>
                      <a:pt x="222" y="175"/>
                    </a:lnTo>
                    <a:lnTo>
                      <a:pt x="214" y="185"/>
                    </a:lnTo>
                    <a:lnTo>
                      <a:pt x="207" y="194"/>
                    </a:lnTo>
                    <a:lnTo>
                      <a:pt x="200" y="204"/>
                    </a:lnTo>
                    <a:lnTo>
                      <a:pt x="195" y="216"/>
                    </a:lnTo>
                    <a:lnTo>
                      <a:pt x="190" y="228"/>
                    </a:lnTo>
                    <a:lnTo>
                      <a:pt x="186" y="242"/>
                    </a:lnTo>
                    <a:lnTo>
                      <a:pt x="182" y="257"/>
                    </a:lnTo>
                    <a:lnTo>
                      <a:pt x="179" y="273"/>
                    </a:lnTo>
                    <a:lnTo>
                      <a:pt x="175" y="290"/>
                    </a:lnTo>
                    <a:lnTo>
                      <a:pt x="141" y="544"/>
                    </a:lnTo>
                    <a:lnTo>
                      <a:pt x="0" y="544"/>
                    </a:lnTo>
                    <a:lnTo>
                      <a:pt x="73" y="12"/>
                    </a:lnTo>
                    <a:lnTo>
                      <a:pt x="214" y="12"/>
                    </a:lnTo>
                    <a:lnTo>
                      <a:pt x="210" y="50"/>
                    </a:lnTo>
                    <a:lnTo>
                      <a:pt x="225" y="38"/>
                    </a:lnTo>
                    <a:lnTo>
                      <a:pt x="238" y="27"/>
                    </a:lnTo>
                    <a:lnTo>
                      <a:pt x="253" y="19"/>
                    </a:lnTo>
                    <a:lnTo>
                      <a:pt x="267" y="12"/>
                    </a:lnTo>
                    <a:lnTo>
                      <a:pt x="282" y="7"/>
                    </a:lnTo>
                    <a:lnTo>
                      <a:pt x="296" y="3"/>
                    </a:lnTo>
                    <a:lnTo>
                      <a:pt x="309" y="0"/>
                    </a:lnTo>
                    <a:lnTo>
                      <a:pt x="324" y="0"/>
                    </a:lnTo>
                    <a:lnTo>
                      <a:pt x="338" y="1"/>
                    </a:lnTo>
                    <a:lnTo>
                      <a:pt x="351" y="3"/>
                    </a:lnTo>
                    <a:lnTo>
                      <a:pt x="365" y="9"/>
                    </a:lnTo>
                    <a:lnTo>
                      <a:pt x="378" y="1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0" name="Freeform 161"/>
              <p:cNvSpPr>
                <a:spLocks noEditPoints="1"/>
              </p:cNvSpPr>
              <p:nvPr/>
            </p:nvSpPr>
            <p:spPr bwMode="auto">
              <a:xfrm>
                <a:off x="4607" y="3715"/>
                <a:ext cx="66" cy="104"/>
              </a:xfrm>
              <a:custGeom>
                <a:avLst/>
                <a:gdLst>
                  <a:gd name="T0" fmla="*/ 8 w 528"/>
                  <a:gd name="T1" fmla="*/ 9 h 845"/>
                  <a:gd name="T2" fmla="*/ 8 w 528"/>
                  <a:gd name="T3" fmla="*/ 10 h 845"/>
                  <a:gd name="T4" fmla="*/ 8 w 528"/>
                  <a:gd name="T5" fmla="*/ 11 h 845"/>
                  <a:gd name="T6" fmla="*/ 7 w 528"/>
                  <a:gd name="T7" fmla="*/ 11 h 845"/>
                  <a:gd name="T8" fmla="*/ 7 w 528"/>
                  <a:gd name="T9" fmla="*/ 12 h 845"/>
                  <a:gd name="T10" fmla="*/ 6 w 528"/>
                  <a:gd name="T11" fmla="*/ 12 h 845"/>
                  <a:gd name="T12" fmla="*/ 5 w 528"/>
                  <a:gd name="T13" fmla="*/ 13 h 845"/>
                  <a:gd name="T14" fmla="*/ 4 w 528"/>
                  <a:gd name="T15" fmla="*/ 13 h 845"/>
                  <a:gd name="T16" fmla="*/ 3 w 528"/>
                  <a:gd name="T17" fmla="*/ 13 h 845"/>
                  <a:gd name="T18" fmla="*/ 3 w 528"/>
                  <a:gd name="T19" fmla="*/ 13 h 845"/>
                  <a:gd name="T20" fmla="*/ 2 w 528"/>
                  <a:gd name="T21" fmla="*/ 12 h 845"/>
                  <a:gd name="T22" fmla="*/ 1 w 528"/>
                  <a:gd name="T23" fmla="*/ 12 h 845"/>
                  <a:gd name="T24" fmla="*/ 1 w 528"/>
                  <a:gd name="T25" fmla="*/ 11 h 845"/>
                  <a:gd name="T26" fmla="*/ 0 w 528"/>
                  <a:gd name="T27" fmla="*/ 11 h 845"/>
                  <a:gd name="T28" fmla="*/ 0 w 528"/>
                  <a:gd name="T29" fmla="*/ 10 h 845"/>
                  <a:gd name="T30" fmla="*/ 0 w 528"/>
                  <a:gd name="T31" fmla="*/ 9 h 845"/>
                  <a:gd name="T32" fmla="*/ 0 w 528"/>
                  <a:gd name="T33" fmla="*/ 8 h 845"/>
                  <a:gd name="T34" fmla="*/ 0 w 528"/>
                  <a:gd name="T35" fmla="*/ 7 h 845"/>
                  <a:gd name="T36" fmla="*/ 1 w 528"/>
                  <a:gd name="T37" fmla="*/ 7 h 845"/>
                  <a:gd name="T38" fmla="*/ 1 w 528"/>
                  <a:gd name="T39" fmla="*/ 6 h 845"/>
                  <a:gd name="T40" fmla="*/ 2 w 528"/>
                  <a:gd name="T41" fmla="*/ 5 h 845"/>
                  <a:gd name="T42" fmla="*/ 2 w 528"/>
                  <a:gd name="T43" fmla="*/ 5 h 845"/>
                  <a:gd name="T44" fmla="*/ 3 w 528"/>
                  <a:gd name="T45" fmla="*/ 5 h 845"/>
                  <a:gd name="T46" fmla="*/ 4 w 528"/>
                  <a:gd name="T47" fmla="*/ 4 h 845"/>
                  <a:gd name="T48" fmla="*/ 5 w 528"/>
                  <a:gd name="T49" fmla="*/ 4 h 845"/>
                  <a:gd name="T50" fmla="*/ 6 w 528"/>
                  <a:gd name="T51" fmla="*/ 5 h 845"/>
                  <a:gd name="T52" fmla="*/ 6 w 528"/>
                  <a:gd name="T53" fmla="*/ 5 h 845"/>
                  <a:gd name="T54" fmla="*/ 7 w 528"/>
                  <a:gd name="T55" fmla="*/ 5 h 845"/>
                  <a:gd name="T56" fmla="*/ 8 w 528"/>
                  <a:gd name="T57" fmla="*/ 6 h 845"/>
                  <a:gd name="T58" fmla="*/ 8 w 528"/>
                  <a:gd name="T59" fmla="*/ 7 h 845"/>
                  <a:gd name="T60" fmla="*/ 8 w 528"/>
                  <a:gd name="T61" fmla="*/ 8 h 845"/>
                  <a:gd name="T62" fmla="*/ 8 w 528"/>
                  <a:gd name="T63" fmla="*/ 8 h 845"/>
                  <a:gd name="T64" fmla="*/ 2 w 528"/>
                  <a:gd name="T65" fmla="*/ 9 h 845"/>
                  <a:gd name="T66" fmla="*/ 3 w 528"/>
                  <a:gd name="T67" fmla="*/ 10 h 845"/>
                  <a:gd name="T68" fmla="*/ 3 w 528"/>
                  <a:gd name="T69" fmla="*/ 10 h 845"/>
                  <a:gd name="T70" fmla="*/ 4 w 528"/>
                  <a:gd name="T71" fmla="*/ 11 h 845"/>
                  <a:gd name="T72" fmla="*/ 5 w 528"/>
                  <a:gd name="T73" fmla="*/ 11 h 845"/>
                  <a:gd name="T74" fmla="*/ 5 w 528"/>
                  <a:gd name="T75" fmla="*/ 10 h 845"/>
                  <a:gd name="T76" fmla="*/ 6 w 528"/>
                  <a:gd name="T77" fmla="*/ 10 h 845"/>
                  <a:gd name="T78" fmla="*/ 6 w 528"/>
                  <a:gd name="T79" fmla="*/ 9 h 845"/>
                  <a:gd name="T80" fmla="*/ 6 w 528"/>
                  <a:gd name="T81" fmla="*/ 8 h 845"/>
                  <a:gd name="T82" fmla="*/ 6 w 528"/>
                  <a:gd name="T83" fmla="*/ 8 h 845"/>
                  <a:gd name="T84" fmla="*/ 5 w 528"/>
                  <a:gd name="T85" fmla="*/ 7 h 845"/>
                  <a:gd name="T86" fmla="*/ 5 w 528"/>
                  <a:gd name="T87" fmla="*/ 7 h 845"/>
                  <a:gd name="T88" fmla="*/ 4 w 528"/>
                  <a:gd name="T89" fmla="*/ 7 h 845"/>
                  <a:gd name="T90" fmla="*/ 3 w 528"/>
                  <a:gd name="T91" fmla="*/ 7 h 845"/>
                  <a:gd name="T92" fmla="*/ 3 w 528"/>
                  <a:gd name="T93" fmla="*/ 8 h 845"/>
                  <a:gd name="T94" fmla="*/ 2 w 528"/>
                  <a:gd name="T95" fmla="*/ 8 h 845"/>
                  <a:gd name="T96" fmla="*/ 4 w 528"/>
                  <a:gd name="T97" fmla="*/ 3 h 845"/>
                  <a:gd name="T98" fmla="*/ 8 w 528"/>
                  <a:gd name="T99" fmla="*/ 3 h 8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8" h="845">
                    <a:moveTo>
                      <a:pt x="528" y="565"/>
                    </a:moveTo>
                    <a:lnTo>
                      <a:pt x="528" y="579"/>
                    </a:lnTo>
                    <a:lnTo>
                      <a:pt x="526" y="593"/>
                    </a:lnTo>
                    <a:lnTo>
                      <a:pt x="525" y="608"/>
                    </a:lnTo>
                    <a:lnTo>
                      <a:pt x="523" y="620"/>
                    </a:lnTo>
                    <a:lnTo>
                      <a:pt x="520" y="634"/>
                    </a:lnTo>
                    <a:lnTo>
                      <a:pt x="516" y="647"/>
                    </a:lnTo>
                    <a:lnTo>
                      <a:pt x="513" y="661"/>
                    </a:lnTo>
                    <a:lnTo>
                      <a:pt x="508" y="673"/>
                    </a:lnTo>
                    <a:lnTo>
                      <a:pt x="502" y="685"/>
                    </a:lnTo>
                    <a:lnTo>
                      <a:pt x="497" y="697"/>
                    </a:lnTo>
                    <a:lnTo>
                      <a:pt x="490" y="709"/>
                    </a:lnTo>
                    <a:lnTo>
                      <a:pt x="483" y="720"/>
                    </a:lnTo>
                    <a:lnTo>
                      <a:pt x="475" y="732"/>
                    </a:lnTo>
                    <a:lnTo>
                      <a:pt x="467" y="742"/>
                    </a:lnTo>
                    <a:lnTo>
                      <a:pt x="458" y="752"/>
                    </a:lnTo>
                    <a:lnTo>
                      <a:pt x="447" y="764"/>
                    </a:lnTo>
                    <a:lnTo>
                      <a:pt x="437" y="773"/>
                    </a:lnTo>
                    <a:lnTo>
                      <a:pt x="427" y="782"/>
                    </a:lnTo>
                    <a:lnTo>
                      <a:pt x="416" y="791"/>
                    </a:lnTo>
                    <a:lnTo>
                      <a:pt x="406" y="799"/>
                    </a:lnTo>
                    <a:lnTo>
                      <a:pt x="395" y="806"/>
                    </a:lnTo>
                    <a:lnTo>
                      <a:pt x="383" y="813"/>
                    </a:lnTo>
                    <a:lnTo>
                      <a:pt x="372" y="819"/>
                    </a:lnTo>
                    <a:lnTo>
                      <a:pt x="359" y="825"/>
                    </a:lnTo>
                    <a:lnTo>
                      <a:pt x="347" y="829"/>
                    </a:lnTo>
                    <a:lnTo>
                      <a:pt x="335" y="834"/>
                    </a:lnTo>
                    <a:lnTo>
                      <a:pt x="322" y="837"/>
                    </a:lnTo>
                    <a:lnTo>
                      <a:pt x="308" y="840"/>
                    </a:lnTo>
                    <a:lnTo>
                      <a:pt x="296" y="842"/>
                    </a:lnTo>
                    <a:lnTo>
                      <a:pt x="282" y="844"/>
                    </a:lnTo>
                    <a:lnTo>
                      <a:pt x="268" y="845"/>
                    </a:lnTo>
                    <a:lnTo>
                      <a:pt x="255" y="845"/>
                    </a:lnTo>
                    <a:lnTo>
                      <a:pt x="241" y="845"/>
                    </a:lnTo>
                    <a:lnTo>
                      <a:pt x="228" y="844"/>
                    </a:lnTo>
                    <a:lnTo>
                      <a:pt x="216" y="843"/>
                    </a:lnTo>
                    <a:lnTo>
                      <a:pt x="203" y="841"/>
                    </a:lnTo>
                    <a:lnTo>
                      <a:pt x="191" y="837"/>
                    </a:lnTo>
                    <a:lnTo>
                      <a:pt x="180" y="835"/>
                    </a:lnTo>
                    <a:lnTo>
                      <a:pt x="167" y="831"/>
                    </a:lnTo>
                    <a:lnTo>
                      <a:pt x="156" y="826"/>
                    </a:lnTo>
                    <a:lnTo>
                      <a:pt x="146" y="821"/>
                    </a:lnTo>
                    <a:lnTo>
                      <a:pt x="134" y="816"/>
                    </a:lnTo>
                    <a:lnTo>
                      <a:pt x="124" y="809"/>
                    </a:lnTo>
                    <a:lnTo>
                      <a:pt x="113" y="802"/>
                    </a:lnTo>
                    <a:lnTo>
                      <a:pt x="103" y="795"/>
                    </a:lnTo>
                    <a:lnTo>
                      <a:pt x="93" y="787"/>
                    </a:lnTo>
                    <a:lnTo>
                      <a:pt x="84" y="778"/>
                    </a:lnTo>
                    <a:lnTo>
                      <a:pt x="74" y="768"/>
                    </a:lnTo>
                    <a:lnTo>
                      <a:pt x="65" y="758"/>
                    </a:lnTo>
                    <a:lnTo>
                      <a:pt x="57" y="749"/>
                    </a:lnTo>
                    <a:lnTo>
                      <a:pt x="49" y="739"/>
                    </a:lnTo>
                    <a:lnTo>
                      <a:pt x="42" y="728"/>
                    </a:lnTo>
                    <a:lnTo>
                      <a:pt x="35" y="717"/>
                    </a:lnTo>
                    <a:lnTo>
                      <a:pt x="28" y="706"/>
                    </a:lnTo>
                    <a:lnTo>
                      <a:pt x="24" y="695"/>
                    </a:lnTo>
                    <a:lnTo>
                      <a:pt x="18" y="683"/>
                    </a:lnTo>
                    <a:lnTo>
                      <a:pt x="15" y="671"/>
                    </a:lnTo>
                    <a:lnTo>
                      <a:pt x="10" y="659"/>
                    </a:lnTo>
                    <a:lnTo>
                      <a:pt x="8" y="647"/>
                    </a:lnTo>
                    <a:lnTo>
                      <a:pt x="4" y="634"/>
                    </a:lnTo>
                    <a:lnTo>
                      <a:pt x="2" y="621"/>
                    </a:lnTo>
                    <a:lnTo>
                      <a:pt x="1" y="609"/>
                    </a:lnTo>
                    <a:lnTo>
                      <a:pt x="0" y="595"/>
                    </a:lnTo>
                    <a:lnTo>
                      <a:pt x="0" y="581"/>
                    </a:lnTo>
                    <a:lnTo>
                      <a:pt x="0" y="567"/>
                    </a:lnTo>
                    <a:lnTo>
                      <a:pt x="1" y="553"/>
                    </a:lnTo>
                    <a:lnTo>
                      <a:pt x="3" y="539"/>
                    </a:lnTo>
                    <a:lnTo>
                      <a:pt x="6" y="525"/>
                    </a:lnTo>
                    <a:lnTo>
                      <a:pt x="8" y="512"/>
                    </a:lnTo>
                    <a:lnTo>
                      <a:pt x="11" y="499"/>
                    </a:lnTo>
                    <a:lnTo>
                      <a:pt x="15" y="486"/>
                    </a:lnTo>
                    <a:lnTo>
                      <a:pt x="20" y="473"/>
                    </a:lnTo>
                    <a:lnTo>
                      <a:pt x="25" y="461"/>
                    </a:lnTo>
                    <a:lnTo>
                      <a:pt x="31" y="448"/>
                    </a:lnTo>
                    <a:lnTo>
                      <a:pt x="38" y="435"/>
                    </a:lnTo>
                    <a:lnTo>
                      <a:pt x="45" y="424"/>
                    </a:lnTo>
                    <a:lnTo>
                      <a:pt x="53" y="412"/>
                    </a:lnTo>
                    <a:lnTo>
                      <a:pt x="61" y="401"/>
                    </a:lnTo>
                    <a:lnTo>
                      <a:pt x="70" y="389"/>
                    </a:lnTo>
                    <a:lnTo>
                      <a:pt x="79" y="378"/>
                    </a:lnTo>
                    <a:lnTo>
                      <a:pt x="89" y="368"/>
                    </a:lnTo>
                    <a:lnTo>
                      <a:pt x="100" y="358"/>
                    </a:lnTo>
                    <a:lnTo>
                      <a:pt x="110" y="349"/>
                    </a:lnTo>
                    <a:lnTo>
                      <a:pt x="120" y="340"/>
                    </a:lnTo>
                    <a:lnTo>
                      <a:pt x="132" y="333"/>
                    </a:lnTo>
                    <a:lnTo>
                      <a:pt x="142" y="325"/>
                    </a:lnTo>
                    <a:lnTo>
                      <a:pt x="154" y="319"/>
                    </a:lnTo>
                    <a:lnTo>
                      <a:pt x="165" y="314"/>
                    </a:lnTo>
                    <a:lnTo>
                      <a:pt x="176" y="308"/>
                    </a:lnTo>
                    <a:lnTo>
                      <a:pt x="189" y="304"/>
                    </a:lnTo>
                    <a:lnTo>
                      <a:pt x="201" y="300"/>
                    </a:lnTo>
                    <a:lnTo>
                      <a:pt x="213" y="298"/>
                    </a:lnTo>
                    <a:lnTo>
                      <a:pt x="226" y="295"/>
                    </a:lnTo>
                    <a:lnTo>
                      <a:pt x="238" y="293"/>
                    </a:lnTo>
                    <a:lnTo>
                      <a:pt x="251" y="292"/>
                    </a:lnTo>
                    <a:lnTo>
                      <a:pt x="265" y="292"/>
                    </a:lnTo>
                    <a:lnTo>
                      <a:pt x="279" y="292"/>
                    </a:lnTo>
                    <a:lnTo>
                      <a:pt x="294" y="293"/>
                    </a:lnTo>
                    <a:lnTo>
                      <a:pt x="306" y="294"/>
                    </a:lnTo>
                    <a:lnTo>
                      <a:pt x="320" y="296"/>
                    </a:lnTo>
                    <a:lnTo>
                      <a:pt x="333" y="299"/>
                    </a:lnTo>
                    <a:lnTo>
                      <a:pt x="345" y="302"/>
                    </a:lnTo>
                    <a:lnTo>
                      <a:pt x="358" y="307"/>
                    </a:lnTo>
                    <a:lnTo>
                      <a:pt x="370" y="310"/>
                    </a:lnTo>
                    <a:lnTo>
                      <a:pt x="382" y="316"/>
                    </a:lnTo>
                    <a:lnTo>
                      <a:pt x="393" y="322"/>
                    </a:lnTo>
                    <a:lnTo>
                      <a:pt x="404" y="327"/>
                    </a:lnTo>
                    <a:lnTo>
                      <a:pt x="415" y="334"/>
                    </a:lnTo>
                    <a:lnTo>
                      <a:pt x="425" y="342"/>
                    </a:lnTo>
                    <a:lnTo>
                      <a:pt x="435" y="350"/>
                    </a:lnTo>
                    <a:lnTo>
                      <a:pt x="445" y="358"/>
                    </a:lnTo>
                    <a:lnTo>
                      <a:pt x="454" y="368"/>
                    </a:lnTo>
                    <a:lnTo>
                      <a:pt x="463" y="378"/>
                    </a:lnTo>
                    <a:lnTo>
                      <a:pt x="471" y="387"/>
                    </a:lnTo>
                    <a:lnTo>
                      <a:pt x="479" y="397"/>
                    </a:lnTo>
                    <a:lnTo>
                      <a:pt x="486" y="409"/>
                    </a:lnTo>
                    <a:lnTo>
                      <a:pt x="493" y="419"/>
                    </a:lnTo>
                    <a:lnTo>
                      <a:pt x="499" y="431"/>
                    </a:lnTo>
                    <a:lnTo>
                      <a:pt x="505" y="443"/>
                    </a:lnTo>
                    <a:lnTo>
                      <a:pt x="509" y="455"/>
                    </a:lnTo>
                    <a:lnTo>
                      <a:pt x="514" y="468"/>
                    </a:lnTo>
                    <a:lnTo>
                      <a:pt x="517" y="480"/>
                    </a:lnTo>
                    <a:lnTo>
                      <a:pt x="521" y="494"/>
                    </a:lnTo>
                    <a:lnTo>
                      <a:pt x="523" y="507"/>
                    </a:lnTo>
                    <a:lnTo>
                      <a:pt x="525" y="522"/>
                    </a:lnTo>
                    <a:lnTo>
                      <a:pt x="526" y="535"/>
                    </a:lnTo>
                    <a:lnTo>
                      <a:pt x="528" y="550"/>
                    </a:lnTo>
                    <a:lnTo>
                      <a:pt x="528" y="565"/>
                    </a:lnTo>
                    <a:close/>
                    <a:moveTo>
                      <a:pt x="149" y="574"/>
                    </a:moveTo>
                    <a:lnTo>
                      <a:pt x="149" y="588"/>
                    </a:lnTo>
                    <a:lnTo>
                      <a:pt x="150" y="601"/>
                    </a:lnTo>
                    <a:lnTo>
                      <a:pt x="154" y="613"/>
                    </a:lnTo>
                    <a:lnTo>
                      <a:pt x="157" y="626"/>
                    </a:lnTo>
                    <a:lnTo>
                      <a:pt x="162" y="636"/>
                    </a:lnTo>
                    <a:lnTo>
                      <a:pt x="167" y="648"/>
                    </a:lnTo>
                    <a:lnTo>
                      <a:pt x="174" y="657"/>
                    </a:lnTo>
                    <a:lnTo>
                      <a:pt x="181" y="667"/>
                    </a:lnTo>
                    <a:lnTo>
                      <a:pt x="190" y="675"/>
                    </a:lnTo>
                    <a:lnTo>
                      <a:pt x="199" y="683"/>
                    </a:lnTo>
                    <a:lnTo>
                      <a:pt x="209" y="689"/>
                    </a:lnTo>
                    <a:lnTo>
                      <a:pt x="219" y="695"/>
                    </a:lnTo>
                    <a:lnTo>
                      <a:pt x="229" y="698"/>
                    </a:lnTo>
                    <a:lnTo>
                      <a:pt x="240" y="702"/>
                    </a:lnTo>
                    <a:lnTo>
                      <a:pt x="251" y="703"/>
                    </a:lnTo>
                    <a:lnTo>
                      <a:pt x="264" y="704"/>
                    </a:lnTo>
                    <a:lnTo>
                      <a:pt x="275" y="703"/>
                    </a:lnTo>
                    <a:lnTo>
                      <a:pt x="287" y="702"/>
                    </a:lnTo>
                    <a:lnTo>
                      <a:pt x="297" y="698"/>
                    </a:lnTo>
                    <a:lnTo>
                      <a:pt x="308" y="694"/>
                    </a:lnTo>
                    <a:lnTo>
                      <a:pt x="318" y="688"/>
                    </a:lnTo>
                    <a:lnTo>
                      <a:pt x="328" y="681"/>
                    </a:lnTo>
                    <a:lnTo>
                      <a:pt x="337" y="673"/>
                    </a:lnTo>
                    <a:lnTo>
                      <a:pt x="346" y="664"/>
                    </a:lnTo>
                    <a:lnTo>
                      <a:pt x="354" y="654"/>
                    </a:lnTo>
                    <a:lnTo>
                      <a:pt x="361" y="642"/>
                    </a:lnTo>
                    <a:lnTo>
                      <a:pt x="367" y="632"/>
                    </a:lnTo>
                    <a:lnTo>
                      <a:pt x="372" y="619"/>
                    </a:lnTo>
                    <a:lnTo>
                      <a:pt x="375" y="608"/>
                    </a:lnTo>
                    <a:lnTo>
                      <a:pt x="378" y="595"/>
                    </a:lnTo>
                    <a:lnTo>
                      <a:pt x="380" y="582"/>
                    </a:lnTo>
                    <a:lnTo>
                      <a:pt x="381" y="569"/>
                    </a:lnTo>
                    <a:lnTo>
                      <a:pt x="380" y="554"/>
                    </a:lnTo>
                    <a:lnTo>
                      <a:pt x="378" y="540"/>
                    </a:lnTo>
                    <a:lnTo>
                      <a:pt x="376" y="527"/>
                    </a:lnTo>
                    <a:lnTo>
                      <a:pt x="372" y="515"/>
                    </a:lnTo>
                    <a:lnTo>
                      <a:pt x="367" y="503"/>
                    </a:lnTo>
                    <a:lnTo>
                      <a:pt x="362" y="493"/>
                    </a:lnTo>
                    <a:lnTo>
                      <a:pt x="356" y="482"/>
                    </a:lnTo>
                    <a:lnTo>
                      <a:pt x="347" y="472"/>
                    </a:lnTo>
                    <a:lnTo>
                      <a:pt x="339" y="464"/>
                    </a:lnTo>
                    <a:lnTo>
                      <a:pt x="330" y="456"/>
                    </a:lnTo>
                    <a:lnTo>
                      <a:pt x="321" y="450"/>
                    </a:lnTo>
                    <a:lnTo>
                      <a:pt x="311" y="445"/>
                    </a:lnTo>
                    <a:lnTo>
                      <a:pt x="299" y="441"/>
                    </a:lnTo>
                    <a:lnTo>
                      <a:pt x="288" y="438"/>
                    </a:lnTo>
                    <a:lnTo>
                      <a:pt x="276" y="437"/>
                    </a:lnTo>
                    <a:lnTo>
                      <a:pt x="264" y="435"/>
                    </a:lnTo>
                    <a:lnTo>
                      <a:pt x="252" y="437"/>
                    </a:lnTo>
                    <a:lnTo>
                      <a:pt x="241" y="439"/>
                    </a:lnTo>
                    <a:lnTo>
                      <a:pt x="229" y="441"/>
                    </a:lnTo>
                    <a:lnTo>
                      <a:pt x="219" y="446"/>
                    </a:lnTo>
                    <a:lnTo>
                      <a:pt x="210" y="451"/>
                    </a:lnTo>
                    <a:lnTo>
                      <a:pt x="199" y="458"/>
                    </a:lnTo>
                    <a:lnTo>
                      <a:pt x="190" y="466"/>
                    </a:lnTo>
                    <a:lnTo>
                      <a:pt x="182" y="477"/>
                    </a:lnTo>
                    <a:lnTo>
                      <a:pt x="174" y="487"/>
                    </a:lnTo>
                    <a:lnTo>
                      <a:pt x="167" y="497"/>
                    </a:lnTo>
                    <a:lnTo>
                      <a:pt x="162" y="509"/>
                    </a:lnTo>
                    <a:lnTo>
                      <a:pt x="157" y="522"/>
                    </a:lnTo>
                    <a:lnTo>
                      <a:pt x="154" y="534"/>
                    </a:lnTo>
                    <a:lnTo>
                      <a:pt x="150" y="547"/>
                    </a:lnTo>
                    <a:lnTo>
                      <a:pt x="149" y="561"/>
                    </a:lnTo>
                    <a:lnTo>
                      <a:pt x="149" y="574"/>
                    </a:lnTo>
                    <a:close/>
                    <a:moveTo>
                      <a:pt x="344" y="78"/>
                    </a:moveTo>
                    <a:lnTo>
                      <a:pt x="244" y="188"/>
                    </a:lnTo>
                    <a:lnTo>
                      <a:pt x="108" y="188"/>
                    </a:lnTo>
                    <a:lnTo>
                      <a:pt x="279" y="0"/>
                    </a:lnTo>
                    <a:lnTo>
                      <a:pt x="434" y="0"/>
                    </a:lnTo>
                    <a:lnTo>
                      <a:pt x="504" y="188"/>
                    </a:lnTo>
                    <a:lnTo>
                      <a:pt x="390" y="188"/>
                    </a:lnTo>
                    <a:lnTo>
                      <a:pt x="344" y="7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1" name="Freeform 162"/>
              <p:cNvSpPr>
                <a:spLocks noEditPoints="1"/>
              </p:cNvSpPr>
              <p:nvPr/>
            </p:nvSpPr>
            <p:spPr bwMode="auto">
              <a:xfrm>
                <a:off x="4679" y="3709"/>
                <a:ext cx="66" cy="111"/>
              </a:xfrm>
              <a:custGeom>
                <a:avLst/>
                <a:gdLst>
                  <a:gd name="T0" fmla="*/ 3 w 538"/>
                  <a:gd name="T1" fmla="*/ 6 h 900"/>
                  <a:gd name="T2" fmla="*/ 4 w 538"/>
                  <a:gd name="T3" fmla="*/ 6 h 900"/>
                  <a:gd name="T4" fmla="*/ 5 w 538"/>
                  <a:gd name="T5" fmla="*/ 5 h 900"/>
                  <a:gd name="T6" fmla="*/ 6 w 538"/>
                  <a:gd name="T7" fmla="*/ 5 h 900"/>
                  <a:gd name="T8" fmla="*/ 6 w 538"/>
                  <a:gd name="T9" fmla="*/ 6 h 900"/>
                  <a:gd name="T10" fmla="*/ 7 w 538"/>
                  <a:gd name="T11" fmla="*/ 6 h 900"/>
                  <a:gd name="T12" fmla="*/ 8 w 538"/>
                  <a:gd name="T13" fmla="*/ 7 h 900"/>
                  <a:gd name="T14" fmla="*/ 8 w 538"/>
                  <a:gd name="T15" fmla="*/ 8 h 900"/>
                  <a:gd name="T16" fmla="*/ 8 w 538"/>
                  <a:gd name="T17" fmla="*/ 9 h 900"/>
                  <a:gd name="T18" fmla="*/ 8 w 538"/>
                  <a:gd name="T19" fmla="*/ 10 h 900"/>
                  <a:gd name="T20" fmla="*/ 8 w 538"/>
                  <a:gd name="T21" fmla="*/ 11 h 900"/>
                  <a:gd name="T22" fmla="*/ 8 w 538"/>
                  <a:gd name="T23" fmla="*/ 11 h 900"/>
                  <a:gd name="T24" fmla="*/ 7 w 538"/>
                  <a:gd name="T25" fmla="*/ 12 h 900"/>
                  <a:gd name="T26" fmla="*/ 7 w 538"/>
                  <a:gd name="T27" fmla="*/ 12 h 900"/>
                  <a:gd name="T28" fmla="*/ 7 w 538"/>
                  <a:gd name="T29" fmla="*/ 13 h 900"/>
                  <a:gd name="T30" fmla="*/ 6 w 538"/>
                  <a:gd name="T31" fmla="*/ 13 h 900"/>
                  <a:gd name="T32" fmla="*/ 6 w 538"/>
                  <a:gd name="T33" fmla="*/ 13 h 900"/>
                  <a:gd name="T34" fmla="*/ 5 w 538"/>
                  <a:gd name="T35" fmla="*/ 14 h 900"/>
                  <a:gd name="T36" fmla="*/ 5 w 538"/>
                  <a:gd name="T37" fmla="*/ 14 h 900"/>
                  <a:gd name="T38" fmla="*/ 4 w 538"/>
                  <a:gd name="T39" fmla="*/ 14 h 900"/>
                  <a:gd name="T40" fmla="*/ 3 w 538"/>
                  <a:gd name="T41" fmla="*/ 13 h 900"/>
                  <a:gd name="T42" fmla="*/ 3 w 538"/>
                  <a:gd name="T43" fmla="*/ 13 h 900"/>
                  <a:gd name="T44" fmla="*/ 0 w 538"/>
                  <a:gd name="T45" fmla="*/ 14 h 900"/>
                  <a:gd name="T46" fmla="*/ 3 w 538"/>
                  <a:gd name="T47" fmla="*/ 10 h 900"/>
                  <a:gd name="T48" fmla="*/ 3 w 538"/>
                  <a:gd name="T49" fmla="*/ 10 h 900"/>
                  <a:gd name="T50" fmla="*/ 3 w 538"/>
                  <a:gd name="T51" fmla="*/ 11 h 900"/>
                  <a:gd name="T52" fmla="*/ 3 w 538"/>
                  <a:gd name="T53" fmla="*/ 11 h 900"/>
                  <a:gd name="T54" fmla="*/ 4 w 538"/>
                  <a:gd name="T55" fmla="*/ 11 h 900"/>
                  <a:gd name="T56" fmla="*/ 4 w 538"/>
                  <a:gd name="T57" fmla="*/ 12 h 900"/>
                  <a:gd name="T58" fmla="*/ 5 w 538"/>
                  <a:gd name="T59" fmla="*/ 11 h 900"/>
                  <a:gd name="T60" fmla="*/ 5 w 538"/>
                  <a:gd name="T61" fmla="*/ 11 h 900"/>
                  <a:gd name="T62" fmla="*/ 6 w 538"/>
                  <a:gd name="T63" fmla="*/ 11 h 900"/>
                  <a:gd name="T64" fmla="*/ 6 w 538"/>
                  <a:gd name="T65" fmla="*/ 10 h 900"/>
                  <a:gd name="T66" fmla="*/ 6 w 538"/>
                  <a:gd name="T67" fmla="*/ 10 h 900"/>
                  <a:gd name="T68" fmla="*/ 6 w 538"/>
                  <a:gd name="T69" fmla="*/ 9 h 900"/>
                  <a:gd name="T70" fmla="*/ 6 w 538"/>
                  <a:gd name="T71" fmla="*/ 8 h 900"/>
                  <a:gd name="T72" fmla="*/ 6 w 538"/>
                  <a:gd name="T73" fmla="*/ 8 h 900"/>
                  <a:gd name="T74" fmla="*/ 5 w 538"/>
                  <a:gd name="T75" fmla="*/ 8 h 900"/>
                  <a:gd name="T76" fmla="*/ 5 w 538"/>
                  <a:gd name="T77" fmla="*/ 7 h 900"/>
                  <a:gd name="T78" fmla="*/ 4 w 538"/>
                  <a:gd name="T79" fmla="*/ 7 h 900"/>
                  <a:gd name="T80" fmla="*/ 4 w 538"/>
                  <a:gd name="T81" fmla="*/ 8 h 900"/>
                  <a:gd name="T82" fmla="*/ 3 w 538"/>
                  <a:gd name="T83" fmla="*/ 8 h 900"/>
                  <a:gd name="T84" fmla="*/ 3 w 538"/>
                  <a:gd name="T85" fmla="*/ 8 h 900"/>
                  <a:gd name="T86" fmla="*/ 3 w 538"/>
                  <a:gd name="T87" fmla="*/ 9 h 900"/>
                  <a:gd name="T88" fmla="*/ 3 w 538"/>
                  <a:gd name="T89" fmla="*/ 10 h 9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8" h="900">
                    <a:moveTo>
                      <a:pt x="119" y="0"/>
                    </a:moveTo>
                    <a:lnTo>
                      <a:pt x="262" y="0"/>
                    </a:lnTo>
                    <a:lnTo>
                      <a:pt x="207" y="402"/>
                    </a:lnTo>
                    <a:lnTo>
                      <a:pt x="225" y="390"/>
                    </a:lnTo>
                    <a:lnTo>
                      <a:pt x="243" y="378"/>
                    </a:lnTo>
                    <a:lnTo>
                      <a:pt x="262" y="368"/>
                    </a:lnTo>
                    <a:lnTo>
                      <a:pt x="281" y="360"/>
                    </a:lnTo>
                    <a:lnTo>
                      <a:pt x="299" y="354"/>
                    </a:lnTo>
                    <a:lnTo>
                      <a:pt x="318" y="349"/>
                    </a:lnTo>
                    <a:lnTo>
                      <a:pt x="335" y="347"/>
                    </a:lnTo>
                    <a:lnTo>
                      <a:pt x="353" y="346"/>
                    </a:lnTo>
                    <a:lnTo>
                      <a:pt x="373" y="347"/>
                    </a:lnTo>
                    <a:lnTo>
                      <a:pt x="391" y="351"/>
                    </a:lnTo>
                    <a:lnTo>
                      <a:pt x="408" y="356"/>
                    </a:lnTo>
                    <a:lnTo>
                      <a:pt x="426" y="363"/>
                    </a:lnTo>
                    <a:lnTo>
                      <a:pt x="442" y="374"/>
                    </a:lnTo>
                    <a:lnTo>
                      <a:pt x="458" y="385"/>
                    </a:lnTo>
                    <a:lnTo>
                      <a:pt x="472" y="399"/>
                    </a:lnTo>
                    <a:lnTo>
                      <a:pt x="485" y="415"/>
                    </a:lnTo>
                    <a:lnTo>
                      <a:pt x="498" y="433"/>
                    </a:lnTo>
                    <a:lnTo>
                      <a:pt x="508" y="453"/>
                    </a:lnTo>
                    <a:lnTo>
                      <a:pt x="517" y="472"/>
                    </a:lnTo>
                    <a:lnTo>
                      <a:pt x="526" y="494"/>
                    </a:lnTo>
                    <a:lnTo>
                      <a:pt x="531" y="516"/>
                    </a:lnTo>
                    <a:lnTo>
                      <a:pt x="535" y="539"/>
                    </a:lnTo>
                    <a:lnTo>
                      <a:pt x="537" y="564"/>
                    </a:lnTo>
                    <a:lnTo>
                      <a:pt x="538" y="589"/>
                    </a:lnTo>
                    <a:lnTo>
                      <a:pt x="537" y="620"/>
                    </a:lnTo>
                    <a:lnTo>
                      <a:pt x="534" y="650"/>
                    </a:lnTo>
                    <a:lnTo>
                      <a:pt x="531" y="665"/>
                    </a:lnTo>
                    <a:lnTo>
                      <a:pt x="529" y="680"/>
                    </a:lnTo>
                    <a:lnTo>
                      <a:pt x="524" y="694"/>
                    </a:lnTo>
                    <a:lnTo>
                      <a:pt x="521" y="708"/>
                    </a:lnTo>
                    <a:lnTo>
                      <a:pt x="516" y="722"/>
                    </a:lnTo>
                    <a:lnTo>
                      <a:pt x="511" y="734"/>
                    </a:lnTo>
                    <a:lnTo>
                      <a:pt x="505" y="747"/>
                    </a:lnTo>
                    <a:lnTo>
                      <a:pt x="499" y="759"/>
                    </a:lnTo>
                    <a:lnTo>
                      <a:pt x="492" y="772"/>
                    </a:lnTo>
                    <a:lnTo>
                      <a:pt x="485" y="785"/>
                    </a:lnTo>
                    <a:lnTo>
                      <a:pt x="477" y="796"/>
                    </a:lnTo>
                    <a:lnTo>
                      <a:pt x="468" y="808"/>
                    </a:lnTo>
                    <a:lnTo>
                      <a:pt x="460" y="819"/>
                    </a:lnTo>
                    <a:lnTo>
                      <a:pt x="451" y="830"/>
                    </a:lnTo>
                    <a:lnTo>
                      <a:pt x="442" y="839"/>
                    </a:lnTo>
                    <a:lnTo>
                      <a:pt x="433" y="848"/>
                    </a:lnTo>
                    <a:lnTo>
                      <a:pt x="422" y="856"/>
                    </a:lnTo>
                    <a:lnTo>
                      <a:pt x="413" y="864"/>
                    </a:lnTo>
                    <a:lnTo>
                      <a:pt x="403" y="871"/>
                    </a:lnTo>
                    <a:lnTo>
                      <a:pt x="392" y="877"/>
                    </a:lnTo>
                    <a:lnTo>
                      <a:pt x="382" y="882"/>
                    </a:lnTo>
                    <a:lnTo>
                      <a:pt x="372" y="887"/>
                    </a:lnTo>
                    <a:lnTo>
                      <a:pt x="361" y="890"/>
                    </a:lnTo>
                    <a:lnTo>
                      <a:pt x="350" y="894"/>
                    </a:lnTo>
                    <a:lnTo>
                      <a:pt x="338" y="896"/>
                    </a:lnTo>
                    <a:lnTo>
                      <a:pt x="327" y="898"/>
                    </a:lnTo>
                    <a:lnTo>
                      <a:pt x="316" y="900"/>
                    </a:lnTo>
                    <a:lnTo>
                      <a:pt x="304" y="900"/>
                    </a:lnTo>
                    <a:lnTo>
                      <a:pt x="295" y="900"/>
                    </a:lnTo>
                    <a:lnTo>
                      <a:pt x="286" y="898"/>
                    </a:lnTo>
                    <a:lnTo>
                      <a:pt x="275" y="897"/>
                    </a:lnTo>
                    <a:lnTo>
                      <a:pt x="266" y="895"/>
                    </a:lnTo>
                    <a:lnTo>
                      <a:pt x="247" y="889"/>
                    </a:lnTo>
                    <a:lnTo>
                      <a:pt x="228" y="880"/>
                    </a:lnTo>
                    <a:lnTo>
                      <a:pt x="209" y="870"/>
                    </a:lnTo>
                    <a:lnTo>
                      <a:pt x="189" y="856"/>
                    </a:lnTo>
                    <a:lnTo>
                      <a:pt x="170" y="840"/>
                    </a:lnTo>
                    <a:lnTo>
                      <a:pt x="151" y="821"/>
                    </a:lnTo>
                    <a:lnTo>
                      <a:pt x="140" y="888"/>
                    </a:lnTo>
                    <a:lnTo>
                      <a:pt x="0" y="888"/>
                    </a:lnTo>
                    <a:lnTo>
                      <a:pt x="119" y="0"/>
                    </a:lnTo>
                    <a:close/>
                    <a:moveTo>
                      <a:pt x="172" y="639"/>
                    </a:moveTo>
                    <a:lnTo>
                      <a:pt x="172" y="651"/>
                    </a:lnTo>
                    <a:lnTo>
                      <a:pt x="173" y="663"/>
                    </a:lnTo>
                    <a:lnTo>
                      <a:pt x="176" y="676"/>
                    </a:lnTo>
                    <a:lnTo>
                      <a:pt x="179" y="686"/>
                    </a:lnTo>
                    <a:lnTo>
                      <a:pt x="184" y="697"/>
                    </a:lnTo>
                    <a:lnTo>
                      <a:pt x="189" y="707"/>
                    </a:lnTo>
                    <a:lnTo>
                      <a:pt x="195" y="717"/>
                    </a:lnTo>
                    <a:lnTo>
                      <a:pt x="202" y="726"/>
                    </a:lnTo>
                    <a:lnTo>
                      <a:pt x="210" y="734"/>
                    </a:lnTo>
                    <a:lnTo>
                      <a:pt x="218" y="741"/>
                    </a:lnTo>
                    <a:lnTo>
                      <a:pt x="227" y="747"/>
                    </a:lnTo>
                    <a:lnTo>
                      <a:pt x="236" y="751"/>
                    </a:lnTo>
                    <a:lnTo>
                      <a:pt x="246" y="756"/>
                    </a:lnTo>
                    <a:lnTo>
                      <a:pt x="256" y="758"/>
                    </a:lnTo>
                    <a:lnTo>
                      <a:pt x="266" y="759"/>
                    </a:lnTo>
                    <a:lnTo>
                      <a:pt x="277" y="761"/>
                    </a:lnTo>
                    <a:lnTo>
                      <a:pt x="289" y="759"/>
                    </a:lnTo>
                    <a:lnTo>
                      <a:pt x="301" y="758"/>
                    </a:lnTo>
                    <a:lnTo>
                      <a:pt x="311" y="755"/>
                    </a:lnTo>
                    <a:lnTo>
                      <a:pt x="321" y="749"/>
                    </a:lnTo>
                    <a:lnTo>
                      <a:pt x="332" y="743"/>
                    </a:lnTo>
                    <a:lnTo>
                      <a:pt x="342" y="736"/>
                    </a:lnTo>
                    <a:lnTo>
                      <a:pt x="351" y="727"/>
                    </a:lnTo>
                    <a:lnTo>
                      <a:pt x="360" y="717"/>
                    </a:lnTo>
                    <a:lnTo>
                      <a:pt x="368" y="705"/>
                    </a:lnTo>
                    <a:lnTo>
                      <a:pt x="376" y="694"/>
                    </a:lnTo>
                    <a:lnTo>
                      <a:pt x="382" y="681"/>
                    </a:lnTo>
                    <a:lnTo>
                      <a:pt x="387" y="669"/>
                    </a:lnTo>
                    <a:lnTo>
                      <a:pt x="391" y="656"/>
                    </a:lnTo>
                    <a:lnTo>
                      <a:pt x="394" y="642"/>
                    </a:lnTo>
                    <a:lnTo>
                      <a:pt x="396" y="629"/>
                    </a:lnTo>
                    <a:lnTo>
                      <a:pt x="396" y="614"/>
                    </a:lnTo>
                    <a:lnTo>
                      <a:pt x="396" y="599"/>
                    </a:lnTo>
                    <a:lnTo>
                      <a:pt x="395" y="584"/>
                    </a:lnTo>
                    <a:lnTo>
                      <a:pt x="392" y="570"/>
                    </a:lnTo>
                    <a:lnTo>
                      <a:pt x="389" y="557"/>
                    </a:lnTo>
                    <a:lnTo>
                      <a:pt x="386" y="546"/>
                    </a:lnTo>
                    <a:lnTo>
                      <a:pt x="381" y="534"/>
                    </a:lnTo>
                    <a:lnTo>
                      <a:pt x="375" y="524"/>
                    </a:lnTo>
                    <a:lnTo>
                      <a:pt x="369" y="516"/>
                    </a:lnTo>
                    <a:lnTo>
                      <a:pt x="363" y="508"/>
                    </a:lnTo>
                    <a:lnTo>
                      <a:pt x="355" y="501"/>
                    </a:lnTo>
                    <a:lnTo>
                      <a:pt x="347" y="494"/>
                    </a:lnTo>
                    <a:lnTo>
                      <a:pt x="337" y="490"/>
                    </a:lnTo>
                    <a:lnTo>
                      <a:pt x="327" y="486"/>
                    </a:lnTo>
                    <a:lnTo>
                      <a:pt x="317" y="484"/>
                    </a:lnTo>
                    <a:lnTo>
                      <a:pt x="305" y="481"/>
                    </a:lnTo>
                    <a:lnTo>
                      <a:pt x="294" y="481"/>
                    </a:lnTo>
                    <a:lnTo>
                      <a:pt x="281" y="481"/>
                    </a:lnTo>
                    <a:lnTo>
                      <a:pt x="271" y="484"/>
                    </a:lnTo>
                    <a:lnTo>
                      <a:pt x="259" y="488"/>
                    </a:lnTo>
                    <a:lnTo>
                      <a:pt x="249" y="493"/>
                    </a:lnTo>
                    <a:lnTo>
                      <a:pt x="239" y="500"/>
                    </a:lnTo>
                    <a:lnTo>
                      <a:pt x="228" y="508"/>
                    </a:lnTo>
                    <a:lnTo>
                      <a:pt x="218" y="518"/>
                    </a:lnTo>
                    <a:lnTo>
                      <a:pt x="209" y="529"/>
                    </a:lnTo>
                    <a:lnTo>
                      <a:pt x="201" y="541"/>
                    </a:lnTo>
                    <a:lnTo>
                      <a:pt x="193" y="554"/>
                    </a:lnTo>
                    <a:lnTo>
                      <a:pt x="186" y="566"/>
                    </a:lnTo>
                    <a:lnTo>
                      <a:pt x="181" y="580"/>
                    </a:lnTo>
                    <a:lnTo>
                      <a:pt x="177" y="594"/>
                    </a:lnTo>
                    <a:lnTo>
                      <a:pt x="174" y="609"/>
                    </a:lnTo>
                    <a:lnTo>
                      <a:pt x="172" y="623"/>
                    </a:lnTo>
                    <a:lnTo>
                      <a:pt x="172" y="63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2" name="Freeform 163"/>
              <p:cNvSpPr>
                <a:spLocks/>
              </p:cNvSpPr>
              <p:nvPr/>
            </p:nvSpPr>
            <p:spPr bwMode="auto">
              <a:xfrm>
                <a:off x="4743" y="3786"/>
                <a:ext cx="31" cy="50"/>
              </a:xfrm>
              <a:custGeom>
                <a:avLst/>
                <a:gdLst>
                  <a:gd name="T0" fmla="*/ 2 w 249"/>
                  <a:gd name="T1" fmla="*/ 0 h 405"/>
                  <a:gd name="T2" fmla="*/ 4 w 249"/>
                  <a:gd name="T3" fmla="*/ 1 h 405"/>
                  <a:gd name="T4" fmla="*/ 1 w 249"/>
                  <a:gd name="T5" fmla="*/ 6 h 405"/>
                  <a:gd name="T6" fmla="*/ 0 w 249"/>
                  <a:gd name="T7" fmla="*/ 5 h 405"/>
                  <a:gd name="T8" fmla="*/ 2 w 249"/>
                  <a:gd name="T9" fmla="*/ 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405">
                    <a:moveTo>
                      <a:pt x="129" y="0"/>
                    </a:moveTo>
                    <a:lnTo>
                      <a:pt x="249" y="61"/>
                    </a:lnTo>
                    <a:lnTo>
                      <a:pt x="94" y="405"/>
                    </a:lnTo>
                    <a:lnTo>
                      <a:pt x="0" y="35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3" name="Freeform 164"/>
              <p:cNvSpPr>
                <a:spLocks noEditPoints="1"/>
              </p:cNvSpPr>
              <p:nvPr/>
            </p:nvSpPr>
            <p:spPr bwMode="auto">
              <a:xfrm>
                <a:off x="4816" y="3751"/>
                <a:ext cx="67" cy="68"/>
              </a:xfrm>
              <a:custGeom>
                <a:avLst/>
                <a:gdLst>
                  <a:gd name="T0" fmla="*/ 8 w 542"/>
                  <a:gd name="T1" fmla="*/ 0 h 553"/>
                  <a:gd name="T2" fmla="*/ 5 w 542"/>
                  <a:gd name="T3" fmla="*/ 7 h 553"/>
                  <a:gd name="T4" fmla="*/ 4 w 542"/>
                  <a:gd name="T5" fmla="*/ 8 h 553"/>
                  <a:gd name="T6" fmla="*/ 3 w 542"/>
                  <a:gd name="T7" fmla="*/ 8 h 553"/>
                  <a:gd name="T8" fmla="*/ 3 w 542"/>
                  <a:gd name="T9" fmla="*/ 8 h 553"/>
                  <a:gd name="T10" fmla="*/ 2 w 542"/>
                  <a:gd name="T11" fmla="*/ 8 h 553"/>
                  <a:gd name="T12" fmla="*/ 1 w 542"/>
                  <a:gd name="T13" fmla="*/ 8 h 553"/>
                  <a:gd name="T14" fmla="*/ 1 w 542"/>
                  <a:gd name="T15" fmla="*/ 7 h 553"/>
                  <a:gd name="T16" fmla="*/ 0 w 542"/>
                  <a:gd name="T17" fmla="*/ 7 h 553"/>
                  <a:gd name="T18" fmla="*/ 0 w 542"/>
                  <a:gd name="T19" fmla="*/ 6 h 553"/>
                  <a:gd name="T20" fmla="*/ 0 w 542"/>
                  <a:gd name="T21" fmla="*/ 4 h 553"/>
                  <a:gd name="T22" fmla="*/ 0 w 542"/>
                  <a:gd name="T23" fmla="*/ 3 h 553"/>
                  <a:gd name="T24" fmla="*/ 0 w 542"/>
                  <a:gd name="T25" fmla="*/ 3 h 553"/>
                  <a:gd name="T26" fmla="*/ 1 w 542"/>
                  <a:gd name="T27" fmla="*/ 2 h 553"/>
                  <a:gd name="T28" fmla="*/ 1 w 542"/>
                  <a:gd name="T29" fmla="*/ 2 h 553"/>
                  <a:gd name="T30" fmla="*/ 1 w 542"/>
                  <a:gd name="T31" fmla="*/ 1 h 553"/>
                  <a:gd name="T32" fmla="*/ 2 w 542"/>
                  <a:gd name="T33" fmla="*/ 1 h 553"/>
                  <a:gd name="T34" fmla="*/ 2 w 542"/>
                  <a:gd name="T35" fmla="*/ 0 h 553"/>
                  <a:gd name="T36" fmla="*/ 3 w 542"/>
                  <a:gd name="T37" fmla="*/ 0 h 553"/>
                  <a:gd name="T38" fmla="*/ 3 w 542"/>
                  <a:gd name="T39" fmla="*/ 0 h 553"/>
                  <a:gd name="T40" fmla="*/ 4 w 542"/>
                  <a:gd name="T41" fmla="*/ 0 h 553"/>
                  <a:gd name="T42" fmla="*/ 4 w 542"/>
                  <a:gd name="T43" fmla="*/ 0 h 553"/>
                  <a:gd name="T44" fmla="*/ 5 w 542"/>
                  <a:gd name="T45" fmla="*/ 0 h 553"/>
                  <a:gd name="T46" fmla="*/ 5 w 542"/>
                  <a:gd name="T47" fmla="*/ 1 h 553"/>
                  <a:gd name="T48" fmla="*/ 2 w 542"/>
                  <a:gd name="T49" fmla="*/ 5 h 553"/>
                  <a:gd name="T50" fmla="*/ 2 w 542"/>
                  <a:gd name="T51" fmla="*/ 5 h 553"/>
                  <a:gd name="T52" fmla="*/ 2 w 542"/>
                  <a:gd name="T53" fmla="*/ 6 h 553"/>
                  <a:gd name="T54" fmla="*/ 3 w 542"/>
                  <a:gd name="T55" fmla="*/ 6 h 553"/>
                  <a:gd name="T56" fmla="*/ 3 w 542"/>
                  <a:gd name="T57" fmla="*/ 6 h 553"/>
                  <a:gd name="T58" fmla="*/ 3 w 542"/>
                  <a:gd name="T59" fmla="*/ 6 h 553"/>
                  <a:gd name="T60" fmla="*/ 4 w 542"/>
                  <a:gd name="T61" fmla="*/ 6 h 553"/>
                  <a:gd name="T62" fmla="*/ 5 w 542"/>
                  <a:gd name="T63" fmla="*/ 6 h 553"/>
                  <a:gd name="T64" fmla="*/ 5 w 542"/>
                  <a:gd name="T65" fmla="*/ 6 h 553"/>
                  <a:gd name="T66" fmla="*/ 5 w 542"/>
                  <a:gd name="T67" fmla="*/ 5 h 553"/>
                  <a:gd name="T68" fmla="*/ 6 w 542"/>
                  <a:gd name="T69" fmla="*/ 4 h 553"/>
                  <a:gd name="T70" fmla="*/ 6 w 542"/>
                  <a:gd name="T71" fmla="*/ 4 h 553"/>
                  <a:gd name="T72" fmla="*/ 5 w 542"/>
                  <a:gd name="T73" fmla="*/ 3 h 553"/>
                  <a:gd name="T74" fmla="*/ 5 w 542"/>
                  <a:gd name="T75" fmla="*/ 3 h 553"/>
                  <a:gd name="T76" fmla="*/ 5 w 542"/>
                  <a:gd name="T77" fmla="*/ 2 h 553"/>
                  <a:gd name="T78" fmla="*/ 4 w 542"/>
                  <a:gd name="T79" fmla="*/ 2 h 553"/>
                  <a:gd name="T80" fmla="*/ 4 w 542"/>
                  <a:gd name="T81" fmla="*/ 2 h 553"/>
                  <a:gd name="T82" fmla="*/ 3 w 542"/>
                  <a:gd name="T83" fmla="*/ 2 h 553"/>
                  <a:gd name="T84" fmla="*/ 3 w 542"/>
                  <a:gd name="T85" fmla="*/ 2 h 553"/>
                  <a:gd name="T86" fmla="*/ 3 w 542"/>
                  <a:gd name="T87" fmla="*/ 3 h 553"/>
                  <a:gd name="T88" fmla="*/ 2 w 542"/>
                  <a:gd name="T89" fmla="*/ 4 h 553"/>
                  <a:gd name="T90" fmla="*/ 2 w 542"/>
                  <a:gd name="T91" fmla="*/ 4 h 5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2" h="553">
                    <a:moveTo>
                      <a:pt x="392" y="79"/>
                    </a:moveTo>
                    <a:lnTo>
                      <a:pt x="401" y="11"/>
                    </a:lnTo>
                    <a:lnTo>
                      <a:pt x="542" y="11"/>
                    </a:lnTo>
                    <a:lnTo>
                      <a:pt x="470" y="543"/>
                    </a:lnTo>
                    <a:lnTo>
                      <a:pt x="330" y="543"/>
                    </a:lnTo>
                    <a:lnTo>
                      <a:pt x="337" y="488"/>
                    </a:lnTo>
                    <a:lnTo>
                      <a:pt x="318" y="503"/>
                    </a:lnTo>
                    <a:lnTo>
                      <a:pt x="300" y="517"/>
                    </a:lnTo>
                    <a:lnTo>
                      <a:pt x="281" y="528"/>
                    </a:lnTo>
                    <a:lnTo>
                      <a:pt x="263" y="537"/>
                    </a:lnTo>
                    <a:lnTo>
                      <a:pt x="244" y="544"/>
                    </a:lnTo>
                    <a:lnTo>
                      <a:pt x="225" y="549"/>
                    </a:lnTo>
                    <a:lnTo>
                      <a:pt x="206" y="552"/>
                    </a:lnTo>
                    <a:lnTo>
                      <a:pt x="187" y="553"/>
                    </a:lnTo>
                    <a:lnTo>
                      <a:pt x="167" y="552"/>
                    </a:lnTo>
                    <a:lnTo>
                      <a:pt x="148" y="549"/>
                    </a:lnTo>
                    <a:lnTo>
                      <a:pt x="139" y="547"/>
                    </a:lnTo>
                    <a:lnTo>
                      <a:pt x="130" y="544"/>
                    </a:lnTo>
                    <a:lnTo>
                      <a:pt x="122" y="541"/>
                    </a:lnTo>
                    <a:lnTo>
                      <a:pt x="113" y="536"/>
                    </a:lnTo>
                    <a:lnTo>
                      <a:pt x="97" y="527"/>
                    </a:lnTo>
                    <a:lnTo>
                      <a:pt x="82" y="514"/>
                    </a:lnTo>
                    <a:lnTo>
                      <a:pt x="67" y="501"/>
                    </a:lnTo>
                    <a:lnTo>
                      <a:pt x="53" y="485"/>
                    </a:lnTo>
                    <a:lnTo>
                      <a:pt x="41" y="467"/>
                    </a:lnTo>
                    <a:lnTo>
                      <a:pt x="30" y="448"/>
                    </a:lnTo>
                    <a:lnTo>
                      <a:pt x="21" y="428"/>
                    </a:lnTo>
                    <a:lnTo>
                      <a:pt x="13" y="408"/>
                    </a:lnTo>
                    <a:lnTo>
                      <a:pt x="7" y="385"/>
                    </a:lnTo>
                    <a:lnTo>
                      <a:pt x="4" y="362"/>
                    </a:lnTo>
                    <a:lnTo>
                      <a:pt x="0" y="336"/>
                    </a:lnTo>
                    <a:lnTo>
                      <a:pt x="0" y="311"/>
                    </a:lnTo>
                    <a:lnTo>
                      <a:pt x="1" y="279"/>
                    </a:lnTo>
                    <a:lnTo>
                      <a:pt x="4" y="249"/>
                    </a:lnTo>
                    <a:lnTo>
                      <a:pt x="6" y="234"/>
                    </a:lnTo>
                    <a:lnTo>
                      <a:pt x="10" y="219"/>
                    </a:lnTo>
                    <a:lnTo>
                      <a:pt x="13" y="204"/>
                    </a:lnTo>
                    <a:lnTo>
                      <a:pt x="16" y="190"/>
                    </a:lnTo>
                    <a:lnTo>
                      <a:pt x="21" y="177"/>
                    </a:lnTo>
                    <a:lnTo>
                      <a:pt x="27" y="164"/>
                    </a:lnTo>
                    <a:lnTo>
                      <a:pt x="31" y="150"/>
                    </a:lnTo>
                    <a:lnTo>
                      <a:pt x="38" y="138"/>
                    </a:lnTo>
                    <a:lnTo>
                      <a:pt x="44" y="126"/>
                    </a:lnTo>
                    <a:lnTo>
                      <a:pt x="51" y="114"/>
                    </a:lnTo>
                    <a:lnTo>
                      <a:pt x="59" y="102"/>
                    </a:lnTo>
                    <a:lnTo>
                      <a:pt x="67" y="91"/>
                    </a:lnTo>
                    <a:lnTo>
                      <a:pt x="75" y="79"/>
                    </a:lnTo>
                    <a:lnTo>
                      <a:pt x="84" y="69"/>
                    </a:lnTo>
                    <a:lnTo>
                      <a:pt x="93" y="60"/>
                    </a:lnTo>
                    <a:lnTo>
                      <a:pt x="102" y="50"/>
                    </a:lnTo>
                    <a:lnTo>
                      <a:pt x="112" y="42"/>
                    </a:lnTo>
                    <a:lnTo>
                      <a:pt x="121" y="35"/>
                    </a:lnTo>
                    <a:lnTo>
                      <a:pt x="131" y="29"/>
                    </a:lnTo>
                    <a:lnTo>
                      <a:pt x="141" y="23"/>
                    </a:lnTo>
                    <a:lnTo>
                      <a:pt x="152" y="17"/>
                    </a:lnTo>
                    <a:lnTo>
                      <a:pt x="162" y="12"/>
                    </a:lnTo>
                    <a:lnTo>
                      <a:pt x="172" y="9"/>
                    </a:lnTo>
                    <a:lnTo>
                      <a:pt x="184" y="6"/>
                    </a:lnTo>
                    <a:lnTo>
                      <a:pt x="194" y="3"/>
                    </a:lnTo>
                    <a:lnTo>
                      <a:pt x="206" y="1"/>
                    </a:lnTo>
                    <a:lnTo>
                      <a:pt x="217" y="0"/>
                    </a:lnTo>
                    <a:lnTo>
                      <a:pt x="230" y="0"/>
                    </a:lnTo>
                    <a:lnTo>
                      <a:pt x="240" y="0"/>
                    </a:lnTo>
                    <a:lnTo>
                      <a:pt x="250" y="1"/>
                    </a:lnTo>
                    <a:lnTo>
                      <a:pt x="261" y="2"/>
                    </a:lnTo>
                    <a:lnTo>
                      <a:pt x="271" y="4"/>
                    </a:lnTo>
                    <a:lnTo>
                      <a:pt x="281" y="8"/>
                    </a:lnTo>
                    <a:lnTo>
                      <a:pt x="292" y="11"/>
                    </a:lnTo>
                    <a:lnTo>
                      <a:pt x="302" y="15"/>
                    </a:lnTo>
                    <a:lnTo>
                      <a:pt x="312" y="19"/>
                    </a:lnTo>
                    <a:lnTo>
                      <a:pt x="332" y="31"/>
                    </a:lnTo>
                    <a:lnTo>
                      <a:pt x="353" y="45"/>
                    </a:lnTo>
                    <a:lnTo>
                      <a:pt x="372" y="61"/>
                    </a:lnTo>
                    <a:lnTo>
                      <a:pt x="392" y="79"/>
                    </a:lnTo>
                    <a:close/>
                    <a:moveTo>
                      <a:pt x="143" y="297"/>
                    </a:moveTo>
                    <a:lnTo>
                      <a:pt x="143" y="310"/>
                    </a:lnTo>
                    <a:lnTo>
                      <a:pt x="144" y="323"/>
                    </a:lnTo>
                    <a:lnTo>
                      <a:pt x="146" y="335"/>
                    </a:lnTo>
                    <a:lnTo>
                      <a:pt x="150" y="346"/>
                    </a:lnTo>
                    <a:lnTo>
                      <a:pt x="153" y="357"/>
                    </a:lnTo>
                    <a:lnTo>
                      <a:pt x="158" y="366"/>
                    </a:lnTo>
                    <a:lnTo>
                      <a:pt x="163" y="375"/>
                    </a:lnTo>
                    <a:lnTo>
                      <a:pt x="169" y="385"/>
                    </a:lnTo>
                    <a:lnTo>
                      <a:pt x="176" y="391"/>
                    </a:lnTo>
                    <a:lnTo>
                      <a:pt x="184" y="398"/>
                    </a:lnTo>
                    <a:lnTo>
                      <a:pt x="192" y="404"/>
                    </a:lnTo>
                    <a:lnTo>
                      <a:pt x="200" y="409"/>
                    </a:lnTo>
                    <a:lnTo>
                      <a:pt x="209" y="412"/>
                    </a:lnTo>
                    <a:lnTo>
                      <a:pt x="220" y="414"/>
                    </a:lnTo>
                    <a:lnTo>
                      <a:pt x="230" y="417"/>
                    </a:lnTo>
                    <a:lnTo>
                      <a:pt x="240" y="417"/>
                    </a:lnTo>
                    <a:lnTo>
                      <a:pt x="253" y="416"/>
                    </a:lnTo>
                    <a:lnTo>
                      <a:pt x="265" y="414"/>
                    </a:lnTo>
                    <a:lnTo>
                      <a:pt x="278" y="411"/>
                    </a:lnTo>
                    <a:lnTo>
                      <a:pt x="288" y="405"/>
                    </a:lnTo>
                    <a:lnTo>
                      <a:pt x="300" y="400"/>
                    </a:lnTo>
                    <a:lnTo>
                      <a:pt x="310" y="391"/>
                    </a:lnTo>
                    <a:lnTo>
                      <a:pt x="320" y="382"/>
                    </a:lnTo>
                    <a:lnTo>
                      <a:pt x="330" y="372"/>
                    </a:lnTo>
                    <a:lnTo>
                      <a:pt x="339" y="359"/>
                    </a:lnTo>
                    <a:lnTo>
                      <a:pt x="346" y="348"/>
                    </a:lnTo>
                    <a:lnTo>
                      <a:pt x="353" y="334"/>
                    </a:lnTo>
                    <a:lnTo>
                      <a:pt x="357" y="321"/>
                    </a:lnTo>
                    <a:lnTo>
                      <a:pt x="362" y="306"/>
                    </a:lnTo>
                    <a:lnTo>
                      <a:pt x="364" y="292"/>
                    </a:lnTo>
                    <a:lnTo>
                      <a:pt x="365" y="275"/>
                    </a:lnTo>
                    <a:lnTo>
                      <a:pt x="366" y="259"/>
                    </a:lnTo>
                    <a:lnTo>
                      <a:pt x="366" y="247"/>
                    </a:lnTo>
                    <a:lnTo>
                      <a:pt x="364" y="235"/>
                    </a:lnTo>
                    <a:lnTo>
                      <a:pt x="362" y="223"/>
                    </a:lnTo>
                    <a:lnTo>
                      <a:pt x="358" y="212"/>
                    </a:lnTo>
                    <a:lnTo>
                      <a:pt x="355" y="202"/>
                    </a:lnTo>
                    <a:lnTo>
                      <a:pt x="349" y="192"/>
                    </a:lnTo>
                    <a:lnTo>
                      <a:pt x="342" y="181"/>
                    </a:lnTo>
                    <a:lnTo>
                      <a:pt x="335" y="172"/>
                    </a:lnTo>
                    <a:lnTo>
                      <a:pt x="327" y="164"/>
                    </a:lnTo>
                    <a:lnTo>
                      <a:pt x="319" y="157"/>
                    </a:lnTo>
                    <a:lnTo>
                      <a:pt x="310" y="151"/>
                    </a:lnTo>
                    <a:lnTo>
                      <a:pt x="301" y="146"/>
                    </a:lnTo>
                    <a:lnTo>
                      <a:pt x="292" y="142"/>
                    </a:lnTo>
                    <a:lnTo>
                      <a:pt x="281" y="140"/>
                    </a:lnTo>
                    <a:lnTo>
                      <a:pt x="271" y="138"/>
                    </a:lnTo>
                    <a:lnTo>
                      <a:pt x="260" y="138"/>
                    </a:lnTo>
                    <a:lnTo>
                      <a:pt x="247" y="138"/>
                    </a:lnTo>
                    <a:lnTo>
                      <a:pt x="236" y="140"/>
                    </a:lnTo>
                    <a:lnTo>
                      <a:pt x="224" y="143"/>
                    </a:lnTo>
                    <a:lnTo>
                      <a:pt x="214" y="149"/>
                    </a:lnTo>
                    <a:lnTo>
                      <a:pt x="203" y="155"/>
                    </a:lnTo>
                    <a:lnTo>
                      <a:pt x="194" y="163"/>
                    </a:lnTo>
                    <a:lnTo>
                      <a:pt x="185" y="172"/>
                    </a:lnTo>
                    <a:lnTo>
                      <a:pt x="176" y="182"/>
                    </a:lnTo>
                    <a:lnTo>
                      <a:pt x="168" y="194"/>
                    </a:lnTo>
                    <a:lnTo>
                      <a:pt x="161" y="207"/>
                    </a:lnTo>
                    <a:lnTo>
                      <a:pt x="155" y="220"/>
                    </a:lnTo>
                    <a:lnTo>
                      <a:pt x="151" y="234"/>
                    </a:lnTo>
                    <a:lnTo>
                      <a:pt x="147" y="249"/>
                    </a:lnTo>
                    <a:lnTo>
                      <a:pt x="145" y="264"/>
                    </a:lnTo>
                    <a:lnTo>
                      <a:pt x="143" y="280"/>
                    </a:lnTo>
                    <a:lnTo>
                      <a:pt x="143" y="29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4" name="Freeform 165"/>
              <p:cNvSpPr>
                <a:spLocks/>
              </p:cNvSpPr>
              <p:nvPr/>
            </p:nvSpPr>
            <p:spPr bwMode="auto">
              <a:xfrm>
                <a:off x="4891" y="3794"/>
                <a:ext cx="21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0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1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2 w 171"/>
                  <a:gd name="T25" fmla="*/ 1 h 201"/>
                  <a:gd name="T26" fmla="*/ 2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2 w 171"/>
                  <a:gd name="T37" fmla="*/ 2 h 201"/>
                  <a:gd name="T38" fmla="*/ 2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1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0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0" y="93"/>
                    </a:lnTo>
                    <a:lnTo>
                      <a:pt x="1" y="81"/>
                    </a:lnTo>
                    <a:lnTo>
                      <a:pt x="4" y="72"/>
                    </a:lnTo>
                    <a:lnTo>
                      <a:pt x="6" y="62"/>
                    </a:lnTo>
                    <a:lnTo>
                      <a:pt x="10" y="52"/>
                    </a:lnTo>
                    <a:lnTo>
                      <a:pt x="14" y="44"/>
                    </a:lnTo>
                    <a:lnTo>
                      <a:pt x="19" y="36"/>
                    </a:lnTo>
                    <a:lnTo>
                      <a:pt x="24" y="28"/>
                    </a:lnTo>
                    <a:lnTo>
                      <a:pt x="30" y="23"/>
                    </a:lnTo>
                    <a:lnTo>
                      <a:pt x="37" y="16"/>
                    </a:lnTo>
                    <a:lnTo>
                      <a:pt x="44" y="11"/>
                    </a:lnTo>
                    <a:lnTo>
                      <a:pt x="52" y="8"/>
                    </a:lnTo>
                    <a:lnTo>
                      <a:pt x="59" y="4"/>
                    </a:lnTo>
                    <a:lnTo>
                      <a:pt x="68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10" y="4"/>
                    </a:lnTo>
                    <a:lnTo>
                      <a:pt x="119" y="6"/>
                    </a:lnTo>
                    <a:lnTo>
                      <a:pt x="125" y="11"/>
                    </a:lnTo>
                    <a:lnTo>
                      <a:pt x="132" y="16"/>
                    </a:lnTo>
                    <a:lnTo>
                      <a:pt x="139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6" y="42"/>
                    </a:lnTo>
                    <a:lnTo>
                      <a:pt x="161" y="49"/>
                    </a:lnTo>
                    <a:lnTo>
                      <a:pt x="164" y="57"/>
                    </a:lnTo>
                    <a:lnTo>
                      <a:pt x="168" y="65"/>
                    </a:lnTo>
                    <a:lnTo>
                      <a:pt x="169" y="74"/>
                    </a:lnTo>
                    <a:lnTo>
                      <a:pt x="170" y="83"/>
                    </a:lnTo>
                    <a:lnTo>
                      <a:pt x="171" y="93"/>
                    </a:lnTo>
                    <a:lnTo>
                      <a:pt x="170" y="104"/>
                    </a:lnTo>
                    <a:lnTo>
                      <a:pt x="169" y="114"/>
                    </a:lnTo>
                    <a:lnTo>
                      <a:pt x="168" y="126"/>
                    </a:lnTo>
                    <a:lnTo>
                      <a:pt x="164" y="135"/>
                    </a:lnTo>
                    <a:lnTo>
                      <a:pt x="161" y="145"/>
                    </a:lnTo>
                    <a:lnTo>
                      <a:pt x="158" y="153"/>
                    </a:lnTo>
                    <a:lnTo>
                      <a:pt x="152" y="163"/>
                    </a:lnTo>
                    <a:lnTo>
                      <a:pt x="146" y="171"/>
                    </a:lnTo>
                    <a:lnTo>
                      <a:pt x="140" y="178"/>
                    </a:lnTo>
                    <a:lnTo>
                      <a:pt x="133" y="183"/>
                    </a:lnTo>
                    <a:lnTo>
                      <a:pt x="127" y="189"/>
                    </a:lnTo>
                    <a:lnTo>
                      <a:pt x="119" y="193"/>
                    </a:lnTo>
                    <a:lnTo>
                      <a:pt x="112" y="196"/>
                    </a:lnTo>
                    <a:lnTo>
                      <a:pt x="102" y="198"/>
                    </a:lnTo>
                    <a:lnTo>
                      <a:pt x="94" y="201"/>
                    </a:lnTo>
                    <a:lnTo>
                      <a:pt x="85" y="201"/>
                    </a:lnTo>
                    <a:lnTo>
                      <a:pt x="77" y="201"/>
                    </a:lnTo>
                    <a:lnTo>
                      <a:pt x="68" y="199"/>
                    </a:lnTo>
                    <a:lnTo>
                      <a:pt x="61" y="197"/>
                    </a:lnTo>
                    <a:lnTo>
                      <a:pt x="53" y="194"/>
                    </a:lnTo>
                    <a:lnTo>
                      <a:pt x="46" y="189"/>
                    </a:lnTo>
                    <a:lnTo>
                      <a:pt x="38" y="185"/>
                    </a:lnTo>
                    <a:lnTo>
                      <a:pt x="32" y="179"/>
                    </a:lnTo>
                    <a:lnTo>
                      <a:pt x="26" y="172"/>
                    </a:lnTo>
                    <a:lnTo>
                      <a:pt x="20" y="164"/>
                    </a:lnTo>
                    <a:lnTo>
                      <a:pt x="14" y="157"/>
                    </a:lnTo>
                    <a:lnTo>
                      <a:pt x="11" y="149"/>
                    </a:lnTo>
                    <a:lnTo>
                      <a:pt x="6" y="140"/>
                    </a:lnTo>
                    <a:lnTo>
                      <a:pt x="4" y="132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5" name="Freeform 166"/>
              <p:cNvSpPr>
                <a:spLocks/>
              </p:cNvSpPr>
              <p:nvPr/>
            </p:nvSpPr>
            <p:spPr bwMode="auto">
              <a:xfrm>
                <a:off x="4917" y="3751"/>
                <a:ext cx="43" cy="69"/>
              </a:xfrm>
              <a:custGeom>
                <a:avLst/>
                <a:gdLst>
                  <a:gd name="T0" fmla="*/ 4 w 350"/>
                  <a:gd name="T1" fmla="*/ 2 h 556"/>
                  <a:gd name="T2" fmla="*/ 4 w 350"/>
                  <a:gd name="T3" fmla="*/ 2 h 556"/>
                  <a:gd name="T4" fmla="*/ 3 w 350"/>
                  <a:gd name="T5" fmla="*/ 2 h 556"/>
                  <a:gd name="T6" fmla="*/ 3 w 350"/>
                  <a:gd name="T7" fmla="*/ 2 h 556"/>
                  <a:gd name="T8" fmla="*/ 3 w 350"/>
                  <a:gd name="T9" fmla="*/ 2 h 556"/>
                  <a:gd name="T10" fmla="*/ 2 w 350"/>
                  <a:gd name="T11" fmla="*/ 2 h 556"/>
                  <a:gd name="T12" fmla="*/ 3 w 350"/>
                  <a:gd name="T13" fmla="*/ 3 h 556"/>
                  <a:gd name="T14" fmla="*/ 3 w 350"/>
                  <a:gd name="T15" fmla="*/ 3 h 556"/>
                  <a:gd name="T16" fmla="*/ 4 w 350"/>
                  <a:gd name="T17" fmla="*/ 4 h 556"/>
                  <a:gd name="T18" fmla="*/ 4 w 350"/>
                  <a:gd name="T19" fmla="*/ 4 h 556"/>
                  <a:gd name="T20" fmla="*/ 5 w 350"/>
                  <a:gd name="T21" fmla="*/ 5 h 556"/>
                  <a:gd name="T22" fmla="*/ 5 w 350"/>
                  <a:gd name="T23" fmla="*/ 5 h 556"/>
                  <a:gd name="T24" fmla="*/ 5 w 350"/>
                  <a:gd name="T25" fmla="*/ 5 h 556"/>
                  <a:gd name="T26" fmla="*/ 5 w 350"/>
                  <a:gd name="T27" fmla="*/ 6 h 556"/>
                  <a:gd name="T28" fmla="*/ 5 w 350"/>
                  <a:gd name="T29" fmla="*/ 7 h 556"/>
                  <a:gd name="T30" fmla="*/ 5 w 350"/>
                  <a:gd name="T31" fmla="*/ 7 h 556"/>
                  <a:gd name="T32" fmla="*/ 4 w 350"/>
                  <a:gd name="T33" fmla="*/ 8 h 556"/>
                  <a:gd name="T34" fmla="*/ 3 w 350"/>
                  <a:gd name="T35" fmla="*/ 8 h 556"/>
                  <a:gd name="T36" fmla="*/ 3 w 350"/>
                  <a:gd name="T37" fmla="*/ 9 h 556"/>
                  <a:gd name="T38" fmla="*/ 2 w 350"/>
                  <a:gd name="T39" fmla="*/ 9 h 556"/>
                  <a:gd name="T40" fmla="*/ 1 w 350"/>
                  <a:gd name="T41" fmla="*/ 8 h 556"/>
                  <a:gd name="T42" fmla="*/ 1 w 350"/>
                  <a:gd name="T43" fmla="*/ 8 h 556"/>
                  <a:gd name="T44" fmla="*/ 1 w 350"/>
                  <a:gd name="T45" fmla="*/ 8 h 556"/>
                  <a:gd name="T46" fmla="*/ 0 w 350"/>
                  <a:gd name="T47" fmla="*/ 7 h 556"/>
                  <a:gd name="T48" fmla="*/ 1 w 350"/>
                  <a:gd name="T49" fmla="*/ 6 h 556"/>
                  <a:gd name="T50" fmla="*/ 2 w 350"/>
                  <a:gd name="T51" fmla="*/ 6 h 556"/>
                  <a:gd name="T52" fmla="*/ 2 w 350"/>
                  <a:gd name="T53" fmla="*/ 7 h 556"/>
                  <a:gd name="T54" fmla="*/ 2 w 350"/>
                  <a:gd name="T55" fmla="*/ 7 h 556"/>
                  <a:gd name="T56" fmla="*/ 3 w 350"/>
                  <a:gd name="T57" fmla="*/ 7 h 556"/>
                  <a:gd name="T58" fmla="*/ 3 w 350"/>
                  <a:gd name="T59" fmla="*/ 6 h 556"/>
                  <a:gd name="T60" fmla="*/ 3 w 350"/>
                  <a:gd name="T61" fmla="*/ 6 h 556"/>
                  <a:gd name="T62" fmla="*/ 3 w 350"/>
                  <a:gd name="T63" fmla="*/ 5 h 556"/>
                  <a:gd name="T64" fmla="*/ 2 w 350"/>
                  <a:gd name="T65" fmla="*/ 5 h 556"/>
                  <a:gd name="T66" fmla="*/ 1 w 350"/>
                  <a:gd name="T67" fmla="*/ 4 h 556"/>
                  <a:gd name="T68" fmla="*/ 1 w 350"/>
                  <a:gd name="T69" fmla="*/ 4 h 556"/>
                  <a:gd name="T70" fmla="*/ 1 w 350"/>
                  <a:gd name="T71" fmla="*/ 4 h 556"/>
                  <a:gd name="T72" fmla="*/ 1 w 350"/>
                  <a:gd name="T73" fmla="*/ 3 h 556"/>
                  <a:gd name="T74" fmla="*/ 1 w 350"/>
                  <a:gd name="T75" fmla="*/ 3 h 556"/>
                  <a:gd name="T76" fmla="*/ 1 w 350"/>
                  <a:gd name="T77" fmla="*/ 2 h 556"/>
                  <a:gd name="T78" fmla="*/ 1 w 350"/>
                  <a:gd name="T79" fmla="*/ 1 h 556"/>
                  <a:gd name="T80" fmla="*/ 1 w 350"/>
                  <a:gd name="T81" fmla="*/ 1 h 556"/>
                  <a:gd name="T82" fmla="*/ 2 w 350"/>
                  <a:gd name="T83" fmla="*/ 0 h 556"/>
                  <a:gd name="T84" fmla="*/ 3 w 350"/>
                  <a:gd name="T85" fmla="*/ 0 h 556"/>
                  <a:gd name="T86" fmla="*/ 3 w 350"/>
                  <a:gd name="T87" fmla="*/ 0 h 556"/>
                  <a:gd name="T88" fmla="*/ 4 w 350"/>
                  <a:gd name="T89" fmla="*/ 0 h 556"/>
                  <a:gd name="T90" fmla="*/ 4 w 350"/>
                  <a:gd name="T91" fmla="*/ 0 h 556"/>
                  <a:gd name="T92" fmla="*/ 5 w 350"/>
                  <a:gd name="T93" fmla="*/ 1 h 5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0" h="556">
                    <a:moveTo>
                      <a:pt x="350" y="77"/>
                    </a:moveTo>
                    <a:lnTo>
                      <a:pt x="278" y="157"/>
                    </a:lnTo>
                    <a:lnTo>
                      <a:pt x="269" y="147"/>
                    </a:lnTo>
                    <a:lnTo>
                      <a:pt x="259" y="139"/>
                    </a:lnTo>
                    <a:lnTo>
                      <a:pt x="249" y="132"/>
                    </a:lnTo>
                    <a:lnTo>
                      <a:pt x="240" y="126"/>
                    </a:lnTo>
                    <a:lnTo>
                      <a:pt x="231" y="122"/>
                    </a:lnTo>
                    <a:lnTo>
                      <a:pt x="223" y="118"/>
                    </a:lnTo>
                    <a:lnTo>
                      <a:pt x="215" y="116"/>
                    </a:lnTo>
                    <a:lnTo>
                      <a:pt x="207" y="116"/>
                    </a:lnTo>
                    <a:lnTo>
                      <a:pt x="199" y="116"/>
                    </a:lnTo>
                    <a:lnTo>
                      <a:pt x="191" y="118"/>
                    </a:lnTo>
                    <a:lnTo>
                      <a:pt x="184" y="123"/>
                    </a:lnTo>
                    <a:lnTo>
                      <a:pt x="176" y="128"/>
                    </a:lnTo>
                    <a:lnTo>
                      <a:pt x="169" y="134"/>
                    </a:lnTo>
                    <a:lnTo>
                      <a:pt x="164" y="142"/>
                    </a:lnTo>
                    <a:lnTo>
                      <a:pt x="161" y="150"/>
                    </a:lnTo>
                    <a:lnTo>
                      <a:pt x="161" y="159"/>
                    </a:lnTo>
                    <a:lnTo>
                      <a:pt x="161" y="172"/>
                    </a:lnTo>
                    <a:lnTo>
                      <a:pt x="164" y="184"/>
                    </a:lnTo>
                    <a:lnTo>
                      <a:pt x="169" y="194"/>
                    </a:lnTo>
                    <a:lnTo>
                      <a:pt x="176" y="203"/>
                    </a:lnTo>
                    <a:lnTo>
                      <a:pt x="186" y="212"/>
                    </a:lnTo>
                    <a:lnTo>
                      <a:pt x="200" y="223"/>
                    </a:lnTo>
                    <a:lnTo>
                      <a:pt x="218" y="234"/>
                    </a:lnTo>
                    <a:lnTo>
                      <a:pt x="240" y="247"/>
                    </a:lnTo>
                    <a:lnTo>
                      <a:pt x="252" y="254"/>
                    </a:lnTo>
                    <a:lnTo>
                      <a:pt x="262" y="259"/>
                    </a:lnTo>
                    <a:lnTo>
                      <a:pt x="271" y="266"/>
                    </a:lnTo>
                    <a:lnTo>
                      <a:pt x="280" y="273"/>
                    </a:lnTo>
                    <a:lnTo>
                      <a:pt x="290" y="281"/>
                    </a:lnTo>
                    <a:lnTo>
                      <a:pt x="296" y="288"/>
                    </a:lnTo>
                    <a:lnTo>
                      <a:pt x="303" y="296"/>
                    </a:lnTo>
                    <a:lnTo>
                      <a:pt x="310" y="304"/>
                    </a:lnTo>
                    <a:lnTo>
                      <a:pt x="315" y="312"/>
                    </a:lnTo>
                    <a:lnTo>
                      <a:pt x="319" y="320"/>
                    </a:lnTo>
                    <a:lnTo>
                      <a:pt x="324" y="331"/>
                    </a:lnTo>
                    <a:lnTo>
                      <a:pt x="326" y="340"/>
                    </a:lnTo>
                    <a:lnTo>
                      <a:pt x="330" y="350"/>
                    </a:lnTo>
                    <a:lnTo>
                      <a:pt x="331" y="362"/>
                    </a:lnTo>
                    <a:lnTo>
                      <a:pt x="332" y="373"/>
                    </a:lnTo>
                    <a:lnTo>
                      <a:pt x="332" y="385"/>
                    </a:lnTo>
                    <a:lnTo>
                      <a:pt x="332" y="402"/>
                    </a:lnTo>
                    <a:lnTo>
                      <a:pt x="330" y="418"/>
                    </a:lnTo>
                    <a:lnTo>
                      <a:pt x="325" y="434"/>
                    </a:lnTo>
                    <a:lnTo>
                      <a:pt x="319" y="449"/>
                    </a:lnTo>
                    <a:lnTo>
                      <a:pt x="312" y="464"/>
                    </a:lnTo>
                    <a:lnTo>
                      <a:pt x="303" y="479"/>
                    </a:lnTo>
                    <a:lnTo>
                      <a:pt x="293" y="491"/>
                    </a:lnTo>
                    <a:lnTo>
                      <a:pt x="280" y="505"/>
                    </a:lnTo>
                    <a:lnTo>
                      <a:pt x="268" y="517"/>
                    </a:lnTo>
                    <a:lnTo>
                      <a:pt x="254" y="527"/>
                    </a:lnTo>
                    <a:lnTo>
                      <a:pt x="239" y="536"/>
                    </a:lnTo>
                    <a:lnTo>
                      <a:pt x="224" y="543"/>
                    </a:lnTo>
                    <a:lnTo>
                      <a:pt x="208" y="549"/>
                    </a:lnTo>
                    <a:lnTo>
                      <a:pt x="192" y="552"/>
                    </a:lnTo>
                    <a:lnTo>
                      <a:pt x="176" y="555"/>
                    </a:lnTo>
                    <a:lnTo>
                      <a:pt x="159" y="556"/>
                    </a:lnTo>
                    <a:lnTo>
                      <a:pt x="146" y="556"/>
                    </a:lnTo>
                    <a:lnTo>
                      <a:pt x="133" y="555"/>
                    </a:lnTo>
                    <a:lnTo>
                      <a:pt x="122" y="552"/>
                    </a:lnTo>
                    <a:lnTo>
                      <a:pt x="111" y="549"/>
                    </a:lnTo>
                    <a:lnTo>
                      <a:pt x="100" y="545"/>
                    </a:lnTo>
                    <a:lnTo>
                      <a:pt x="90" y="541"/>
                    </a:lnTo>
                    <a:lnTo>
                      <a:pt x="80" y="535"/>
                    </a:lnTo>
                    <a:lnTo>
                      <a:pt x="69" y="529"/>
                    </a:lnTo>
                    <a:lnTo>
                      <a:pt x="59" y="522"/>
                    </a:lnTo>
                    <a:lnTo>
                      <a:pt x="50" y="514"/>
                    </a:lnTo>
                    <a:lnTo>
                      <a:pt x="41" y="505"/>
                    </a:lnTo>
                    <a:lnTo>
                      <a:pt x="32" y="496"/>
                    </a:lnTo>
                    <a:lnTo>
                      <a:pt x="23" y="486"/>
                    </a:lnTo>
                    <a:lnTo>
                      <a:pt x="15" y="474"/>
                    </a:lnTo>
                    <a:lnTo>
                      <a:pt x="8" y="462"/>
                    </a:lnTo>
                    <a:lnTo>
                      <a:pt x="0" y="449"/>
                    </a:lnTo>
                    <a:lnTo>
                      <a:pt x="80" y="382"/>
                    </a:lnTo>
                    <a:lnTo>
                      <a:pt x="88" y="396"/>
                    </a:lnTo>
                    <a:lnTo>
                      <a:pt x="97" y="408"/>
                    </a:lnTo>
                    <a:lnTo>
                      <a:pt x="106" y="417"/>
                    </a:lnTo>
                    <a:lnTo>
                      <a:pt x="115" y="425"/>
                    </a:lnTo>
                    <a:lnTo>
                      <a:pt x="125" y="431"/>
                    </a:lnTo>
                    <a:lnTo>
                      <a:pt x="135" y="435"/>
                    </a:lnTo>
                    <a:lnTo>
                      <a:pt x="145" y="439"/>
                    </a:lnTo>
                    <a:lnTo>
                      <a:pt x="155" y="439"/>
                    </a:lnTo>
                    <a:lnTo>
                      <a:pt x="166" y="439"/>
                    </a:lnTo>
                    <a:lnTo>
                      <a:pt x="175" y="435"/>
                    </a:lnTo>
                    <a:lnTo>
                      <a:pt x="184" y="432"/>
                    </a:lnTo>
                    <a:lnTo>
                      <a:pt x="192" y="426"/>
                    </a:lnTo>
                    <a:lnTo>
                      <a:pt x="199" y="418"/>
                    </a:lnTo>
                    <a:lnTo>
                      <a:pt x="203" y="410"/>
                    </a:lnTo>
                    <a:lnTo>
                      <a:pt x="207" y="402"/>
                    </a:lnTo>
                    <a:lnTo>
                      <a:pt x="208" y="393"/>
                    </a:lnTo>
                    <a:lnTo>
                      <a:pt x="207" y="382"/>
                    </a:lnTo>
                    <a:lnTo>
                      <a:pt x="203" y="373"/>
                    </a:lnTo>
                    <a:lnTo>
                      <a:pt x="198" y="364"/>
                    </a:lnTo>
                    <a:lnTo>
                      <a:pt x="191" y="355"/>
                    </a:lnTo>
                    <a:lnTo>
                      <a:pt x="181" y="347"/>
                    </a:lnTo>
                    <a:lnTo>
                      <a:pt x="167" y="336"/>
                    </a:lnTo>
                    <a:lnTo>
                      <a:pt x="150" y="325"/>
                    </a:lnTo>
                    <a:lnTo>
                      <a:pt x="129" y="312"/>
                    </a:lnTo>
                    <a:lnTo>
                      <a:pt x="119" y="305"/>
                    </a:lnTo>
                    <a:lnTo>
                      <a:pt x="108" y="298"/>
                    </a:lnTo>
                    <a:lnTo>
                      <a:pt x="98" y="292"/>
                    </a:lnTo>
                    <a:lnTo>
                      <a:pt x="90" y="284"/>
                    </a:lnTo>
                    <a:lnTo>
                      <a:pt x="82" y="275"/>
                    </a:lnTo>
                    <a:lnTo>
                      <a:pt x="74" y="267"/>
                    </a:lnTo>
                    <a:lnTo>
                      <a:pt x="68" y="259"/>
                    </a:lnTo>
                    <a:lnTo>
                      <a:pt x="61" y="250"/>
                    </a:lnTo>
                    <a:lnTo>
                      <a:pt x="57" y="241"/>
                    </a:lnTo>
                    <a:lnTo>
                      <a:pt x="52" y="232"/>
                    </a:lnTo>
                    <a:lnTo>
                      <a:pt x="47" y="221"/>
                    </a:lnTo>
                    <a:lnTo>
                      <a:pt x="45" y="212"/>
                    </a:lnTo>
                    <a:lnTo>
                      <a:pt x="43" y="201"/>
                    </a:lnTo>
                    <a:lnTo>
                      <a:pt x="41" y="190"/>
                    </a:lnTo>
                    <a:lnTo>
                      <a:pt x="39" y="180"/>
                    </a:lnTo>
                    <a:lnTo>
                      <a:pt x="39" y="169"/>
                    </a:lnTo>
                    <a:lnTo>
                      <a:pt x="39" y="150"/>
                    </a:lnTo>
                    <a:lnTo>
                      <a:pt x="42" y="133"/>
                    </a:lnTo>
                    <a:lnTo>
                      <a:pt x="46" y="117"/>
                    </a:lnTo>
                    <a:lnTo>
                      <a:pt x="51" y="102"/>
                    </a:lnTo>
                    <a:lnTo>
                      <a:pt x="58" y="87"/>
                    </a:lnTo>
                    <a:lnTo>
                      <a:pt x="67" y="73"/>
                    </a:lnTo>
                    <a:lnTo>
                      <a:pt x="76" y="60"/>
                    </a:lnTo>
                    <a:lnTo>
                      <a:pt x="88" y="47"/>
                    </a:lnTo>
                    <a:lnTo>
                      <a:pt x="100" y="37"/>
                    </a:lnTo>
                    <a:lnTo>
                      <a:pt x="113" y="26"/>
                    </a:lnTo>
                    <a:lnTo>
                      <a:pt x="128" y="18"/>
                    </a:lnTo>
                    <a:lnTo>
                      <a:pt x="142" y="11"/>
                    </a:lnTo>
                    <a:lnTo>
                      <a:pt x="158" y="7"/>
                    </a:lnTo>
                    <a:lnTo>
                      <a:pt x="174" y="2"/>
                    </a:lnTo>
                    <a:lnTo>
                      <a:pt x="191" y="1"/>
                    </a:lnTo>
                    <a:lnTo>
                      <a:pt x="209" y="0"/>
                    </a:lnTo>
                    <a:lnTo>
                      <a:pt x="218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4"/>
                    </a:lnTo>
                    <a:lnTo>
                      <a:pt x="256" y="7"/>
                    </a:lnTo>
                    <a:lnTo>
                      <a:pt x="265" y="10"/>
                    </a:lnTo>
                    <a:lnTo>
                      <a:pt x="275" y="15"/>
                    </a:lnTo>
                    <a:lnTo>
                      <a:pt x="284" y="19"/>
                    </a:lnTo>
                    <a:lnTo>
                      <a:pt x="301" y="30"/>
                    </a:lnTo>
                    <a:lnTo>
                      <a:pt x="318" y="43"/>
                    </a:lnTo>
                    <a:lnTo>
                      <a:pt x="334" y="58"/>
                    </a:lnTo>
                    <a:lnTo>
                      <a:pt x="350" y="7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  <p:sp>
            <p:nvSpPr>
              <p:cNvPr id="106" name="Freeform 167"/>
              <p:cNvSpPr>
                <a:spLocks/>
              </p:cNvSpPr>
              <p:nvPr/>
            </p:nvSpPr>
            <p:spPr bwMode="auto">
              <a:xfrm>
                <a:off x="4969" y="3794"/>
                <a:ext cx="22" cy="26"/>
              </a:xfrm>
              <a:custGeom>
                <a:avLst/>
                <a:gdLst>
                  <a:gd name="T0" fmla="*/ 0 w 171"/>
                  <a:gd name="T1" fmla="*/ 2 h 201"/>
                  <a:gd name="T2" fmla="*/ 0 w 171"/>
                  <a:gd name="T3" fmla="*/ 1 h 201"/>
                  <a:gd name="T4" fmla="*/ 0 w 171"/>
                  <a:gd name="T5" fmla="*/ 1 h 201"/>
                  <a:gd name="T6" fmla="*/ 0 w 171"/>
                  <a:gd name="T7" fmla="*/ 1 h 201"/>
                  <a:gd name="T8" fmla="*/ 1 w 171"/>
                  <a:gd name="T9" fmla="*/ 0 h 201"/>
                  <a:gd name="T10" fmla="*/ 1 w 171"/>
                  <a:gd name="T11" fmla="*/ 0 h 201"/>
                  <a:gd name="T12" fmla="*/ 1 w 171"/>
                  <a:gd name="T13" fmla="*/ 0 h 201"/>
                  <a:gd name="T14" fmla="*/ 1 w 171"/>
                  <a:gd name="T15" fmla="*/ 0 h 201"/>
                  <a:gd name="T16" fmla="*/ 2 w 171"/>
                  <a:gd name="T17" fmla="*/ 0 h 201"/>
                  <a:gd name="T18" fmla="*/ 2 w 171"/>
                  <a:gd name="T19" fmla="*/ 0 h 201"/>
                  <a:gd name="T20" fmla="*/ 2 w 171"/>
                  <a:gd name="T21" fmla="*/ 0 h 201"/>
                  <a:gd name="T22" fmla="*/ 2 w 171"/>
                  <a:gd name="T23" fmla="*/ 0 h 201"/>
                  <a:gd name="T24" fmla="*/ 3 w 171"/>
                  <a:gd name="T25" fmla="*/ 1 h 201"/>
                  <a:gd name="T26" fmla="*/ 3 w 171"/>
                  <a:gd name="T27" fmla="*/ 1 h 201"/>
                  <a:gd name="T28" fmla="*/ 3 w 171"/>
                  <a:gd name="T29" fmla="*/ 1 h 201"/>
                  <a:gd name="T30" fmla="*/ 3 w 171"/>
                  <a:gd name="T31" fmla="*/ 1 h 201"/>
                  <a:gd name="T32" fmla="*/ 3 w 171"/>
                  <a:gd name="T33" fmla="*/ 2 h 201"/>
                  <a:gd name="T34" fmla="*/ 3 w 171"/>
                  <a:gd name="T35" fmla="*/ 2 h 201"/>
                  <a:gd name="T36" fmla="*/ 3 w 171"/>
                  <a:gd name="T37" fmla="*/ 2 h 201"/>
                  <a:gd name="T38" fmla="*/ 3 w 171"/>
                  <a:gd name="T39" fmla="*/ 3 h 201"/>
                  <a:gd name="T40" fmla="*/ 2 w 171"/>
                  <a:gd name="T41" fmla="*/ 3 h 201"/>
                  <a:gd name="T42" fmla="*/ 2 w 171"/>
                  <a:gd name="T43" fmla="*/ 3 h 201"/>
                  <a:gd name="T44" fmla="*/ 2 w 171"/>
                  <a:gd name="T45" fmla="*/ 3 h 201"/>
                  <a:gd name="T46" fmla="*/ 2 w 171"/>
                  <a:gd name="T47" fmla="*/ 3 h 201"/>
                  <a:gd name="T48" fmla="*/ 1 w 171"/>
                  <a:gd name="T49" fmla="*/ 3 h 201"/>
                  <a:gd name="T50" fmla="*/ 1 w 171"/>
                  <a:gd name="T51" fmla="*/ 3 h 201"/>
                  <a:gd name="T52" fmla="*/ 1 w 171"/>
                  <a:gd name="T53" fmla="*/ 3 h 201"/>
                  <a:gd name="T54" fmla="*/ 1 w 171"/>
                  <a:gd name="T55" fmla="*/ 3 h 201"/>
                  <a:gd name="T56" fmla="*/ 0 w 171"/>
                  <a:gd name="T57" fmla="*/ 3 h 201"/>
                  <a:gd name="T58" fmla="*/ 0 w 171"/>
                  <a:gd name="T59" fmla="*/ 2 h 201"/>
                  <a:gd name="T60" fmla="*/ 0 w 171"/>
                  <a:gd name="T61" fmla="*/ 2 h 201"/>
                  <a:gd name="T62" fmla="*/ 0 w 171"/>
                  <a:gd name="T63" fmla="*/ 2 h 2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1" h="201">
                    <a:moveTo>
                      <a:pt x="0" y="103"/>
                    </a:moveTo>
                    <a:lnTo>
                      <a:pt x="2" y="93"/>
                    </a:lnTo>
                    <a:lnTo>
                      <a:pt x="3" y="81"/>
                    </a:lnTo>
                    <a:lnTo>
                      <a:pt x="4" y="72"/>
                    </a:lnTo>
                    <a:lnTo>
                      <a:pt x="7" y="62"/>
                    </a:lnTo>
                    <a:lnTo>
                      <a:pt x="11" y="52"/>
                    </a:lnTo>
                    <a:lnTo>
                      <a:pt x="14" y="44"/>
                    </a:lnTo>
                    <a:lnTo>
                      <a:pt x="20" y="36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6"/>
                    </a:lnTo>
                    <a:lnTo>
                      <a:pt x="45" y="11"/>
                    </a:lnTo>
                    <a:lnTo>
                      <a:pt x="52" y="8"/>
                    </a:lnTo>
                    <a:lnTo>
                      <a:pt x="60" y="4"/>
                    </a:lnTo>
                    <a:lnTo>
                      <a:pt x="68" y="2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2"/>
                    </a:lnTo>
                    <a:lnTo>
                      <a:pt x="111" y="4"/>
                    </a:lnTo>
                    <a:lnTo>
                      <a:pt x="119" y="6"/>
                    </a:lnTo>
                    <a:lnTo>
                      <a:pt x="127" y="11"/>
                    </a:lnTo>
                    <a:lnTo>
                      <a:pt x="134" y="16"/>
                    </a:lnTo>
                    <a:lnTo>
                      <a:pt x="140" y="21"/>
                    </a:lnTo>
                    <a:lnTo>
                      <a:pt x="146" y="27"/>
                    </a:lnTo>
                    <a:lnTo>
                      <a:pt x="152" y="34"/>
                    </a:lnTo>
                    <a:lnTo>
                      <a:pt x="158" y="42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68" y="65"/>
                    </a:lnTo>
                    <a:lnTo>
                      <a:pt x="170" y="74"/>
                    </a:lnTo>
                    <a:lnTo>
                      <a:pt x="171" y="83"/>
                    </a:lnTo>
                    <a:lnTo>
                      <a:pt x="171" y="93"/>
                    </a:lnTo>
                    <a:lnTo>
                      <a:pt x="171" y="104"/>
                    </a:lnTo>
                    <a:lnTo>
                      <a:pt x="170" y="114"/>
                    </a:lnTo>
                    <a:lnTo>
                      <a:pt x="168" y="126"/>
                    </a:lnTo>
                    <a:lnTo>
                      <a:pt x="166" y="135"/>
                    </a:lnTo>
                    <a:lnTo>
                      <a:pt x="162" y="145"/>
                    </a:lnTo>
                    <a:lnTo>
                      <a:pt x="158" y="153"/>
                    </a:lnTo>
                    <a:lnTo>
                      <a:pt x="153" y="163"/>
                    </a:lnTo>
                    <a:lnTo>
                      <a:pt x="147" y="171"/>
                    </a:lnTo>
                    <a:lnTo>
                      <a:pt x="140" y="178"/>
                    </a:lnTo>
                    <a:lnTo>
                      <a:pt x="135" y="183"/>
                    </a:lnTo>
                    <a:lnTo>
                      <a:pt x="127" y="189"/>
                    </a:lnTo>
                    <a:lnTo>
                      <a:pt x="120" y="193"/>
                    </a:lnTo>
                    <a:lnTo>
                      <a:pt x="112" y="196"/>
                    </a:lnTo>
                    <a:lnTo>
                      <a:pt x="104" y="198"/>
                    </a:lnTo>
                    <a:lnTo>
                      <a:pt x="95" y="201"/>
                    </a:lnTo>
                    <a:lnTo>
                      <a:pt x="87" y="201"/>
                    </a:lnTo>
                    <a:lnTo>
                      <a:pt x="77" y="201"/>
                    </a:lnTo>
                    <a:lnTo>
                      <a:pt x="69" y="199"/>
                    </a:lnTo>
                    <a:lnTo>
                      <a:pt x="61" y="197"/>
                    </a:lnTo>
                    <a:lnTo>
                      <a:pt x="54" y="194"/>
                    </a:lnTo>
                    <a:lnTo>
                      <a:pt x="46" y="189"/>
                    </a:lnTo>
                    <a:lnTo>
                      <a:pt x="40" y="185"/>
                    </a:lnTo>
                    <a:lnTo>
                      <a:pt x="33" y="179"/>
                    </a:lnTo>
                    <a:lnTo>
                      <a:pt x="27" y="172"/>
                    </a:lnTo>
                    <a:lnTo>
                      <a:pt x="20" y="164"/>
                    </a:lnTo>
                    <a:lnTo>
                      <a:pt x="15" y="157"/>
                    </a:lnTo>
                    <a:lnTo>
                      <a:pt x="11" y="149"/>
                    </a:lnTo>
                    <a:lnTo>
                      <a:pt x="7" y="140"/>
                    </a:lnTo>
                    <a:lnTo>
                      <a:pt x="5" y="132"/>
                    </a:lnTo>
                    <a:lnTo>
                      <a:pt x="3" y="122"/>
                    </a:lnTo>
                    <a:lnTo>
                      <a:pt x="2" y="11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sk-SK"/>
              </a:p>
            </p:txBody>
          </p:sp>
        </p:grpSp>
      </p:grpSp>
      <p:grpSp>
        <p:nvGrpSpPr>
          <p:cNvPr id="109" name="Skupina 108"/>
          <p:cNvGrpSpPr/>
          <p:nvPr/>
        </p:nvGrpSpPr>
        <p:grpSpPr>
          <a:xfrm>
            <a:off x="107950" y="981075"/>
            <a:ext cx="8893175" cy="4849813"/>
            <a:chOff x="107950" y="981075"/>
            <a:chExt cx="8893175" cy="4849813"/>
          </a:xfrm>
        </p:grpSpPr>
        <p:grpSp>
          <p:nvGrpSpPr>
            <p:cNvPr id="110" name="Group 128"/>
            <p:cNvGrpSpPr>
              <a:grpSpLocks/>
            </p:cNvGrpSpPr>
            <p:nvPr/>
          </p:nvGrpSpPr>
          <p:grpSpPr bwMode="auto">
            <a:xfrm>
              <a:off x="4079875" y="1809750"/>
              <a:ext cx="1484313" cy="711200"/>
              <a:chOff x="2570" y="1140"/>
              <a:chExt cx="935" cy="448"/>
            </a:xfrm>
          </p:grpSpPr>
          <p:sp>
            <p:nvSpPr>
              <p:cNvPr id="228" name="Rectangle 124"/>
              <p:cNvSpPr>
                <a:spLocks noChangeArrowheads="1"/>
              </p:cNvSpPr>
              <p:nvPr/>
            </p:nvSpPr>
            <p:spPr bwMode="auto">
              <a:xfrm>
                <a:off x="2570" y="1140"/>
                <a:ext cx="931" cy="445"/>
              </a:xfrm>
              <a:prstGeom prst="rect">
                <a:avLst/>
              </a:pr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sk-SK"/>
              </a:p>
            </p:txBody>
          </p:sp>
          <p:pic>
            <p:nvPicPr>
              <p:cNvPr id="229" name="Picture 125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4" y="1143"/>
                <a:ext cx="931" cy="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0" name="Rectangle 126"/>
              <p:cNvSpPr>
                <a:spLocks noChangeArrowheads="1"/>
              </p:cNvSpPr>
              <p:nvPr/>
            </p:nvSpPr>
            <p:spPr bwMode="auto">
              <a:xfrm>
                <a:off x="2570" y="1140"/>
                <a:ext cx="931" cy="445"/>
              </a:xfrm>
              <a:prstGeom prst="rect">
                <a:avLst/>
              </a:pr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sk-SK"/>
              </a:p>
            </p:txBody>
          </p:sp>
          <p:sp>
            <p:nvSpPr>
              <p:cNvPr id="231" name="Rectangle 127"/>
              <p:cNvSpPr>
                <a:spLocks noChangeArrowheads="1"/>
              </p:cNvSpPr>
              <p:nvPr/>
            </p:nvSpPr>
            <p:spPr bwMode="auto">
              <a:xfrm>
                <a:off x="2574" y="1143"/>
                <a:ext cx="931" cy="445"/>
              </a:xfrm>
              <a:prstGeom prst="rect">
                <a:avLst/>
              </a:prstGeom>
              <a:noFill/>
              <a:ln w="11113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sk-SK"/>
              </a:p>
            </p:txBody>
          </p:sp>
        </p:grpSp>
        <p:sp>
          <p:nvSpPr>
            <p:cNvPr id="111" name="AutoShape 4"/>
            <p:cNvSpPr>
              <a:spLocks noChangeAspect="1" noChangeArrowheads="1" noTextEdit="1"/>
            </p:cNvSpPr>
            <p:nvPr/>
          </p:nvSpPr>
          <p:spPr bwMode="auto">
            <a:xfrm>
              <a:off x="107950" y="981075"/>
              <a:ext cx="8893175" cy="4849813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12" name="Rectangle 6"/>
            <p:cNvSpPr>
              <a:spLocks noChangeArrowheads="1"/>
            </p:cNvSpPr>
            <p:nvPr/>
          </p:nvSpPr>
          <p:spPr bwMode="auto">
            <a:xfrm>
              <a:off x="611188" y="1628775"/>
              <a:ext cx="7367587" cy="379095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 dirty="0"/>
            </a:p>
          </p:txBody>
        </p:sp>
        <p:sp>
          <p:nvSpPr>
            <p:cNvPr id="113" name="Line 7"/>
            <p:cNvSpPr>
              <a:spLocks noChangeShapeType="1"/>
            </p:cNvSpPr>
            <p:nvPr/>
          </p:nvSpPr>
          <p:spPr bwMode="auto">
            <a:xfrm>
              <a:off x="611188" y="5021263"/>
              <a:ext cx="736758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14" name="Line 8"/>
            <p:cNvSpPr>
              <a:spLocks noChangeShapeType="1"/>
            </p:cNvSpPr>
            <p:nvPr/>
          </p:nvSpPr>
          <p:spPr bwMode="auto">
            <a:xfrm>
              <a:off x="611188" y="459422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15" name="Line 9"/>
            <p:cNvSpPr>
              <a:spLocks noChangeShapeType="1"/>
            </p:cNvSpPr>
            <p:nvPr/>
          </p:nvSpPr>
          <p:spPr bwMode="auto">
            <a:xfrm>
              <a:off x="611188" y="417512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16" name="Line 10"/>
            <p:cNvSpPr>
              <a:spLocks noChangeShapeType="1"/>
            </p:cNvSpPr>
            <p:nvPr/>
          </p:nvSpPr>
          <p:spPr bwMode="auto">
            <a:xfrm>
              <a:off x="611188" y="3757613"/>
              <a:ext cx="736758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17" name="Line 11"/>
            <p:cNvSpPr>
              <a:spLocks noChangeShapeType="1"/>
            </p:cNvSpPr>
            <p:nvPr/>
          </p:nvSpPr>
          <p:spPr bwMode="auto">
            <a:xfrm>
              <a:off x="611188" y="333057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18" name="Line 12"/>
            <p:cNvSpPr>
              <a:spLocks noChangeShapeType="1"/>
            </p:cNvSpPr>
            <p:nvPr/>
          </p:nvSpPr>
          <p:spPr bwMode="auto">
            <a:xfrm>
              <a:off x="611188" y="292417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19" name="Line 13"/>
            <p:cNvSpPr>
              <a:spLocks noChangeShapeType="1"/>
            </p:cNvSpPr>
            <p:nvPr/>
          </p:nvSpPr>
          <p:spPr bwMode="auto">
            <a:xfrm>
              <a:off x="611188" y="2493963"/>
              <a:ext cx="7367587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0" name="Line 14"/>
            <p:cNvSpPr>
              <a:spLocks noChangeShapeType="1"/>
            </p:cNvSpPr>
            <p:nvPr/>
          </p:nvSpPr>
          <p:spPr bwMode="auto">
            <a:xfrm>
              <a:off x="611188" y="206692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1" name="Line 15"/>
            <p:cNvSpPr>
              <a:spLocks noChangeShapeType="1"/>
            </p:cNvSpPr>
            <p:nvPr/>
          </p:nvSpPr>
          <p:spPr bwMode="auto">
            <a:xfrm>
              <a:off x="611188" y="164782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2" name="Line 16"/>
            <p:cNvSpPr>
              <a:spLocks noChangeShapeType="1"/>
            </p:cNvSpPr>
            <p:nvPr/>
          </p:nvSpPr>
          <p:spPr bwMode="auto">
            <a:xfrm>
              <a:off x="1220788" y="1647825"/>
              <a:ext cx="1587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3" name="Line 17"/>
            <p:cNvSpPr>
              <a:spLocks noChangeShapeType="1"/>
            </p:cNvSpPr>
            <p:nvPr/>
          </p:nvSpPr>
          <p:spPr bwMode="auto">
            <a:xfrm>
              <a:off x="1841500" y="1647825"/>
              <a:ext cx="1588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4" name="Line 18"/>
            <p:cNvSpPr>
              <a:spLocks noChangeShapeType="1"/>
            </p:cNvSpPr>
            <p:nvPr/>
          </p:nvSpPr>
          <p:spPr bwMode="auto">
            <a:xfrm>
              <a:off x="2452688" y="1647825"/>
              <a:ext cx="1587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5" name="Line 19"/>
            <p:cNvSpPr>
              <a:spLocks noChangeShapeType="1"/>
            </p:cNvSpPr>
            <p:nvPr/>
          </p:nvSpPr>
          <p:spPr bwMode="auto">
            <a:xfrm>
              <a:off x="3062288" y="1647825"/>
              <a:ext cx="1587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6" name="Line 20"/>
            <p:cNvSpPr>
              <a:spLocks noChangeShapeType="1"/>
            </p:cNvSpPr>
            <p:nvPr/>
          </p:nvSpPr>
          <p:spPr bwMode="auto">
            <a:xfrm>
              <a:off x="3708400" y="1628775"/>
              <a:ext cx="1588" cy="379095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7" name="Line 21"/>
            <p:cNvSpPr>
              <a:spLocks noChangeShapeType="1"/>
            </p:cNvSpPr>
            <p:nvPr/>
          </p:nvSpPr>
          <p:spPr bwMode="auto">
            <a:xfrm>
              <a:off x="4284663" y="1628775"/>
              <a:ext cx="1587" cy="37909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8" name="Line 22"/>
            <p:cNvSpPr>
              <a:spLocks noChangeShapeType="1"/>
            </p:cNvSpPr>
            <p:nvPr/>
          </p:nvSpPr>
          <p:spPr bwMode="auto">
            <a:xfrm>
              <a:off x="4905375" y="1647825"/>
              <a:ext cx="1588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29" name="Line 23"/>
            <p:cNvSpPr>
              <a:spLocks noChangeShapeType="1"/>
            </p:cNvSpPr>
            <p:nvPr/>
          </p:nvSpPr>
          <p:spPr bwMode="auto">
            <a:xfrm>
              <a:off x="5526088" y="1647825"/>
              <a:ext cx="1587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0" name="Line 24"/>
            <p:cNvSpPr>
              <a:spLocks noChangeShapeType="1"/>
            </p:cNvSpPr>
            <p:nvPr/>
          </p:nvSpPr>
          <p:spPr bwMode="auto">
            <a:xfrm>
              <a:off x="6156325" y="1628775"/>
              <a:ext cx="1588" cy="379095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1" name="Line 25"/>
            <p:cNvSpPr>
              <a:spLocks noChangeShapeType="1"/>
            </p:cNvSpPr>
            <p:nvPr/>
          </p:nvSpPr>
          <p:spPr bwMode="auto">
            <a:xfrm>
              <a:off x="6746875" y="1647825"/>
              <a:ext cx="1588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2" name="Line 26"/>
            <p:cNvSpPr>
              <a:spLocks noChangeShapeType="1"/>
            </p:cNvSpPr>
            <p:nvPr/>
          </p:nvSpPr>
          <p:spPr bwMode="auto">
            <a:xfrm>
              <a:off x="7367588" y="1647825"/>
              <a:ext cx="1587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3" name="Line 27"/>
            <p:cNvSpPr>
              <a:spLocks noChangeShapeType="1"/>
            </p:cNvSpPr>
            <p:nvPr/>
          </p:nvSpPr>
          <p:spPr bwMode="auto">
            <a:xfrm>
              <a:off x="7978775" y="1647825"/>
              <a:ext cx="1588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4" name="Rectangle 28"/>
            <p:cNvSpPr>
              <a:spLocks noChangeArrowheads="1"/>
            </p:cNvSpPr>
            <p:nvPr/>
          </p:nvSpPr>
          <p:spPr bwMode="auto">
            <a:xfrm>
              <a:off x="611188" y="1647825"/>
              <a:ext cx="7367587" cy="3790950"/>
            </a:xfrm>
            <a:prstGeom prst="rect">
              <a:avLst/>
            </a:prstGeom>
            <a:noFill/>
            <a:ln w="11113">
              <a:solidFill>
                <a:srgbClr val="80808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35" name="Line 29"/>
            <p:cNvSpPr>
              <a:spLocks noChangeShapeType="1"/>
            </p:cNvSpPr>
            <p:nvPr/>
          </p:nvSpPr>
          <p:spPr bwMode="auto">
            <a:xfrm>
              <a:off x="611188" y="1647825"/>
              <a:ext cx="1587" cy="37909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6" name="Line 30"/>
            <p:cNvSpPr>
              <a:spLocks noChangeShapeType="1"/>
            </p:cNvSpPr>
            <p:nvPr/>
          </p:nvSpPr>
          <p:spPr bwMode="auto">
            <a:xfrm>
              <a:off x="577850" y="5438775"/>
              <a:ext cx="333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7" name="Line 31"/>
            <p:cNvSpPr>
              <a:spLocks noChangeShapeType="1"/>
            </p:cNvSpPr>
            <p:nvPr/>
          </p:nvSpPr>
          <p:spPr bwMode="auto">
            <a:xfrm>
              <a:off x="577850" y="5021263"/>
              <a:ext cx="333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8" name="Line 32"/>
            <p:cNvSpPr>
              <a:spLocks noChangeShapeType="1"/>
            </p:cNvSpPr>
            <p:nvPr/>
          </p:nvSpPr>
          <p:spPr bwMode="auto">
            <a:xfrm>
              <a:off x="577850" y="4594225"/>
              <a:ext cx="333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39" name="Line 33"/>
            <p:cNvSpPr>
              <a:spLocks noChangeShapeType="1"/>
            </p:cNvSpPr>
            <p:nvPr/>
          </p:nvSpPr>
          <p:spPr bwMode="auto">
            <a:xfrm>
              <a:off x="577850" y="4175125"/>
              <a:ext cx="333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0" name="Line 34"/>
            <p:cNvSpPr>
              <a:spLocks noChangeShapeType="1"/>
            </p:cNvSpPr>
            <p:nvPr/>
          </p:nvSpPr>
          <p:spPr bwMode="auto">
            <a:xfrm>
              <a:off x="577850" y="3757613"/>
              <a:ext cx="333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1" name="Line 35"/>
            <p:cNvSpPr>
              <a:spLocks noChangeShapeType="1"/>
            </p:cNvSpPr>
            <p:nvPr/>
          </p:nvSpPr>
          <p:spPr bwMode="auto">
            <a:xfrm>
              <a:off x="577850" y="3330575"/>
              <a:ext cx="333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2" name="Line 37"/>
            <p:cNvSpPr>
              <a:spLocks noChangeShapeType="1"/>
            </p:cNvSpPr>
            <p:nvPr/>
          </p:nvSpPr>
          <p:spPr bwMode="auto">
            <a:xfrm>
              <a:off x="577850" y="2493963"/>
              <a:ext cx="333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3" name="Line 38"/>
            <p:cNvSpPr>
              <a:spLocks noChangeShapeType="1"/>
            </p:cNvSpPr>
            <p:nvPr/>
          </p:nvSpPr>
          <p:spPr bwMode="auto">
            <a:xfrm>
              <a:off x="577850" y="2066925"/>
              <a:ext cx="333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4" name="Line 39"/>
            <p:cNvSpPr>
              <a:spLocks noChangeShapeType="1"/>
            </p:cNvSpPr>
            <p:nvPr/>
          </p:nvSpPr>
          <p:spPr bwMode="auto">
            <a:xfrm>
              <a:off x="577850" y="1647825"/>
              <a:ext cx="333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5" name="Line 40"/>
            <p:cNvSpPr>
              <a:spLocks noChangeShapeType="1"/>
            </p:cNvSpPr>
            <p:nvPr/>
          </p:nvSpPr>
          <p:spPr bwMode="auto">
            <a:xfrm>
              <a:off x="611188" y="5438775"/>
              <a:ext cx="7367587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6" name="Line 41"/>
            <p:cNvSpPr>
              <a:spLocks noChangeShapeType="1"/>
            </p:cNvSpPr>
            <p:nvPr/>
          </p:nvSpPr>
          <p:spPr bwMode="auto">
            <a:xfrm flipV="1">
              <a:off x="611188" y="5438775"/>
              <a:ext cx="1587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7" name="Line 42"/>
            <p:cNvSpPr>
              <a:spLocks noChangeShapeType="1"/>
            </p:cNvSpPr>
            <p:nvPr/>
          </p:nvSpPr>
          <p:spPr bwMode="auto">
            <a:xfrm flipV="1">
              <a:off x="1841500" y="5438775"/>
              <a:ext cx="1588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8" name="Line 43"/>
            <p:cNvSpPr>
              <a:spLocks noChangeShapeType="1"/>
            </p:cNvSpPr>
            <p:nvPr/>
          </p:nvSpPr>
          <p:spPr bwMode="auto">
            <a:xfrm flipV="1">
              <a:off x="3062288" y="5438775"/>
              <a:ext cx="1587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49" name="Line 44"/>
            <p:cNvSpPr>
              <a:spLocks noChangeShapeType="1"/>
            </p:cNvSpPr>
            <p:nvPr/>
          </p:nvSpPr>
          <p:spPr bwMode="auto">
            <a:xfrm flipV="1">
              <a:off x="4294188" y="5438775"/>
              <a:ext cx="1587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0" name="Line 45"/>
            <p:cNvSpPr>
              <a:spLocks noChangeShapeType="1"/>
            </p:cNvSpPr>
            <p:nvPr/>
          </p:nvSpPr>
          <p:spPr bwMode="auto">
            <a:xfrm flipV="1">
              <a:off x="5526088" y="5438775"/>
              <a:ext cx="1587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1" name="Line 46"/>
            <p:cNvSpPr>
              <a:spLocks noChangeShapeType="1"/>
            </p:cNvSpPr>
            <p:nvPr/>
          </p:nvSpPr>
          <p:spPr bwMode="auto">
            <a:xfrm flipV="1">
              <a:off x="6746875" y="5438775"/>
              <a:ext cx="1588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2" name="Line 47"/>
            <p:cNvSpPr>
              <a:spLocks noChangeShapeType="1"/>
            </p:cNvSpPr>
            <p:nvPr/>
          </p:nvSpPr>
          <p:spPr bwMode="auto">
            <a:xfrm flipV="1">
              <a:off x="7978775" y="5438775"/>
              <a:ext cx="1588" cy="333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3" name="Rectangle 67"/>
            <p:cNvSpPr>
              <a:spLocks noChangeArrowheads="1"/>
            </p:cNvSpPr>
            <p:nvPr/>
          </p:nvSpPr>
          <p:spPr bwMode="auto">
            <a:xfrm>
              <a:off x="4883150" y="2901950"/>
              <a:ext cx="22225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54" name="Freeform 68"/>
            <p:cNvSpPr>
              <a:spLocks/>
            </p:cNvSpPr>
            <p:nvPr/>
          </p:nvSpPr>
          <p:spPr bwMode="auto">
            <a:xfrm>
              <a:off x="4894263" y="2890838"/>
              <a:ext cx="53975" cy="42862"/>
            </a:xfrm>
            <a:custGeom>
              <a:avLst/>
              <a:gdLst>
                <a:gd name="T0" fmla="*/ 0 w 34"/>
                <a:gd name="T1" fmla="*/ 17640095 h 27"/>
                <a:gd name="T2" fmla="*/ 68045007 w 34"/>
                <a:gd name="T3" fmla="*/ 0 h 27"/>
                <a:gd name="T4" fmla="*/ 85685299 w 34"/>
                <a:gd name="T5" fmla="*/ 50402535 h 27"/>
                <a:gd name="T6" fmla="*/ 17641886 w 34"/>
                <a:gd name="T7" fmla="*/ 68042637 h 27"/>
                <a:gd name="T8" fmla="*/ 0 w 34"/>
                <a:gd name="T9" fmla="*/ 1764009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27"/>
                <a:gd name="T17" fmla="*/ 34 w 34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27">
                  <a:moveTo>
                    <a:pt x="0" y="7"/>
                  </a:moveTo>
                  <a:lnTo>
                    <a:pt x="27" y="0"/>
                  </a:lnTo>
                  <a:lnTo>
                    <a:pt x="34" y="20"/>
                  </a:lnTo>
                  <a:lnTo>
                    <a:pt x="7" y="2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5" name="Freeform 78"/>
            <p:cNvSpPr>
              <a:spLocks/>
            </p:cNvSpPr>
            <p:nvPr/>
          </p:nvSpPr>
          <p:spPr bwMode="auto">
            <a:xfrm>
              <a:off x="6715125" y="2376488"/>
              <a:ext cx="74613" cy="65087"/>
            </a:xfrm>
            <a:custGeom>
              <a:avLst/>
              <a:gdLst>
                <a:gd name="T0" fmla="*/ 0 w 47"/>
                <a:gd name="T1" fmla="*/ 50402731 h 41"/>
                <a:gd name="T2" fmla="*/ 100806918 w 47"/>
                <a:gd name="T3" fmla="*/ 0 h 41"/>
                <a:gd name="T4" fmla="*/ 118448942 w 47"/>
                <a:gd name="T5" fmla="*/ 50402731 h 41"/>
                <a:gd name="T6" fmla="*/ 17642006 w 47"/>
                <a:gd name="T7" fmla="*/ 103324805 h 41"/>
                <a:gd name="T8" fmla="*/ 0 w 47"/>
                <a:gd name="T9" fmla="*/ 5040273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41"/>
                <a:gd name="T17" fmla="*/ 47 w 47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41">
                  <a:moveTo>
                    <a:pt x="0" y="20"/>
                  </a:moveTo>
                  <a:lnTo>
                    <a:pt x="40" y="0"/>
                  </a:lnTo>
                  <a:lnTo>
                    <a:pt x="47" y="20"/>
                  </a:lnTo>
                  <a:lnTo>
                    <a:pt x="7" y="41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6" name="Freeform 79"/>
            <p:cNvSpPr>
              <a:spLocks/>
            </p:cNvSpPr>
            <p:nvPr/>
          </p:nvSpPr>
          <p:spPr bwMode="auto">
            <a:xfrm>
              <a:off x="6886575" y="2290763"/>
              <a:ext cx="74613" cy="53975"/>
            </a:xfrm>
            <a:custGeom>
              <a:avLst/>
              <a:gdLst>
                <a:gd name="T0" fmla="*/ 0 w 47"/>
                <a:gd name="T1" fmla="*/ 35282184 h 34"/>
                <a:gd name="T2" fmla="*/ 100806918 w 47"/>
                <a:gd name="T3" fmla="*/ 0 h 34"/>
                <a:gd name="T4" fmla="*/ 118448942 w 47"/>
                <a:gd name="T5" fmla="*/ 50403115 h 34"/>
                <a:gd name="T6" fmla="*/ 17642006 w 47"/>
                <a:gd name="T7" fmla="*/ 85685299 h 34"/>
                <a:gd name="T8" fmla="*/ 0 w 47"/>
                <a:gd name="T9" fmla="*/ 3528218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34"/>
                <a:gd name="T17" fmla="*/ 47 w 47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34">
                  <a:moveTo>
                    <a:pt x="0" y="14"/>
                  </a:moveTo>
                  <a:lnTo>
                    <a:pt x="40" y="0"/>
                  </a:lnTo>
                  <a:lnTo>
                    <a:pt x="47" y="20"/>
                  </a:lnTo>
                  <a:lnTo>
                    <a:pt x="7" y="3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7" name="Freeform 80"/>
            <p:cNvSpPr>
              <a:spLocks/>
            </p:cNvSpPr>
            <p:nvPr/>
          </p:nvSpPr>
          <p:spPr bwMode="auto">
            <a:xfrm>
              <a:off x="7019925" y="2205038"/>
              <a:ext cx="74613" cy="65087"/>
            </a:xfrm>
            <a:custGeom>
              <a:avLst/>
              <a:gdLst>
                <a:gd name="T0" fmla="*/ 0 w 47"/>
                <a:gd name="T1" fmla="*/ 52922086 h 41"/>
                <a:gd name="T2" fmla="*/ 100806918 w 47"/>
                <a:gd name="T3" fmla="*/ 0 h 41"/>
                <a:gd name="T4" fmla="*/ 118448942 w 47"/>
                <a:gd name="T5" fmla="*/ 52922086 h 41"/>
                <a:gd name="T6" fmla="*/ 15121040 w 47"/>
                <a:gd name="T7" fmla="*/ 103324805 h 41"/>
                <a:gd name="T8" fmla="*/ 0 w 47"/>
                <a:gd name="T9" fmla="*/ 5292208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41"/>
                <a:gd name="T17" fmla="*/ 47 w 47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41">
                  <a:moveTo>
                    <a:pt x="0" y="21"/>
                  </a:moveTo>
                  <a:lnTo>
                    <a:pt x="40" y="0"/>
                  </a:lnTo>
                  <a:lnTo>
                    <a:pt x="47" y="21"/>
                  </a:lnTo>
                  <a:lnTo>
                    <a:pt x="6" y="4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sk-SK"/>
            </a:p>
          </p:txBody>
        </p:sp>
        <p:sp>
          <p:nvSpPr>
            <p:cNvPr id="158" name="Freeform 81"/>
            <p:cNvSpPr>
              <a:spLocks/>
            </p:cNvSpPr>
            <p:nvPr/>
          </p:nvSpPr>
          <p:spPr bwMode="auto">
            <a:xfrm>
              <a:off x="7229475" y="2109788"/>
              <a:ext cx="74613" cy="63500"/>
            </a:xfrm>
            <a:custGeom>
              <a:avLst/>
              <a:gdLst>
                <a:gd name="T0" fmla="*/ 0 w 47"/>
                <a:gd name="T1" fmla="*/ 50403118 h 40"/>
                <a:gd name="T2" fmla="*/ 100806918 w 47"/>
                <a:gd name="T3" fmla="*/ 0 h 40"/>
                <a:gd name="T4" fmla="*/ 118448942 w 47"/>
                <a:gd name="T5" fmla="*/ 50403118 h 40"/>
                <a:gd name="T6" fmla="*/ 15121040 w 47"/>
                <a:gd name="T7" fmla="*/ 100806236 h 40"/>
                <a:gd name="T8" fmla="*/ 0 w 47"/>
                <a:gd name="T9" fmla="*/ 5040311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40"/>
                <a:gd name="T17" fmla="*/ 47 w 47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40">
                  <a:moveTo>
                    <a:pt x="0" y="20"/>
                  </a:moveTo>
                  <a:lnTo>
                    <a:pt x="40" y="0"/>
                  </a:lnTo>
                  <a:lnTo>
                    <a:pt x="47" y="20"/>
                  </a:lnTo>
                  <a:lnTo>
                    <a:pt x="6" y="4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59" name="Freeform 82"/>
            <p:cNvSpPr>
              <a:spLocks/>
            </p:cNvSpPr>
            <p:nvPr/>
          </p:nvSpPr>
          <p:spPr bwMode="auto">
            <a:xfrm>
              <a:off x="1187450" y="2120900"/>
              <a:ext cx="6120704" cy="1308100"/>
            </a:xfrm>
            <a:custGeom>
              <a:avLst/>
              <a:gdLst>
                <a:gd name="T0" fmla="*/ 0 w 3866"/>
                <a:gd name="T1" fmla="*/ 1736388729 h 824"/>
                <a:gd name="T2" fmla="*/ 1955641550 w 3866"/>
                <a:gd name="T3" fmla="*/ 1940520531 h 824"/>
                <a:gd name="T4" fmla="*/ 2147483647 w 3866"/>
                <a:gd name="T5" fmla="*/ 2076608928 h 824"/>
                <a:gd name="T6" fmla="*/ 2147483647 w 3866"/>
                <a:gd name="T7" fmla="*/ 231854406 h 824"/>
                <a:gd name="T8" fmla="*/ 2147483647 w 3866"/>
                <a:gd name="T9" fmla="*/ 0 h 824"/>
                <a:gd name="T10" fmla="*/ 2147483647 w 3866"/>
                <a:gd name="T11" fmla="*/ 1665824375 h 8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66"/>
                <a:gd name="T19" fmla="*/ 0 h 824"/>
                <a:gd name="T20" fmla="*/ 3866 w 3866"/>
                <a:gd name="T21" fmla="*/ 824 h 824"/>
                <a:gd name="connsiteX0" fmla="*/ 0 w 9973"/>
                <a:gd name="connsiteY0" fmla="*/ 8362 h 10000"/>
                <a:gd name="connsiteX1" fmla="*/ 2007 w 9973"/>
                <a:gd name="connsiteY1" fmla="*/ 9345 h 10000"/>
                <a:gd name="connsiteX2" fmla="*/ 4012 w 9973"/>
                <a:gd name="connsiteY2" fmla="*/ 10000 h 10000"/>
                <a:gd name="connsiteX3" fmla="*/ 6037 w 9973"/>
                <a:gd name="connsiteY3" fmla="*/ 1117 h 10000"/>
                <a:gd name="connsiteX4" fmla="*/ 8078 w 9973"/>
                <a:gd name="connsiteY4" fmla="*/ 0 h 10000"/>
                <a:gd name="connsiteX5" fmla="*/ 9973 w 9973"/>
                <a:gd name="connsiteY5" fmla="*/ 61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73" h="10000">
                  <a:moveTo>
                    <a:pt x="0" y="8362"/>
                  </a:moveTo>
                  <a:lnTo>
                    <a:pt x="2007" y="9345"/>
                  </a:lnTo>
                  <a:lnTo>
                    <a:pt x="4012" y="10000"/>
                  </a:lnTo>
                  <a:lnTo>
                    <a:pt x="6037" y="1117"/>
                  </a:lnTo>
                  <a:lnTo>
                    <a:pt x="8078" y="0"/>
                  </a:lnTo>
                  <a:lnTo>
                    <a:pt x="9973" y="6147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60" name="Freeform 86"/>
            <p:cNvSpPr>
              <a:spLocks/>
            </p:cNvSpPr>
            <p:nvPr/>
          </p:nvSpPr>
          <p:spPr bwMode="auto">
            <a:xfrm>
              <a:off x="4840288" y="2859088"/>
              <a:ext cx="128587" cy="128587"/>
            </a:xfrm>
            <a:custGeom>
              <a:avLst/>
              <a:gdLst>
                <a:gd name="T0" fmla="*/ 103325197 w 81"/>
                <a:gd name="T1" fmla="*/ 0 h 81"/>
                <a:gd name="T2" fmla="*/ 204131041 w 81"/>
                <a:gd name="T3" fmla="*/ 100805845 h 81"/>
                <a:gd name="T4" fmla="*/ 103325197 w 81"/>
                <a:gd name="T5" fmla="*/ 204131041 h 81"/>
                <a:gd name="T6" fmla="*/ 0 w 81"/>
                <a:gd name="T7" fmla="*/ 100805845 h 81"/>
                <a:gd name="T8" fmla="*/ 103325197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1" y="0"/>
                  </a:moveTo>
                  <a:lnTo>
                    <a:pt x="81" y="40"/>
                  </a:lnTo>
                  <a:lnTo>
                    <a:pt x="41" y="81"/>
                  </a:lnTo>
                  <a:lnTo>
                    <a:pt x="0" y="4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1" name="Freeform 88"/>
            <p:cNvSpPr>
              <a:spLocks/>
            </p:cNvSpPr>
            <p:nvPr/>
          </p:nvSpPr>
          <p:spPr bwMode="auto">
            <a:xfrm>
              <a:off x="7308850" y="2060575"/>
              <a:ext cx="128588" cy="128588"/>
            </a:xfrm>
            <a:custGeom>
              <a:avLst/>
              <a:gdLst>
                <a:gd name="T0" fmla="*/ 100806629 w 81"/>
                <a:gd name="T1" fmla="*/ 0 h 81"/>
                <a:gd name="T2" fmla="*/ 204134216 w 81"/>
                <a:gd name="T3" fmla="*/ 103327588 h 81"/>
                <a:gd name="T4" fmla="*/ 100806629 w 81"/>
                <a:gd name="T5" fmla="*/ 204134216 h 81"/>
                <a:gd name="T6" fmla="*/ 0 w 81"/>
                <a:gd name="T7" fmla="*/ 103327588 h 81"/>
                <a:gd name="T8" fmla="*/ 100806629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0" y="0"/>
                  </a:moveTo>
                  <a:lnTo>
                    <a:pt x="81" y="41"/>
                  </a:lnTo>
                  <a:lnTo>
                    <a:pt x="40" y="81"/>
                  </a:lnTo>
                  <a:lnTo>
                    <a:pt x="0" y="4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62" name="Rectangle 89"/>
            <p:cNvSpPr>
              <a:spLocks noChangeArrowheads="1"/>
            </p:cNvSpPr>
            <p:nvPr/>
          </p:nvSpPr>
          <p:spPr bwMode="auto">
            <a:xfrm>
              <a:off x="1157288" y="3136900"/>
              <a:ext cx="117475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63" name="Rectangle 90"/>
            <p:cNvSpPr>
              <a:spLocks noChangeArrowheads="1"/>
            </p:cNvSpPr>
            <p:nvPr/>
          </p:nvSpPr>
          <p:spPr bwMode="auto">
            <a:xfrm>
              <a:off x="2387600" y="3265488"/>
              <a:ext cx="119063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64" name="Rectangle 91"/>
            <p:cNvSpPr>
              <a:spLocks noChangeArrowheads="1"/>
            </p:cNvSpPr>
            <p:nvPr/>
          </p:nvSpPr>
          <p:spPr bwMode="auto">
            <a:xfrm>
              <a:off x="3619500" y="3351213"/>
              <a:ext cx="117475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65" name="Rectangle 92"/>
            <p:cNvSpPr>
              <a:spLocks noChangeArrowheads="1"/>
            </p:cNvSpPr>
            <p:nvPr/>
          </p:nvSpPr>
          <p:spPr bwMode="auto">
            <a:xfrm>
              <a:off x="4859338" y="2205038"/>
              <a:ext cx="117475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66" name="Rectangle 95"/>
            <p:cNvSpPr>
              <a:spLocks noChangeArrowheads="1"/>
            </p:cNvSpPr>
            <p:nvPr/>
          </p:nvSpPr>
          <p:spPr bwMode="auto">
            <a:xfrm>
              <a:off x="3419475" y="1125538"/>
              <a:ext cx="2998788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400" b="1">
                  <a:solidFill>
                    <a:srgbClr val="000000"/>
                  </a:solidFill>
                </a:rPr>
                <a:t>Cst  changes in  groups of patients </a:t>
              </a:r>
              <a:endParaRPr lang="sk-SK" altLang="sk-SK" sz="1400" b="1"/>
            </a:p>
          </p:txBody>
        </p:sp>
        <p:sp>
          <p:nvSpPr>
            <p:cNvPr id="167" name="Rectangle 98"/>
            <p:cNvSpPr>
              <a:spLocks noChangeArrowheads="1"/>
            </p:cNvSpPr>
            <p:nvPr/>
          </p:nvSpPr>
          <p:spPr bwMode="auto">
            <a:xfrm>
              <a:off x="460375" y="5364163"/>
              <a:ext cx="698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0</a:t>
              </a:r>
              <a:endParaRPr lang="sk-SK" altLang="sk-SK" sz="1000" b="1"/>
            </a:p>
          </p:txBody>
        </p:sp>
        <p:sp>
          <p:nvSpPr>
            <p:cNvPr id="168" name="Rectangle 99"/>
            <p:cNvSpPr>
              <a:spLocks noChangeArrowheads="1"/>
            </p:cNvSpPr>
            <p:nvPr/>
          </p:nvSpPr>
          <p:spPr bwMode="auto">
            <a:xfrm>
              <a:off x="396875" y="4946650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10</a:t>
              </a:r>
              <a:endParaRPr lang="sk-SK" altLang="sk-SK"/>
            </a:p>
          </p:txBody>
        </p:sp>
        <p:sp>
          <p:nvSpPr>
            <p:cNvPr id="169" name="Rectangle 100"/>
            <p:cNvSpPr>
              <a:spLocks noChangeArrowheads="1"/>
            </p:cNvSpPr>
            <p:nvPr/>
          </p:nvSpPr>
          <p:spPr bwMode="auto">
            <a:xfrm>
              <a:off x="396875" y="4518025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20</a:t>
              </a:r>
              <a:endParaRPr lang="sk-SK" altLang="sk-SK"/>
            </a:p>
          </p:txBody>
        </p:sp>
        <p:sp>
          <p:nvSpPr>
            <p:cNvPr id="170" name="Rectangle 101"/>
            <p:cNvSpPr>
              <a:spLocks noChangeArrowheads="1"/>
            </p:cNvSpPr>
            <p:nvPr/>
          </p:nvSpPr>
          <p:spPr bwMode="auto">
            <a:xfrm>
              <a:off x="396875" y="4100513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30</a:t>
              </a:r>
              <a:endParaRPr lang="sk-SK" altLang="sk-SK"/>
            </a:p>
          </p:txBody>
        </p:sp>
        <p:sp>
          <p:nvSpPr>
            <p:cNvPr id="171" name="Rectangle 102"/>
            <p:cNvSpPr>
              <a:spLocks noChangeArrowheads="1"/>
            </p:cNvSpPr>
            <p:nvPr/>
          </p:nvSpPr>
          <p:spPr bwMode="auto">
            <a:xfrm>
              <a:off x="396875" y="3683000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40</a:t>
              </a:r>
              <a:endParaRPr lang="sk-SK" altLang="sk-SK"/>
            </a:p>
          </p:txBody>
        </p:sp>
        <p:sp>
          <p:nvSpPr>
            <p:cNvPr id="172" name="Rectangle 103"/>
            <p:cNvSpPr>
              <a:spLocks noChangeArrowheads="1"/>
            </p:cNvSpPr>
            <p:nvPr/>
          </p:nvSpPr>
          <p:spPr bwMode="auto">
            <a:xfrm>
              <a:off x="396875" y="3254375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50</a:t>
              </a:r>
              <a:endParaRPr lang="sk-SK" altLang="sk-SK"/>
            </a:p>
          </p:txBody>
        </p:sp>
        <p:sp>
          <p:nvSpPr>
            <p:cNvPr id="173" name="Rectangle 106"/>
            <p:cNvSpPr>
              <a:spLocks noChangeArrowheads="1"/>
            </p:cNvSpPr>
            <p:nvPr/>
          </p:nvSpPr>
          <p:spPr bwMode="auto">
            <a:xfrm>
              <a:off x="396875" y="1990725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80</a:t>
              </a:r>
              <a:endParaRPr lang="sk-SK" altLang="sk-SK"/>
            </a:p>
          </p:txBody>
        </p:sp>
        <p:sp>
          <p:nvSpPr>
            <p:cNvPr id="174" name="Rectangle 107"/>
            <p:cNvSpPr>
              <a:spLocks noChangeArrowheads="1"/>
            </p:cNvSpPr>
            <p:nvPr/>
          </p:nvSpPr>
          <p:spPr bwMode="auto">
            <a:xfrm>
              <a:off x="396875" y="1573213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90</a:t>
              </a:r>
              <a:endParaRPr lang="sk-SK" altLang="sk-SK"/>
            </a:p>
          </p:txBody>
        </p:sp>
        <p:sp>
          <p:nvSpPr>
            <p:cNvPr id="175" name="Rectangle 108"/>
            <p:cNvSpPr>
              <a:spLocks noChangeArrowheads="1"/>
            </p:cNvSpPr>
            <p:nvPr/>
          </p:nvSpPr>
          <p:spPr bwMode="auto">
            <a:xfrm>
              <a:off x="985838" y="5535613"/>
              <a:ext cx="8318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BEFORE ECC</a:t>
              </a:r>
              <a:endParaRPr lang="sk-SK" altLang="sk-SK" sz="1000" b="1"/>
            </a:p>
          </p:txBody>
        </p:sp>
        <p:sp>
          <p:nvSpPr>
            <p:cNvPr id="176" name="Rectangle 109"/>
            <p:cNvSpPr>
              <a:spLocks noChangeArrowheads="1"/>
            </p:cNvSpPr>
            <p:nvPr/>
          </p:nvSpPr>
          <p:spPr bwMode="auto">
            <a:xfrm>
              <a:off x="2270125" y="5535613"/>
              <a:ext cx="727075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AFTER ECC</a:t>
              </a:r>
              <a:endParaRPr lang="sk-SK" altLang="sk-SK" sz="1000" b="1"/>
            </a:p>
          </p:txBody>
        </p:sp>
        <p:sp>
          <p:nvSpPr>
            <p:cNvPr id="177" name="Rectangle 110"/>
            <p:cNvSpPr>
              <a:spLocks noChangeArrowheads="1"/>
            </p:cNvSpPr>
            <p:nvPr/>
          </p:nvSpPr>
          <p:spPr bwMode="auto">
            <a:xfrm>
              <a:off x="3276600" y="5516563"/>
              <a:ext cx="1163638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ADMISSION to ICU </a:t>
              </a:r>
              <a:endParaRPr lang="sk-SK" altLang="sk-SK" sz="1000" b="1"/>
            </a:p>
          </p:txBody>
        </p:sp>
        <p:sp>
          <p:nvSpPr>
            <p:cNvPr id="178" name="Rectangle 111"/>
            <p:cNvSpPr>
              <a:spLocks noChangeArrowheads="1"/>
            </p:cNvSpPr>
            <p:nvPr/>
          </p:nvSpPr>
          <p:spPr bwMode="auto">
            <a:xfrm>
              <a:off x="4765675" y="5535613"/>
              <a:ext cx="422275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1. hour</a:t>
              </a:r>
              <a:endParaRPr lang="sk-SK" altLang="sk-SK" sz="1000" b="1"/>
            </a:p>
          </p:txBody>
        </p:sp>
        <p:sp>
          <p:nvSpPr>
            <p:cNvPr id="179" name="Rectangle 112"/>
            <p:cNvSpPr>
              <a:spLocks noChangeArrowheads="1"/>
            </p:cNvSpPr>
            <p:nvPr/>
          </p:nvSpPr>
          <p:spPr bwMode="auto">
            <a:xfrm>
              <a:off x="5900738" y="5535613"/>
              <a:ext cx="407987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Switch</a:t>
              </a:r>
              <a:endParaRPr lang="sk-SK" altLang="sk-SK" sz="1000" b="1"/>
            </a:p>
          </p:txBody>
        </p:sp>
        <p:sp>
          <p:nvSpPr>
            <p:cNvPr id="180" name="Rectangle 113"/>
            <p:cNvSpPr>
              <a:spLocks noChangeArrowheads="1"/>
            </p:cNvSpPr>
            <p:nvPr/>
          </p:nvSpPr>
          <p:spPr bwMode="auto">
            <a:xfrm>
              <a:off x="7229475" y="5535613"/>
              <a:ext cx="422275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2. hour</a:t>
              </a:r>
              <a:endParaRPr lang="sk-SK" altLang="sk-SK" sz="1000" b="1"/>
            </a:p>
          </p:txBody>
        </p:sp>
        <p:sp>
          <p:nvSpPr>
            <p:cNvPr id="181" name="Rectangle 114"/>
            <p:cNvSpPr>
              <a:spLocks noChangeArrowheads="1"/>
            </p:cNvSpPr>
            <p:nvPr/>
          </p:nvSpPr>
          <p:spPr bwMode="auto">
            <a:xfrm rot="-5400000">
              <a:off x="-321469" y="3929857"/>
              <a:ext cx="1184275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200" b="1">
                  <a:solidFill>
                    <a:srgbClr val="000000"/>
                  </a:solidFill>
                </a:rPr>
                <a:t>Cst (ml/cm H2O)</a:t>
              </a:r>
              <a:endParaRPr lang="sk-SK" altLang="sk-SK" sz="1200"/>
            </a:p>
          </p:txBody>
        </p:sp>
        <p:sp>
          <p:nvSpPr>
            <p:cNvPr id="182" name="Rectangle 115"/>
            <p:cNvSpPr>
              <a:spLocks noChangeArrowheads="1"/>
            </p:cNvSpPr>
            <p:nvPr/>
          </p:nvSpPr>
          <p:spPr bwMode="auto">
            <a:xfrm>
              <a:off x="5364163" y="4221163"/>
              <a:ext cx="3455987" cy="576262"/>
            </a:xfrm>
            <a:prstGeom prst="rect">
              <a:avLst/>
            </a:prstGeom>
            <a:solidFill>
              <a:schemeClr val="tx1">
                <a:lumMod val="65000"/>
              </a:schemeClr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83" name="Rectangle 116"/>
            <p:cNvSpPr>
              <a:spLocks noChangeArrowheads="1"/>
            </p:cNvSpPr>
            <p:nvPr/>
          </p:nvSpPr>
          <p:spPr bwMode="auto">
            <a:xfrm>
              <a:off x="5451475" y="4325938"/>
              <a:ext cx="63500" cy="317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84" name="Rectangle 117"/>
            <p:cNvSpPr>
              <a:spLocks noChangeArrowheads="1"/>
            </p:cNvSpPr>
            <p:nvPr/>
          </p:nvSpPr>
          <p:spPr bwMode="auto">
            <a:xfrm>
              <a:off x="5643563" y="4325938"/>
              <a:ext cx="65087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85" name="Rectangle 118"/>
            <p:cNvSpPr>
              <a:spLocks noChangeArrowheads="1"/>
            </p:cNvSpPr>
            <p:nvPr/>
          </p:nvSpPr>
          <p:spPr bwMode="auto">
            <a:xfrm>
              <a:off x="5837238" y="4325938"/>
              <a:ext cx="42862" cy="3175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86" name="Freeform 119"/>
            <p:cNvSpPr>
              <a:spLocks/>
            </p:cNvSpPr>
            <p:nvPr/>
          </p:nvSpPr>
          <p:spPr bwMode="auto">
            <a:xfrm>
              <a:off x="5632450" y="4314825"/>
              <a:ext cx="65088" cy="65088"/>
            </a:xfrm>
            <a:custGeom>
              <a:avLst/>
              <a:gdLst>
                <a:gd name="T0" fmla="*/ 52924487 w 41"/>
                <a:gd name="T1" fmla="*/ 0 h 41"/>
                <a:gd name="T2" fmla="*/ 103327980 w 41"/>
                <a:gd name="T3" fmla="*/ 50403506 h 41"/>
                <a:gd name="T4" fmla="*/ 52924487 w 41"/>
                <a:gd name="T5" fmla="*/ 103327980 h 41"/>
                <a:gd name="T6" fmla="*/ 0 w 41"/>
                <a:gd name="T7" fmla="*/ 50403506 h 41"/>
                <a:gd name="T8" fmla="*/ 52924487 w 4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41"/>
                <a:gd name="T17" fmla="*/ 41 w 4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41">
                  <a:moveTo>
                    <a:pt x="21" y="0"/>
                  </a:moveTo>
                  <a:lnTo>
                    <a:pt x="41" y="20"/>
                  </a:lnTo>
                  <a:lnTo>
                    <a:pt x="21" y="41"/>
                  </a:lnTo>
                  <a:lnTo>
                    <a:pt x="0" y="2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87" name="Rectangle 120"/>
            <p:cNvSpPr>
              <a:spLocks noChangeArrowheads="1"/>
            </p:cNvSpPr>
            <p:nvPr/>
          </p:nvSpPr>
          <p:spPr bwMode="auto">
            <a:xfrm>
              <a:off x="5911850" y="4283075"/>
              <a:ext cx="28813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200" b="1">
                  <a:solidFill>
                    <a:srgbClr val="000000"/>
                  </a:solidFill>
                </a:rPr>
                <a:t>Cst (ml/cm H2O) PCV/3LV (Group No. 1)</a:t>
              </a:r>
              <a:endParaRPr lang="sk-SK" altLang="sk-SK" sz="1200" b="1"/>
            </a:p>
          </p:txBody>
        </p:sp>
        <p:sp>
          <p:nvSpPr>
            <p:cNvPr id="188" name="Line 121"/>
            <p:cNvSpPr>
              <a:spLocks noChangeShapeType="1"/>
            </p:cNvSpPr>
            <p:nvPr/>
          </p:nvSpPr>
          <p:spPr bwMode="auto">
            <a:xfrm>
              <a:off x="5451475" y="4551363"/>
              <a:ext cx="428625" cy="1587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189" name="Rectangle 122"/>
            <p:cNvSpPr>
              <a:spLocks noChangeArrowheads="1"/>
            </p:cNvSpPr>
            <p:nvPr/>
          </p:nvSpPr>
          <p:spPr bwMode="auto">
            <a:xfrm>
              <a:off x="5632450" y="4518025"/>
              <a:ext cx="92075" cy="7302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190" name="Rectangle 123"/>
            <p:cNvSpPr>
              <a:spLocks noChangeArrowheads="1"/>
            </p:cNvSpPr>
            <p:nvPr/>
          </p:nvSpPr>
          <p:spPr bwMode="auto">
            <a:xfrm>
              <a:off x="5911850" y="4486275"/>
              <a:ext cx="28813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200" b="1">
                  <a:solidFill>
                    <a:srgbClr val="000000"/>
                  </a:solidFill>
                </a:rPr>
                <a:t>Cst (ml/cm H2O) 3LV/PCV (Group No. 2)</a:t>
              </a:r>
              <a:endParaRPr lang="sk-SK" altLang="sk-SK" sz="1200" b="1"/>
            </a:p>
          </p:txBody>
        </p:sp>
        <p:sp>
          <p:nvSpPr>
            <p:cNvPr id="191" name="Rectangle 144"/>
            <p:cNvSpPr>
              <a:spLocks noChangeArrowheads="1"/>
            </p:cNvSpPr>
            <p:nvPr/>
          </p:nvSpPr>
          <p:spPr bwMode="auto">
            <a:xfrm>
              <a:off x="4305300" y="5172075"/>
              <a:ext cx="2879725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1000" b="1">
                  <a:solidFill>
                    <a:srgbClr val="000000"/>
                  </a:solidFill>
                </a:rPr>
                <a:t>PCV or 3LV                                      PCV or 3LV     </a:t>
              </a:r>
              <a:endParaRPr lang="sk-SK" altLang="sk-SK" sz="1000"/>
            </a:p>
          </p:txBody>
        </p:sp>
        <p:sp>
          <p:nvSpPr>
            <p:cNvPr id="192" name="Freeform 146"/>
            <p:cNvSpPr>
              <a:spLocks noEditPoints="1"/>
            </p:cNvSpPr>
            <p:nvPr/>
          </p:nvSpPr>
          <p:spPr bwMode="auto">
            <a:xfrm>
              <a:off x="6011863" y="4941888"/>
              <a:ext cx="1944687" cy="142875"/>
            </a:xfrm>
            <a:custGeom>
              <a:avLst/>
              <a:gdLst>
                <a:gd name="T0" fmla="*/ 0 w 1127"/>
                <a:gd name="T1" fmla="*/ 84005204 h 81"/>
                <a:gd name="T2" fmla="*/ 2147483647 w 1127"/>
                <a:gd name="T3" fmla="*/ 84005204 h 81"/>
                <a:gd name="T4" fmla="*/ 2147483647 w 1127"/>
                <a:gd name="T5" fmla="*/ 168010408 h 81"/>
                <a:gd name="T6" fmla="*/ 0 w 1127"/>
                <a:gd name="T7" fmla="*/ 168010408 h 81"/>
                <a:gd name="T8" fmla="*/ 0 w 1127"/>
                <a:gd name="T9" fmla="*/ 84005204 h 81"/>
                <a:gd name="T10" fmla="*/ 2147483647 w 1127"/>
                <a:gd name="T11" fmla="*/ 0 h 81"/>
                <a:gd name="T12" fmla="*/ 2147483647 w 1127"/>
                <a:gd name="T13" fmla="*/ 124452953 h 81"/>
                <a:gd name="T14" fmla="*/ 2147483647 w 1127"/>
                <a:gd name="T15" fmla="*/ 252015640 h 81"/>
                <a:gd name="T16" fmla="*/ 2147483647 w 1127"/>
                <a:gd name="T17" fmla="*/ 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27"/>
                <a:gd name="T28" fmla="*/ 0 h 81"/>
                <a:gd name="T29" fmla="*/ 1127 w 1127"/>
                <a:gd name="T30" fmla="*/ 81 h 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27" h="81">
                  <a:moveTo>
                    <a:pt x="0" y="27"/>
                  </a:moveTo>
                  <a:lnTo>
                    <a:pt x="1059" y="27"/>
                  </a:lnTo>
                  <a:lnTo>
                    <a:pt x="1059" y="54"/>
                  </a:lnTo>
                  <a:lnTo>
                    <a:pt x="0" y="54"/>
                  </a:lnTo>
                  <a:lnTo>
                    <a:pt x="0" y="27"/>
                  </a:lnTo>
                  <a:close/>
                  <a:moveTo>
                    <a:pt x="1046" y="0"/>
                  </a:moveTo>
                  <a:lnTo>
                    <a:pt x="1127" y="40"/>
                  </a:lnTo>
                  <a:lnTo>
                    <a:pt x="1046" y="81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FFFFFF"/>
            </a:solidFill>
            <a:ln w="11113" cap="flat">
              <a:solidFill>
                <a:srgbClr val="FFFFFF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grpSp>
          <p:nvGrpSpPr>
            <p:cNvPr id="193" name="Group 149"/>
            <p:cNvGrpSpPr>
              <a:grpSpLocks/>
            </p:cNvGrpSpPr>
            <p:nvPr/>
          </p:nvGrpSpPr>
          <p:grpSpPr bwMode="auto">
            <a:xfrm>
              <a:off x="5076825" y="1844675"/>
              <a:ext cx="417513" cy="223838"/>
              <a:chOff x="3127" y="1177"/>
              <a:chExt cx="263" cy="141"/>
            </a:xfrm>
          </p:grpSpPr>
          <p:sp>
            <p:nvSpPr>
              <p:cNvPr id="226" name="Oval 147"/>
              <p:cNvSpPr>
                <a:spLocks noChangeArrowheads="1"/>
              </p:cNvSpPr>
              <p:nvPr/>
            </p:nvSpPr>
            <p:spPr bwMode="auto">
              <a:xfrm>
                <a:off x="3127" y="1177"/>
                <a:ext cx="263" cy="14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sk-SK"/>
              </a:p>
            </p:txBody>
          </p:sp>
          <p:sp>
            <p:nvSpPr>
              <p:cNvPr id="227" name="Oval 148"/>
              <p:cNvSpPr>
                <a:spLocks noChangeArrowheads="1"/>
              </p:cNvSpPr>
              <p:nvPr/>
            </p:nvSpPr>
            <p:spPr bwMode="auto">
              <a:xfrm>
                <a:off x="3127" y="1177"/>
                <a:ext cx="263" cy="141"/>
              </a:xfrm>
              <a:prstGeom prst="ellipse">
                <a:avLst/>
              </a:prstGeom>
              <a:noFill/>
              <a:ln w="11113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sk-SK"/>
              </a:p>
            </p:txBody>
          </p:sp>
        </p:grpSp>
        <p:grpSp>
          <p:nvGrpSpPr>
            <p:cNvPr id="194" name="Group 272"/>
            <p:cNvGrpSpPr>
              <a:grpSpLocks/>
            </p:cNvGrpSpPr>
            <p:nvPr/>
          </p:nvGrpSpPr>
          <p:grpSpPr bwMode="auto">
            <a:xfrm>
              <a:off x="6956425" y="1814513"/>
              <a:ext cx="427038" cy="225425"/>
              <a:chOff x="4382" y="1143"/>
              <a:chExt cx="269" cy="142"/>
            </a:xfrm>
          </p:grpSpPr>
          <p:grpSp>
            <p:nvGrpSpPr>
              <p:cNvPr id="222" name="Group 153"/>
              <p:cNvGrpSpPr>
                <a:grpSpLocks/>
              </p:cNvGrpSpPr>
              <p:nvPr/>
            </p:nvGrpSpPr>
            <p:grpSpPr bwMode="auto">
              <a:xfrm>
                <a:off x="4382" y="1143"/>
                <a:ext cx="269" cy="142"/>
                <a:chOff x="4382" y="1143"/>
                <a:chExt cx="269" cy="142"/>
              </a:xfrm>
            </p:grpSpPr>
            <p:sp>
              <p:nvSpPr>
                <p:cNvPr id="224" name="Oval 151"/>
                <p:cNvSpPr>
                  <a:spLocks noChangeArrowheads="1"/>
                </p:cNvSpPr>
                <p:nvPr/>
              </p:nvSpPr>
              <p:spPr bwMode="auto">
                <a:xfrm>
                  <a:off x="4382" y="1143"/>
                  <a:ext cx="269" cy="142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sk-SK"/>
                </a:p>
              </p:txBody>
            </p:sp>
            <p:sp>
              <p:nvSpPr>
                <p:cNvPr id="225" name="Oval 152"/>
                <p:cNvSpPr>
                  <a:spLocks noChangeArrowheads="1"/>
                </p:cNvSpPr>
                <p:nvPr/>
              </p:nvSpPr>
              <p:spPr bwMode="auto">
                <a:xfrm>
                  <a:off x="4382" y="1143"/>
                  <a:ext cx="269" cy="142"/>
                </a:xfrm>
                <a:prstGeom prst="ellipse">
                  <a:avLst/>
                </a:prstGeom>
                <a:noFill/>
                <a:ln w="11113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sk-SK"/>
                </a:p>
              </p:txBody>
            </p:sp>
          </p:grpSp>
          <p:sp>
            <p:nvSpPr>
              <p:cNvPr id="223" name="Rectangle 154"/>
              <p:cNvSpPr>
                <a:spLocks noChangeArrowheads="1"/>
              </p:cNvSpPr>
              <p:nvPr/>
            </p:nvSpPr>
            <p:spPr bwMode="auto">
              <a:xfrm>
                <a:off x="4446" y="1173"/>
                <a:ext cx="13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k-SK" altLang="sk-SK" sz="900" b="1">
                    <a:solidFill>
                      <a:srgbClr val="000000"/>
                    </a:solidFill>
                  </a:rPr>
                  <a:t>3LV</a:t>
                </a:r>
                <a:endParaRPr lang="sk-SK" altLang="sk-SK"/>
              </a:p>
            </p:txBody>
          </p:sp>
        </p:grpSp>
        <p:sp>
          <p:nvSpPr>
            <p:cNvPr id="195" name="Rectangle 150"/>
            <p:cNvSpPr>
              <a:spLocks noChangeArrowheads="1"/>
            </p:cNvSpPr>
            <p:nvPr/>
          </p:nvSpPr>
          <p:spPr bwMode="auto">
            <a:xfrm>
              <a:off x="5148263" y="1916113"/>
              <a:ext cx="20955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 b="1">
                  <a:solidFill>
                    <a:srgbClr val="000000"/>
                  </a:solidFill>
                </a:rPr>
                <a:t>3LV</a:t>
              </a:r>
              <a:endParaRPr lang="sk-SK" altLang="sk-SK"/>
            </a:p>
          </p:txBody>
        </p:sp>
        <p:sp>
          <p:nvSpPr>
            <p:cNvPr id="196" name="Freeform 156"/>
            <p:cNvSpPr>
              <a:spLocks/>
            </p:cNvSpPr>
            <p:nvPr/>
          </p:nvSpPr>
          <p:spPr bwMode="auto">
            <a:xfrm>
              <a:off x="3635375" y="3141663"/>
              <a:ext cx="128588" cy="128587"/>
            </a:xfrm>
            <a:custGeom>
              <a:avLst/>
              <a:gdLst>
                <a:gd name="T0" fmla="*/ 103327588 w 81"/>
                <a:gd name="T1" fmla="*/ 0 h 81"/>
                <a:gd name="T2" fmla="*/ 204134216 w 81"/>
                <a:gd name="T3" fmla="*/ 100805845 h 81"/>
                <a:gd name="T4" fmla="*/ 103327588 w 81"/>
                <a:gd name="T5" fmla="*/ 204131041 h 81"/>
                <a:gd name="T6" fmla="*/ 0 w 81"/>
                <a:gd name="T7" fmla="*/ 100805845 h 81"/>
                <a:gd name="T8" fmla="*/ 103327588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1" y="0"/>
                  </a:moveTo>
                  <a:lnTo>
                    <a:pt x="81" y="40"/>
                  </a:lnTo>
                  <a:lnTo>
                    <a:pt x="41" y="81"/>
                  </a:lnTo>
                  <a:lnTo>
                    <a:pt x="0" y="4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97" name="Freeform 157"/>
            <p:cNvSpPr>
              <a:spLocks/>
            </p:cNvSpPr>
            <p:nvPr/>
          </p:nvSpPr>
          <p:spPr bwMode="auto">
            <a:xfrm>
              <a:off x="2339975" y="2997200"/>
              <a:ext cx="128588" cy="128588"/>
            </a:xfrm>
            <a:custGeom>
              <a:avLst/>
              <a:gdLst>
                <a:gd name="T0" fmla="*/ 103327588 w 81"/>
                <a:gd name="T1" fmla="*/ 0 h 81"/>
                <a:gd name="T2" fmla="*/ 204134216 w 81"/>
                <a:gd name="T3" fmla="*/ 100806629 h 81"/>
                <a:gd name="T4" fmla="*/ 103327588 w 81"/>
                <a:gd name="T5" fmla="*/ 204134216 h 81"/>
                <a:gd name="T6" fmla="*/ 0 w 81"/>
                <a:gd name="T7" fmla="*/ 100806629 h 81"/>
                <a:gd name="T8" fmla="*/ 103327588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1" y="0"/>
                  </a:moveTo>
                  <a:lnTo>
                    <a:pt x="81" y="40"/>
                  </a:lnTo>
                  <a:lnTo>
                    <a:pt x="41" y="81"/>
                  </a:lnTo>
                  <a:lnTo>
                    <a:pt x="0" y="4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98" name="Freeform 158"/>
            <p:cNvSpPr>
              <a:spLocks/>
            </p:cNvSpPr>
            <p:nvPr/>
          </p:nvSpPr>
          <p:spPr bwMode="auto">
            <a:xfrm>
              <a:off x="1116013" y="2924175"/>
              <a:ext cx="128587" cy="128588"/>
            </a:xfrm>
            <a:custGeom>
              <a:avLst/>
              <a:gdLst>
                <a:gd name="T0" fmla="*/ 103325197 w 81"/>
                <a:gd name="T1" fmla="*/ 0 h 81"/>
                <a:gd name="T2" fmla="*/ 204131041 w 81"/>
                <a:gd name="T3" fmla="*/ 100806629 h 81"/>
                <a:gd name="T4" fmla="*/ 103325197 w 81"/>
                <a:gd name="T5" fmla="*/ 204134216 h 81"/>
                <a:gd name="T6" fmla="*/ 0 w 81"/>
                <a:gd name="T7" fmla="*/ 100806629 h 81"/>
                <a:gd name="T8" fmla="*/ 103325197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1" y="0"/>
                  </a:moveTo>
                  <a:lnTo>
                    <a:pt x="81" y="40"/>
                  </a:lnTo>
                  <a:lnTo>
                    <a:pt x="41" y="81"/>
                  </a:lnTo>
                  <a:lnTo>
                    <a:pt x="0" y="4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199" name="Freeform 159"/>
            <p:cNvSpPr>
              <a:spLocks/>
            </p:cNvSpPr>
            <p:nvPr/>
          </p:nvSpPr>
          <p:spPr bwMode="auto">
            <a:xfrm>
              <a:off x="1187450" y="2924175"/>
              <a:ext cx="3744913" cy="288925"/>
            </a:xfrm>
            <a:custGeom>
              <a:avLst/>
              <a:gdLst>
                <a:gd name="T0" fmla="*/ 0 w 2359"/>
                <a:gd name="T1" fmla="*/ 115927198 h 182"/>
                <a:gd name="T2" fmla="*/ 1943041511 w 2359"/>
                <a:gd name="T3" fmla="*/ 229335035 h 182"/>
                <a:gd name="T4" fmla="*/ 2147483647 w 2359"/>
                <a:gd name="T5" fmla="*/ 458668482 h 182"/>
                <a:gd name="T6" fmla="*/ 2147483647 w 2359"/>
                <a:gd name="T7" fmla="*/ 0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59"/>
                <a:gd name="T13" fmla="*/ 0 h 182"/>
                <a:gd name="T14" fmla="*/ 2359 w 2359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59" h="182">
                  <a:moveTo>
                    <a:pt x="0" y="46"/>
                  </a:moveTo>
                  <a:lnTo>
                    <a:pt x="771" y="91"/>
                  </a:lnTo>
                  <a:lnTo>
                    <a:pt x="1588" y="182"/>
                  </a:lnTo>
                  <a:lnTo>
                    <a:pt x="2359" y="0"/>
                  </a:lnTo>
                </a:path>
              </a:pathLst>
            </a:custGeom>
            <a:ln w="38100">
              <a:solidFill>
                <a:srgbClr val="FFFF00"/>
              </a:solidFill>
              <a:headEnd/>
              <a:tailEnd/>
            </a:ln>
            <a:extLst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endParaRPr lang="sk-SK"/>
            </a:p>
          </p:txBody>
        </p:sp>
        <p:sp>
          <p:nvSpPr>
            <p:cNvPr id="200" name="Freeform 160"/>
            <p:cNvSpPr>
              <a:spLocks/>
            </p:cNvSpPr>
            <p:nvPr/>
          </p:nvSpPr>
          <p:spPr bwMode="auto">
            <a:xfrm>
              <a:off x="6084888" y="2781300"/>
              <a:ext cx="128587" cy="128588"/>
            </a:xfrm>
            <a:custGeom>
              <a:avLst/>
              <a:gdLst>
                <a:gd name="T0" fmla="*/ 103325197 w 81"/>
                <a:gd name="T1" fmla="*/ 0 h 81"/>
                <a:gd name="T2" fmla="*/ 204131041 w 81"/>
                <a:gd name="T3" fmla="*/ 100806629 h 81"/>
                <a:gd name="T4" fmla="*/ 103325197 w 81"/>
                <a:gd name="T5" fmla="*/ 204134216 h 81"/>
                <a:gd name="T6" fmla="*/ 0 w 81"/>
                <a:gd name="T7" fmla="*/ 100806629 h 81"/>
                <a:gd name="T8" fmla="*/ 103325197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1" y="0"/>
                  </a:moveTo>
                  <a:lnTo>
                    <a:pt x="81" y="40"/>
                  </a:lnTo>
                  <a:lnTo>
                    <a:pt x="41" y="81"/>
                  </a:lnTo>
                  <a:lnTo>
                    <a:pt x="0" y="4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201" name="Freeform 163"/>
            <p:cNvSpPr>
              <a:spLocks/>
            </p:cNvSpPr>
            <p:nvPr/>
          </p:nvSpPr>
          <p:spPr bwMode="auto">
            <a:xfrm>
              <a:off x="5003800" y="2420938"/>
              <a:ext cx="1728788" cy="503237"/>
            </a:xfrm>
            <a:custGeom>
              <a:avLst/>
              <a:gdLst>
                <a:gd name="T0" fmla="*/ 0 w 1089"/>
                <a:gd name="T1" fmla="*/ 798887835 h 317"/>
                <a:gd name="T2" fmla="*/ 1811993643 w 1089"/>
                <a:gd name="T3" fmla="*/ 700602670 h 317"/>
                <a:gd name="T4" fmla="*/ 2147483647 w 1089"/>
                <a:gd name="T5" fmla="*/ 0 h 317"/>
                <a:gd name="T6" fmla="*/ 0 60000 65536"/>
                <a:gd name="T7" fmla="*/ 0 60000 65536"/>
                <a:gd name="T8" fmla="*/ 0 60000 65536"/>
                <a:gd name="T9" fmla="*/ 0 w 1089"/>
                <a:gd name="T10" fmla="*/ 0 h 317"/>
                <a:gd name="T11" fmla="*/ 1089 w 1089"/>
                <a:gd name="T12" fmla="*/ 317 h 3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9" h="317">
                  <a:moveTo>
                    <a:pt x="0" y="317"/>
                  </a:moveTo>
                  <a:lnTo>
                    <a:pt x="719" y="278"/>
                  </a:lnTo>
                  <a:lnTo>
                    <a:pt x="1089" y="0"/>
                  </a:lnTo>
                </a:path>
              </a:pathLst>
            </a:custGeom>
            <a:noFill/>
            <a:ln w="28575" cap="flat" cmpd="sng">
              <a:solidFill>
                <a:srgbClr val="FFFF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202" name="Rectangle 268"/>
            <p:cNvSpPr>
              <a:spLocks noChangeArrowheads="1"/>
            </p:cNvSpPr>
            <p:nvPr/>
          </p:nvSpPr>
          <p:spPr bwMode="auto">
            <a:xfrm>
              <a:off x="6084888" y="2060575"/>
              <a:ext cx="117475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203" name="Freeform 269"/>
            <p:cNvSpPr>
              <a:spLocks/>
            </p:cNvSpPr>
            <p:nvPr/>
          </p:nvSpPr>
          <p:spPr bwMode="auto">
            <a:xfrm>
              <a:off x="5651500" y="4292600"/>
              <a:ext cx="128588" cy="128588"/>
            </a:xfrm>
            <a:custGeom>
              <a:avLst/>
              <a:gdLst>
                <a:gd name="T0" fmla="*/ 103327588 w 81"/>
                <a:gd name="T1" fmla="*/ 0 h 81"/>
                <a:gd name="T2" fmla="*/ 204134216 w 81"/>
                <a:gd name="T3" fmla="*/ 100806629 h 81"/>
                <a:gd name="T4" fmla="*/ 103327588 w 81"/>
                <a:gd name="T5" fmla="*/ 204134216 h 81"/>
                <a:gd name="T6" fmla="*/ 0 w 81"/>
                <a:gd name="T7" fmla="*/ 100806629 h 81"/>
                <a:gd name="T8" fmla="*/ 103327588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1" y="0"/>
                  </a:moveTo>
                  <a:lnTo>
                    <a:pt x="81" y="40"/>
                  </a:lnTo>
                  <a:lnTo>
                    <a:pt x="41" y="81"/>
                  </a:lnTo>
                  <a:lnTo>
                    <a:pt x="0" y="4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204" name="Rectangle 270"/>
            <p:cNvSpPr>
              <a:spLocks noChangeArrowheads="1"/>
            </p:cNvSpPr>
            <p:nvPr/>
          </p:nvSpPr>
          <p:spPr bwMode="auto">
            <a:xfrm>
              <a:off x="395288" y="2852738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60</a:t>
              </a:r>
              <a:endParaRPr lang="sk-SK" altLang="sk-SK"/>
            </a:p>
          </p:txBody>
        </p:sp>
        <p:sp>
          <p:nvSpPr>
            <p:cNvPr id="205" name="Rectangle 271"/>
            <p:cNvSpPr>
              <a:spLocks noChangeArrowheads="1"/>
            </p:cNvSpPr>
            <p:nvPr/>
          </p:nvSpPr>
          <p:spPr bwMode="auto">
            <a:xfrm>
              <a:off x="395288" y="2420938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k-SK" altLang="sk-SK" sz="900">
                  <a:solidFill>
                    <a:srgbClr val="000000"/>
                  </a:solidFill>
                </a:rPr>
                <a:t>70</a:t>
              </a:r>
              <a:endParaRPr lang="sk-SK" altLang="sk-SK"/>
            </a:p>
          </p:txBody>
        </p:sp>
        <p:grpSp>
          <p:nvGrpSpPr>
            <p:cNvPr id="206" name="Group 273"/>
            <p:cNvGrpSpPr>
              <a:grpSpLocks/>
            </p:cNvGrpSpPr>
            <p:nvPr/>
          </p:nvGrpSpPr>
          <p:grpSpPr bwMode="auto">
            <a:xfrm>
              <a:off x="6877050" y="3203575"/>
              <a:ext cx="427038" cy="225425"/>
              <a:chOff x="4382" y="1143"/>
              <a:chExt cx="269" cy="142"/>
            </a:xfrm>
          </p:grpSpPr>
          <p:grpSp>
            <p:nvGrpSpPr>
              <p:cNvPr id="218" name="Group 274"/>
              <p:cNvGrpSpPr>
                <a:grpSpLocks/>
              </p:cNvGrpSpPr>
              <p:nvPr/>
            </p:nvGrpSpPr>
            <p:grpSpPr bwMode="auto">
              <a:xfrm>
                <a:off x="4382" y="1143"/>
                <a:ext cx="269" cy="142"/>
                <a:chOff x="4382" y="1143"/>
                <a:chExt cx="269" cy="142"/>
              </a:xfrm>
            </p:grpSpPr>
            <p:sp>
              <p:nvSpPr>
                <p:cNvPr id="220" name="Oval 275"/>
                <p:cNvSpPr>
                  <a:spLocks noChangeArrowheads="1"/>
                </p:cNvSpPr>
                <p:nvPr/>
              </p:nvSpPr>
              <p:spPr bwMode="auto">
                <a:xfrm>
                  <a:off x="4382" y="1143"/>
                  <a:ext cx="269" cy="142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sk-SK"/>
                </a:p>
              </p:txBody>
            </p:sp>
            <p:sp>
              <p:nvSpPr>
                <p:cNvPr id="221" name="Oval 276"/>
                <p:cNvSpPr>
                  <a:spLocks noChangeArrowheads="1"/>
                </p:cNvSpPr>
                <p:nvPr/>
              </p:nvSpPr>
              <p:spPr bwMode="auto">
                <a:xfrm>
                  <a:off x="4382" y="1143"/>
                  <a:ext cx="269" cy="142"/>
                </a:xfrm>
                <a:prstGeom prst="ellipse">
                  <a:avLst/>
                </a:prstGeom>
                <a:noFill/>
                <a:ln w="11113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sk-SK"/>
                </a:p>
              </p:txBody>
            </p:sp>
          </p:grpSp>
          <p:sp>
            <p:nvSpPr>
              <p:cNvPr id="219" name="Rectangle 277"/>
              <p:cNvSpPr>
                <a:spLocks noChangeArrowheads="1"/>
              </p:cNvSpPr>
              <p:nvPr/>
            </p:nvSpPr>
            <p:spPr bwMode="auto">
              <a:xfrm>
                <a:off x="4446" y="1173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k-SK" altLang="sk-SK" sz="900" b="1">
                    <a:solidFill>
                      <a:srgbClr val="000000"/>
                    </a:solidFill>
                  </a:rPr>
                  <a:t>PCV</a:t>
                </a:r>
                <a:endParaRPr lang="sk-SK" altLang="sk-SK"/>
              </a:p>
            </p:txBody>
          </p:sp>
        </p:grpSp>
        <p:grpSp>
          <p:nvGrpSpPr>
            <p:cNvPr id="207" name="Group 278"/>
            <p:cNvGrpSpPr>
              <a:grpSpLocks/>
            </p:cNvGrpSpPr>
            <p:nvPr/>
          </p:nvGrpSpPr>
          <p:grpSpPr bwMode="auto">
            <a:xfrm>
              <a:off x="5076825" y="3068638"/>
              <a:ext cx="427038" cy="225425"/>
              <a:chOff x="4382" y="1143"/>
              <a:chExt cx="269" cy="142"/>
            </a:xfrm>
          </p:grpSpPr>
          <p:grpSp>
            <p:nvGrpSpPr>
              <p:cNvPr id="214" name="Group 279"/>
              <p:cNvGrpSpPr>
                <a:grpSpLocks/>
              </p:cNvGrpSpPr>
              <p:nvPr/>
            </p:nvGrpSpPr>
            <p:grpSpPr bwMode="auto">
              <a:xfrm>
                <a:off x="4382" y="1143"/>
                <a:ext cx="269" cy="142"/>
                <a:chOff x="4382" y="1143"/>
                <a:chExt cx="269" cy="142"/>
              </a:xfrm>
            </p:grpSpPr>
            <p:sp>
              <p:nvSpPr>
                <p:cNvPr id="216" name="Oval 280"/>
                <p:cNvSpPr>
                  <a:spLocks noChangeArrowheads="1"/>
                </p:cNvSpPr>
                <p:nvPr/>
              </p:nvSpPr>
              <p:spPr bwMode="auto">
                <a:xfrm>
                  <a:off x="4382" y="1143"/>
                  <a:ext cx="269" cy="142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sk-SK"/>
                </a:p>
              </p:txBody>
            </p:sp>
            <p:sp>
              <p:nvSpPr>
                <p:cNvPr id="217" name="Oval 281"/>
                <p:cNvSpPr>
                  <a:spLocks noChangeArrowheads="1"/>
                </p:cNvSpPr>
                <p:nvPr/>
              </p:nvSpPr>
              <p:spPr bwMode="auto">
                <a:xfrm>
                  <a:off x="4382" y="1143"/>
                  <a:ext cx="269" cy="142"/>
                </a:xfrm>
                <a:prstGeom prst="ellipse">
                  <a:avLst/>
                </a:prstGeom>
                <a:noFill/>
                <a:ln w="11113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sk-SK"/>
                </a:p>
              </p:txBody>
            </p:sp>
          </p:grpSp>
          <p:sp>
            <p:nvSpPr>
              <p:cNvPr id="215" name="Rectangle 282"/>
              <p:cNvSpPr>
                <a:spLocks noChangeArrowheads="1"/>
              </p:cNvSpPr>
              <p:nvPr/>
            </p:nvSpPr>
            <p:spPr bwMode="auto">
              <a:xfrm>
                <a:off x="4446" y="1173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k-SK" altLang="sk-SK" sz="900" b="1">
                    <a:solidFill>
                      <a:srgbClr val="000000"/>
                    </a:solidFill>
                  </a:rPr>
                  <a:t>PCV</a:t>
                </a:r>
                <a:endParaRPr lang="sk-SK" altLang="sk-SK"/>
              </a:p>
            </p:txBody>
          </p:sp>
        </p:grpSp>
        <p:sp>
          <p:nvSpPr>
            <p:cNvPr id="208" name="Rectangle 283"/>
            <p:cNvSpPr>
              <a:spLocks noChangeArrowheads="1"/>
            </p:cNvSpPr>
            <p:nvPr/>
          </p:nvSpPr>
          <p:spPr bwMode="auto">
            <a:xfrm>
              <a:off x="7884368" y="2780928"/>
              <a:ext cx="117475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209" name="Line 285"/>
            <p:cNvSpPr>
              <a:spLocks noChangeShapeType="1"/>
            </p:cNvSpPr>
            <p:nvPr/>
          </p:nvSpPr>
          <p:spPr bwMode="auto">
            <a:xfrm flipV="1">
              <a:off x="7380312" y="2852936"/>
              <a:ext cx="504825" cy="730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210" name="Freeform 284"/>
            <p:cNvSpPr>
              <a:spLocks/>
            </p:cNvSpPr>
            <p:nvPr/>
          </p:nvSpPr>
          <p:spPr bwMode="auto">
            <a:xfrm>
              <a:off x="7885113" y="1989138"/>
              <a:ext cx="128587" cy="128587"/>
            </a:xfrm>
            <a:custGeom>
              <a:avLst/>
              <a:gdLst>
                <a:gd name="T0" fmla="*/ 100805845 w 81"/>
                <a:gd name="T1" fmla="*/ 0 h 81"/>
                <a:gd name="T2" fmla="*/ 204131041 w 81"/>
                <a:gd name="T3" fmla="*/ 103325197 h 81"/>
                <a:gd name="T4" fmla="*/ 100805845 w 81"/>
                <a:gd name="T5" fmla="*/ 204131041 h 81"/>
                <a:gd name="T6" fmla="*/ 0 w 81"/>
                <a:gd name="T7" fmla="*/ 103325197 h 81"/>
                <a:gd name="T8" fmla="*/ 100805845 w 8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81"/>
                <a:gd name="T17" fmla="*/ 81 w 81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81">
                  <a:moveTo>
                    <a:pt x="40" y="0"/>
                  </a:moveTo>
                  <a:lnTo>
                    <a:pt x="81" y="41"/>
                  </a:lnTo>
                  <a:lnTo>
                    <a:pt x="40" y="81"/>
                  </a:lnTo>
                  <a:lnTo>
                    <a:pt x="0" y="4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  <p:sp>
          <p:nvSpPr>
            <p:cNvPr id="211" name="Rectangle 94"/>
            <p:cNvSpPr>
              <a:spLocks noChangeArrowheads="1"/>
            </p:cNvSpPr>
            <p:nvPr/>
          </p:nvSpPr>
          <p:spPr bwMode="auto">
            <a:xfrm>
              <a:off x="7308304" y="2852936"/>
              <a:ext cx="117475" cy="117475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sk-SK"/>
            </a:p>
          </p:txBody>
        </p:sp>
        <p:sp>
          <p:nvSpPr>
            <p:cNvPr id="212" name="Line 286"/>
            <p:cNvSpPr>
              <a:spLocks noChangeShapeType="1"/>
            </p:cNvSpPr>
            <p:nvPr/>
          </p:nvSpPr>
          <p:spPr bwMode="auto">
            <a:xfrm flipV="1">
              <a:off x="7380288" y="2060575"/>
              <a:ext cx="504825" cy="73025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sk-SK"/>
            </a:p>
          </p:txBody>
        </p:sp>
        <p:sp>
          <p:nvSpPr>
            <p:cNvPr id="213" name="Freeform 145"/>
            <p:cNvSpPr>
              <a:spLocks noEditPoints="1"/>
            </p:cNvSpPr>
            <p:nvPr/>
          </p:nvSpPr>
          <p:spPr bwMode="auto">
            <a:xfrm>
              <a:off x="4284663" y="4941888"/>
              <a:ext cx="1871662" cy="142875"/>
            </a:xfrm>
            <a:custGeom>
              <a:avLst/>
              <a:gdLst>
                <a:gd name="T0" fmla="*/ 0 w 1113"/>
                <a:gd name="T1" fmla="*/ 84005204 h 81"/>
                <a:gd name="T2" fmla="*/ 2147483647 w 1113"/>
                <a:gd name="T3" fmla="*/ 84005204 h 81"/>
                <a:gd name="T4" fmla="*/ 2147483647 w 1113"/>
                <a:gd name="T5" fmla="*/ 168010408 h 81"/>
                <a:gd name="T6" fmla="*/ 0 w 1113"/>
                <a:gd name="T7" fmla="*/ 168010408 h 81"/>
                <a:gd name="T8" fmla="*/ 0 w 1113"/>
                <a:gd name="T9" fmla="*/ 84005204 h 81"/>
                <a:gd name="T10" fmla="*/ 2147483647 w 1113"/>
                <a:gd name="T11" fmla="*/ 0 h 81"/>
                <a:gd name="T12" fmla="*/ 2147483647 w 1113"/>
                <a:gd name="T13" fmla="*/ 124452953 h 81"/>
                <a:gd name="T14" fmla="*/ 2147483647 w 1113"/>
                <a:gd name="T15" fmla="*/ 252015640 h 81"/>
                <a:gd name="T16" fmla="*/ 2147483647 w 1113"/>
                <a:gd name="T17" fmla="*/ 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13"/>
                <a:gd name="T28" fmla="*/ 0 h 81"/>
                <a:gd name="T29" fmla="*/ 1113 w 1113"/>
                <a:gd name="T30" fmla="*/ 81 h 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13" h="81">
                  <a:moveTo>
                    <a:pt x="0" y="27"/>
                  </a:moveTo>
                  <a:lnTo>
                    <a:pt x="1046" y="27"/>
                  </a:lnTo>
                  <a:lnTo>
                    <a:pt x="1046" y="54"/>
                  </a:lnTo>
                  <a:lnTo>
                    <a:pt x="0" y="54"/>
                  </a:lnTo>
                  <a:lnTo>
                    <a:pt x="0" y="27"/>
                  </a:lnTo>
                  <a:close/>
                  <a:moveTo>
                    <a:pt x="1032" y="0"/>
                  </a:moveTo>
                  <a:lnTo>
                    <a:pt x="1113" y="40"/>
                  </a:lnTo>
                  <a:lnTo>
                    <a:pt x="1032" y="81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rgbClr val="333300"/>
            </a:solidFill>
            <a:ln w="11113" cap="flat">
              <a:solidFill>
                <a:srgbClr val="3333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endParaRPr lang="sk-SK"/>
            </a:p>
          </p:txBody>
        </p:sp>
      </p:grpSp>
      <p:sp>
        <p:nvSpPr>
          <p:cNvPr id="232" name="BlokTextu 231"/>
          <p:cNvSpPr txBox="1"/>
          <p:nvPr/>
        </p:nvSpPr>
        <p:spPr>
          <a:xfrm>
            <a:off x="7308304" y="1700808"/>
            <a:ext cx="6671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p&lt;0.01</a:t>
            </a:r>
            <a:endParaRPr lang="sk-SK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3" name="BlokTextu 232"/>
          <p:cNvSpPr txBox="1"/>
          <p:nvPr/>
        </p:nvSpPr>
        <p:spPr>
          <a:xfrm>
            <a:off x="5508104" y="1772816"/>
            <a:ext cx="6671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p&lt;0.05</a:t>
            </a:r>
            <a:endParaRPr lang="sk-SK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Tok">
  <a:themeElements>
    <a:clrScheme name="Tok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Tok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Tok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Motív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Tok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ppt/theme/themeOverride2.xml><?xml version="1.0" encoding="utf-8"?>
<a:themeOverride xmlns:a="http://schemas.openxmlformats.org/drawingml/2006/main">
  <a:clrScheme name="Tok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ppt/theme/themeOverride3.xml><?xml version="1.0" encoding="utf-8"?>
<a:themeOverride xmlns:a="http://schemas.openxmlformats.org/drawingml/2006/main">
  <a:clrScheme name="Tok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790</TotalTime>
  <Words>2103</Words>
  <Application>Microsoft Office PowerPoint</Application>
  <PresentationFormat>Prezentácia na obrazovke (4:3)</PresentationFormat>
  <Paragraphs>453</Paragraphs>
  <Slides>27</Slides>
  <Notes>0</Notes>
  <HiddenSlides>0</HiddenSlides>
  <MMClips>0</MMClips>
  <ScaleCrop>false</ScaleCrop>
  <HeadingPairs>
    <vt:vector size="8" baseType="variant">
      <vt:variant>
        <vt:lpstr>Použité písma</vt:lpstr>
      </vt:variant>
      <vt:variant>
        <vt:i4>6</vt:i4>
      </vt:variant>
      <vt:variant>
        <vt:lpstr>Motív</vt:lpstr>
      </vt:variant>
      <vt:variant>
        <vt:i4>1</vt:i4>
      </vt:variant>
      <vt:variant>
        <vt:lpstr>Vložené servery OLE</vt:lpstr>
      </vt:variant>
      <vt:variant>
        <vt:i4>1</vt:i4>
      </vt:variant>
      <vt:variant>
        <vt:lpstr>Nadpisy snímok</vt:lpstr>
      </vt:variant>
      <vt:variant>
        <vt:i4>27</vt:i4>
      </vt:variant>
    </vt:vector>
  </HeadingPairs>
  <TitlesOfParts>
    <vt:vector size="35" baseType="lpstr">
      <vt:lpstr>Microsoft YaHei</vt:lpstr>
      <vt:lpstr>Arial</vt:lpstr>
      <vt:lpstr>Calibri</vt:lpstr>
      <vt:lpstr>Constantia</vt:lpstr>
      <vt:lpstr>Times New Roman</vt:lpstr>
      <vt:lpstr>Wingdings 2</vt:lpstr>
      <vt:lpstr>Tok</vt:lpstr>
      <vt:lpstr>Snímka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  <vt:lpstr>Prezentácia programu PowerPoint</vt:lpstr>
    </vt:vector>
  </TitlesOfParts>
  <Company>VUSCH, a.s.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Snímka 1</dc:title>
  <dc:creator>oaim</dc:creator>
  <cp:lastModifiedBy>Pavol Torok</cp:lastModifiedBy>
  <cp:revision>68</cp:revision>
  <dcterms:created xsi:type="dcterms:W3CDTF">2015-07-15T07:28:25Z</dcterms:created>
  <dcterms:modified xsi:type="dcterms:W3CDTF">2017-03-04T10:12:52Z</dcterms:modified>
</cp:coreProperties>
</file>