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здравоохраниения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Российской Федерации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348880"/>
            <a:ext cx="7406640" cy="136291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Принципы создания безопасной окружающей среды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75323" y="4437112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Выполнила: студентка 208-1гр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Чойгаана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Проверила: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Черемисина А.А.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6093296"/>
            <a:ext cx="1984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Красноярск - 2020</a:t>
            </a:r>
          </a:p>
        </p:txBody>
      </p:sp>
    </p:spTree>
    <p:extLst>
      <p:ext uri="{BB962C8B-B14F-4D97-AF65-F5344CB8AC3E}">
        <p14:creationId xmlns:p14="http://schemas.microsoft.com/office/powerpoint/2010/main" val="395554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60648"/>
            <a:ext cx="7498080" cy="295232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рождением ребенка помимо множества бытовых забот молодым родителям добавляется также и большая мера ответственности за своего малыша. Отныне в доме должна появиться новая среда безопасности для ребенка. Задачей родителей становится еще и проблема сохранения ребенка от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травмирования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несчастного случая на всех этапах его взросления и достижения совершеннолетия. На первых месяцах жизни за новорожденным нужен круглосуточный присмотр.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5313040" cy="354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01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498080" cy="79695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Безопасная среда для младенца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24744"/>
            <a:ext cx="7498080" cy="374441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Младенца нельзя оставлять ни на секунду, например,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пеленальном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столе или на диване во время пеленания. Это лишь, кажется, что малыш еще беспомощен и не сможет самостоятельно переворачиваться и оказаться на краю стола или кровати, что может привести к его падению с высоты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Нужно: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Во-первых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класть младенца на середину поверхности стола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или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дивана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Во-вторых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не забывайте фиксировать его, подпирая подушкой или краями одеяла, если вы отлучаетесь даже на несколько секунд.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44558"/>
            <a:ext cx="3024336" cy="189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03592"/>
            <a:ext cx="259228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74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Безопасная среда для младенца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360040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Единственный способ выяснить, какие потенциальные угрозы таятся в помещениях, доступных для малыша, научившегося ползать и ходить, — это увидеть их своими глазами.</a:t>
            </a:r>
          </a:p>
          <a:p>
            <a:pPr marL="82296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Опуститесь на колени и буквально проползите весь дом, обращая внимание на розетки, провода, крупные предметы мебели, другие объекты, стоящие на полу или на высоте роста годовалого ребенка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Имейте в виду: лестницы, кровати, журнальные столики, диванные подушки — рано или поздно все это пойдет в дело, когда малышу понадобится взобраться повыше, чтобы дотянуться до заинтересовавшего его предмета.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69160"/>
            <a:ext cx="309634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869160"/>
            <a:ext cx="3384376" cy="182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87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332656"/>
            <a:ext cx="7498080" cy="3960440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ребенок перерос детскую кроватку (может перелезть через спинку, даже когда матрас находится в самой нижней позиции), переведите его в другую кровать с низким днищем. Оборудуйте новое место для сна съемными перилами (решеткой, бампером), а на пол положите мягкий коврик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и во всех остальных случаях, храните под надежным замком или на верхних полках косметику, лекарства, ювелирные украшения.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Монеты, камушки, некрупная мозаика, детали от конструктора, предметы для рукоделия, строительная и канцелярская мелочь — все мелкие вещи должны переместиться на самые высокие и дальние полки шкафов.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21088"/>
            <a:ext cx="2784474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23495"/>
            <a:ext cx="2448272" cy="23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89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Безопасная среда для ребенка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989312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Межкомнатные двери должны иметь фиксаторы, предотвращающие травмы пальцев, окна и дверцы на мебели и бытовой технике — блокираторы, не позволяющие ребенку открыть их. Помните: москитные сетки — защита от мелких насекомых, а не от падений из окон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избежание ожогов горячей водой выставьте на домашнем водонагревателе или газовой колонке рекомендованную производителем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температуру.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38064"/>
            <a:ext cx="3096344" cy="233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279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Безопасная среда для ребенка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7498080" cy="48006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Никогда не оставляйте ребенка на кухне без присмотра, а вместе с ним горячую посуду, еду и напитки: ожоги — одна из самых распространенных домашних детских травм. Не ходите с горячими предметами в руках в присутствии свободно перемещающегося малыша: посадите его в детское кресло, манеж, или пусть он какое-то время побудет 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воротами.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оставляйте ребенка в детском кресле для кормления без присмотра, даже если он пристегнут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636" y="4005064"/>
            <a:ext cx="302433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0" y="4005064"/>
            <a:ext cx="3024337" cy="257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92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276872"/>
            <a:ext cx="572868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13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</TotalTime>
  <Words>540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Министерство здравоохраниения Российской Федерации Фармацевтический колледж</vt:lpstr>
      <vt:lpstr>Презентация PowerPoint</vt:lpstr>
      <vt:lpstr>Безопасная среда для младенца</vt:lpstr>
      <vt:lpstr>Безопасная среда для младенца</vt:lpstr>
      <vt:lpstr>Презентация PowerPoint</vt:lpstr>
      <vt:lpstr>Безопасная среда для ребенка </vt:lpstr>
      <vt:lpstr>Безопасная среда для ребенка 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2020-06-21T19:01:07Z</dcterms:created>
  <dcterms:modified xsi:type="dcterms:W3CDTF">2020-06-22T19:22:28Z</dcterms:modified>
</cp:coreProperties>
</file>