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>
      <p:cViewPr varScale="1">
        <p:scale>
          <a:sx n="65" d="100"/>
          <a:sy n="65" d="100"/>
        </p:scale>
        <p:origin x="-16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8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9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4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9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8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3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8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4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DAF4-BD90-4838-981D-C847ACA11437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3D3D-1546-41CA-A3F7-499CB05DC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zhenya.eyashishin@mail.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24936" cy="211566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Мозговой компьютерный интерфейс</a:t>
            </a:r>
            <a:endParaRPr lang="ru-RU" sz="5400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7526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Ящишин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Евгений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Николаевич</a:t>
            </a:r>
            <a:endParaRPr lang="ru-RU" b="1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1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Команда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876" y="5100735"/>
            <a:ext cx="2016224" cy="122413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Ящишин</a:t>
            </a:r>
            <a:r>
              <a:rPr lang="ru-RU" b="1" dirty="0" smtClean="0">
                <a:solidFill>
                  <a:schemeClr val="tx1"/>
                </a:solidFill>
              </a:rPr>
              <a:t> Евгений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Генератор идеи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362" y="5100735"/>
            <a:ext cx="2664296" cy="122413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Антон Ботов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Врач-нейрохирург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Научный руководитель проекта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8" t="28410" r="17117" b="35795"/>
          <a:stretch/>
        </p:blipFill>
        <p:spPr bwMode="auto">
          <a:xfrm>
            <a:off x="323528" y="1412774"/>
            <a:ext cx="2264523" cy="2448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5"/>
            <a:ext cx="2160240" cy="2883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2160" y="5100735"/>
            <a:ext cx="2664296" cy="145571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Ольга Варшавер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Переводчик.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Посредник в работе с иностранными коллегами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82" y="1412776"/>
            <a:ext cx="2425452" cy="2910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Бизнес модель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5904656" cy="55446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 данный момент продукт не поставлен на рынок. </a:t>
            </a:r>
          </a:p>
          <a:p>
            <a:pPr marL="0" indent="0">
              <a:buNone/>
            </a:pP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Планы: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Клинические испытания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Начать производство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Сделать доступной ценовую категорию</a:t>
            </a:r>
          </a:p>
          <a:p>
            <a:pPr marL="0" indent="0">
              <a:buNone/>
            </a:pP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Основные каналы продаж: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медицинские учреждения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пациенты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врачи.</a:t>
            </a:r>
          </a:p>
          <a:p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61" y="3933056"/>
            <a:ext cx="3000176" cy="2459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74" y="1429070"/>
            <a:ext cx="2952750" cy="1571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Проектные риски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5904656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Недостаточная квалификация команды;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Технические сложности в изготовлении проекта;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Низкий спрос на рынке: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большая цена продукта;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риски при операции;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возможные побочные эффекты.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Для минимизации рисков идёт активное сотрудничество с учёными и врачами США, в частности с корпорацией </a:t>
            </a:r>
            <a:r>
              <a:rPr lang="en-US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Massive Dynamic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00" y="1988840"/>
            <a:ext cx="3024336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Текущий статус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760640" cy="554461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Начало проекта: 05.11.2013 г.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Проект на стадии завершении испытании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биочипа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МКИ на животных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Ближайшая цель: клинические испытания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биочипа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МКИ на пациентах, с различными расстройствами сна.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92" y="1700808"/>
            <a:ext cx="273630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Интеллектуальная собственность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760640" cy="554461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Проект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биочип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МКИ запатентован </a:t>
            </a:r>
            <a:r>
              <a:rPr lang="ru-RU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службой Роспатент 05.11.2013 г.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Заключён договор о неразглашении коммерческой тайны с компанией </a:t>
            </a:r>
            <a:r>
              <a:rPr lang="en-US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Massive Dynamic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62" y="1124744"/>
            <a:ext cx="3161928" cy="2371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62" y="4221855"/>
            <a:ext cx="3021707" cy="2263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Контакты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Ящишин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Евгений Николаевич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Контактная информация:</a:t>
            </a:r>
          </a:p>
          <a:p>
            <a:r>
              <a:rPr lang="en-US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hlinkClick r:id="rId2"/>
              </a:rPr>
              <a:t>zhenya.eyashishin@mail.ru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с.т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  +7-983-504-74-96 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9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Спасибо за внимание!</a:t>
            </a:r>
            <a:endParaRPr lang="ru-RU" sz="5400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4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Потребительский сегмент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Данный прибор предназначен пациентам, страдающих такими заболеваниями как, </a:t>
            </a:r>
            <a: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лунатизм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ночные кошмары 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и другие формы </a:t>
            </a:r>
            <a: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расстройства сна.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800902"/>
            <a:ext cx="3248545" cy="2436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4" y="3800902"/>
            <a:ext cx="3215038" cy="2220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r="45277"/>
          <a:stretch/>
        </p:blipFill>
        <p:spPr bwMode="auto">
          <a:xfrm>
            <a:off x="3851920" y="3780700"/>
            <a:ext cx="1440159" cy="2796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Проблемы потребителей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Решением проблем сна является операция на головном мозге по вживлению МКИ.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Подобный вид операции посилен не каждому нейрохирургу.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Сам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биочип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не входит в рамки ОМС. Поэтому цена на данный чип и операцию по его вживлению не каждому по карману.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6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Проблемы потребителей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5904656" cy="58326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 данным Федеральной службы государственной статистики проблемы с нарушениями сна отмечаются у 40-60 % населения России. Примерно 30 % населения не удовлетворены качеством сна. И треть населения страдают от эпизодических расстройств.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 мировой статистике процентные значения идентичны.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10" y="1412776"/>
            <a:ext cx="2640294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Продукт как решение проблемы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124744"/>
            <a:ext cx="5902199" cy="556369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Наши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биочипы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называются </a:t>
            </a:r>
            <a: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«Мозговой </a:t>
            </a:r>
            <a:r>
              <a:rPr lang="ru-RU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</a:t>
            </a:r>
            <a: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омпьютерный Интерфейс» или МКИ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 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Данный чип оснащён микропроцессором с передатчиком, генератором импульса, волокном передающим импульс на таламус, гипоталамус и даже на отдельные участки ретикулярной формации.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МКИ схож с кардиостимулятором: </a:t>
            </a:r>
            <a: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контролирует цикл сна и бодрствования и при необходимости стимулирует таламус, чтоб сон был более глубоким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0" b="78516" l="38507" r="469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78" t="42659" r="51586" b="26515"/>
          <a:stretch/>
        </p:blipFill>
        <p:spPr bwMode="auto">
          <a:xfrm>
            <a:off x="6646946" y="1246014"/>
            <a:ext cx="1888954" cy="3623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1" y="4869160"/>
            <a:ext cx="3019425" cy="1819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Перспективы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612068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Данный проект достаточно амбициозный и не ограничивается решением проблем в сфере сна человека. Дальнейшие изучения помогут справиться с другими заболеваниями центральной нервной системы. Такими как шизофрения,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маньякально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-депрессивный синдром, фобии и т.п.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8139" y="2445200"/>
            <a:ext cx="3596725" cy="2395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Рынок и индустрия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Введение данного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биочипа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на рынок поможет желающим нормализовать свой сон на всю жизнь.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Конкуренцию могут составить фармацевтические компании, которые выпускают препараты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бензодиазипинового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ряда, такие как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триазолам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и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мидазолам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 Снотворные препараты длительного действия, сосудорасширяющие препараты,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психотоники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и многое другое. 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Наш проект – это одно решение проблемы, против комплексной </a:t>
            </a:r>
            <a:r>
              <a:rPr lang="ru-RU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едикаментозной терапии.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Рынок и индустрия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760640"/>
          </a:xfrm>
        </p:spPr>
        <p:txBody>
          <a:bodyPr/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Такие пациенты тратят на лекарства в среднем 1 000 – 2 000 руб. в месяц. В год сумма составляет примерно 18 000 руб. Если учесть, что пациент применяет медикаменты достаточно долго, то за 10 лет сумма равна 180 000 руб. </a:t>
            </a:r>
          </a:p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Сама операция будет стоить в среднем       100 000 руб. + цена за 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биочип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не более      150 000 руб. Решение проблемы на всю жизнь одной операцией. Это один из главных плюсов проекта МКИ. 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6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Команда проекта</a:t>
            </a:r>
            <a:endParaRPr lang="ru-RU" b="1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30" y="4797152"/>
            <a:ext cx="2361162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Нина Шарп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исполнительный директор компании Massive </a:t>
            </a:r>
            <a:r>
              <a:rPr lang="ru-RU" dirty="0" err="1" smtClean="0">
                <a:solidFill>
                  <a:schemeClr val="tx1"/>
                </a:solidFill>
              </a:rPr>
              <a:t>Dynamic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Инвестор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9" r="21847"/>
          <a:stretch/>
        </p:blipFill>
        <p:spPr bwMode="auto">
          <a:xfrm>
            <a:off x="467544" y="1196752"/>
            <a:ext cx="2060546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1880" y="4797152"/>
            <a:ext cx="2016224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Уолтер</a:t>
            </a:r>
            <a:r>
              <a:rPr lang="ru-RU" b="1" dirty="0" smtClean="0">
                <a:solidFill>
                  <a:schemeClr val="tx1"/>
                </a:solidFill>
              </a:rPr>
              <a:t> Бишоп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Врач-нейрохирург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r="24634" b="43954"/>
          <a:stretch/>
        </p:blipFill>
        <p:spPr bwMode="auto">
          <a:xfrm>
            <a:off x="3491880" y="1206949"/>
            <a:ext cx="1883194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75310" y="4797152"/>
            <a:ext cx="2016224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Питер Бишоп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Главный инженер-программист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12" y="1196752"/>
            <a:ext cx="2000222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551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Мозговой компьютерный интерфейс</vt:lpstr>
      <vt:lpstr>Потребительский сегмент</vt:lpstr>
      <vt:lpstr>Проблемы потребителей</vt:lpstr>
      <vt:lpstr>Проблемы потребителей</vt:lpstr>
      <vt:lpstr>Продукт как решение проблемы</vt:lpstr>
      <vt:lpstr>Перспективы</vt:lpstr>
      <vt:lpstr>Рынок и индустрия</vt:lpstr>
      <vt:lpstr>Рынок и индустрия</vt:lpstr>
      <vt:lpstr>Команда проекта</vt:lpstr>
      <vt:lpstr>Команда проекта</vt:lpstr>
      <vt:lpstr>Бизнес модель</vt:lpstr>
      <vt:lpstr>Проектные риски</vt:lpstr>
      <vt:lpstr>Текущий статус</vt:lpstr>
      <vt:lpstr>Интеллектуальная собственность</vt:lpstr>
      <vt:lpstr>Контакты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</dc:creator>
  <cp:lastModifiedBy>Студент</cp:lastModifiedBy>
  <cp:revision>20</cp:revision>
  <dcterms:created xsi:type="dcterms:W3CDTF">2017-02-16T13:17:51Z</dcterms:created>
  <dcterms:modified xsi:type="dcterms:W3CDTF">2017-02-18T03:27:28Z</dcterms:modified>
</cp:coreProperties>
</file>