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68" r:id="rId3"/>
    <p:sldId id="257" r:id="rId4"/>
    <p:sldId id="267" r:id="rId5"/>
    <p:sldId id="265" r:id="rId6"/>
    <p:sldId id="264" r:id="rId7"/>
    <p:sldId id="258" r:id="rId8"/>
    <p:sldId id="259" r:id="rId9"/>
    <p:sldId id="277" r:id="rId10"/>
    <p:sldId id="263" r:id="rId11"/>
    <p:sldId id="260" r:id="rId12"/>
    <p:sldId id="261" r:id="rId13"/>
    <p:sldId id="270" r:id="rId14"/>
    <p:sldId id="272" r:id="rId15"/>
    <p:sldId id="273" r:id="rId16"/>
    <p:sldId id="276" r:id="rId17"/>
    <p:sldId id="274" r:id="rId18"/>
    <p:sldId id="27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CEB24-9AF5-47E4-AEF2-D2D393CE6B6B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6D167-F60F-4343-93BE-94FD1B55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u="none" dirty="0" smtClean="0">
                <a:latin typeface="Times New Roman" pitchFamily="18" charset="0"/>
                <a:cs typeface="Times New Roman" pitchFamily="18" charset="0"/>
              </a:rPr>
              <a:t>Атаксия-это 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нарушение согласованности движений различных мышц при условии отсутствия мышечной слабости; одно из часто наблюдаемых расстройств моторики.  </a:t>
            </a:r>
            <a:endParaRPr lang="ru-RU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D167-F60F-4343-93BE-94FD1B5556D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search&amp;cat=user&amp;c%5bdegree%5d=1&amp;c%5bdegrees%5d=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3min.ru/it/princip-raboty-kvantovogo-kompyutera.html" TargetMode="External"/><Relationship Id="rId2" Type="http://schemas.openxmlformats.org/officeDocument/2006/relationships/hyperlink" Target="https://ru.wikipedia.org/wik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8343904" cy="78581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ГБОУ ВПО «Красноярский государственный медицинский университет имени профессора В.Ф.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Кафедра медицинской и биологической физики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1857364"/>
            <a:ext cx="3257528" cy="414340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студентка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201 МК и УЗ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Небесная Кристина Александровна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Научные руководители: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ДФМН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Доцент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Салмин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В.В,  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КФН, Доцент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Н.В</a:t>
            </a:r>
            <a:r>
              <a:rPr lang="ru-RU" sz="2400" dirty="0" smtClean="0">
                <a:hlinkClick r:id="rId3"/>
              </a:rPr>
              <a:t/>
            </a:r>
            <a:br>
              <a:rPr lang="ru-RU" sz="2400" dirty="0" smtClean="0">
                <a:hlinkClick r:id="rId3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632438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Красноярск 2016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Тектология</a:t>
            </a:r>
            <a:r>
              <a:rPr lang="ru-RU" dirty="0" smtClean="0"/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Трехтомная работа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Тектология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издана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1910—1920-х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ней впервые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сформулированы основные положения системного подхода и теории самоорганизации систем. Богданов объясняет процессы развития природы и общества на основе принципа равновесия, заимствованного из естествознания. Все развивающиеся объекты природы и общества представляют собой, по Богданову  системы, состоящие из многих элементов.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информации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 (лат.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informatio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разъяснение, изложение) – основное понятие кибернетики. 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Информация-это обмен сигналами в растительном и живом мире.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Вклад в теорию передач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Соотношение неопределенности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фундаментальное соотношение квантовой механики, устанавливающей предел точности одновременного определения канонически-сопряженных динамических переменных характеризующих квантовую систему.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кибернетики в нормальной и патологической физиологии нервной системы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Предполагается, что кибернетика может описывать заболевания нервной системы.  </a:t>
            </a:r>
          </a:p>
          <a:p>
            <a:endParaRPr lang="ru-RU" dirty="0"/>
          </a:p>
        </p:txBody>
      </p:sp>
      <p:pic>
        <p:nvPicPr>
          <p:cNvPr id="4" name="Рисунок 3" descr="ataks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857496"/>
            <a:ext cx="4233785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Кибернетика в классической физики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 Луи де Бройлю: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Кибернетика на сегодняшний день есть не что иное как ветвь классической физики ,т.е она использует классические представления и законы механики и теории электричества.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современном представлении: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Кибернетика является междисциплинарной наукой. Она возникла на стыке математики, логики, семиотики, физиологии, биологии, философии. Ей присущ анализ и выявление общих принципов и подходов в процессе научного познания.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кванта действия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Бит-единица информации.</a:t>
            </a:r>
            <a:endParaRPr lang="en-US" dirty="0" smtClean="0"/>
          </a:p>
          <a:p>
            <a:r>
              <a:rPr lang="ru-RU" dirty="0" err="1" smtClean="0"/>
              <a:t>Кубит</a:t>
            </a:r>
            <a:r>
              <a:rPr lang="ru-RU" dirty="0" smtClean="0"/>
              <a:t> – единица квантовой информации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Квантовый компьютер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04351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Квантовый компьютер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 вычислительное устройство, которое использует явления квантовой суперпозиции и квантовой запутанности для передачи и обработки данных.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/>
              <a:t>     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    </a:t>
            </a:r>
          </a:p>
          <a:p>
            <a:pPr>
              <a:buNone/>
            </a:pPr>
            <a:endParaRPr lang="ru-RU" sz="2400" i="1" dirty="0" smtClean="0"/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Схематическая структура квантового компьютера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r1vTbCdjYl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000372"/>
            <a:ext cx="6429420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основе исследования можно сделать вывод о том, что идеи де Бройля, например о введении кванта действия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нашли свое применение в современной  науке. Примером может служить квантовый компьютер, который связал в себе и квантовую физику и кибернетику, дав начало новому направлению в науке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квантовой кибернетике.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Изучив такие понятия как информация, сигнал, соотношение неопределенности, можно сказать, что идеи, высказанные в этих определениях де Бройлем, ещё в 1950 году, не сильно отличаются от представлений в современной науке. В 1950 году де Бройль выразил  недовольство,  тем что, в кибернетике от физики используется только лишь её классическое представление. А что будет, если ввести квант действия? Т.е де Бройль за 30 лет до формирования идеи квантовой компьютера предложил задействовать  квантовую механику.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Луи де Бройль. </a:t>
            </a:r>
            <a:r>
              <a:rPr lang="ru-RU" dirty="0" smtClean="0"/>
              <a:t>«Избранные </a:t>
            </a:r>
            <a:r>
              <a:rPr lang="ru-RU" dirty="0" smtClean="0"/>
              <a:t>научные </a:t>
            </a:r>
            <a:r>
              <a:rPr lang="ru-RU" dirty="0" smtClean="0"/>
              <a:t>труды». </a:t>
            </a:r>
            <a:r>
              <a:rPr lang="ru-RU" dirty="0" smtClean="0"/>
              <a:t>Том 4. Термодинамика изолированной частицы. </a:t>
            </a:r>
            <a:r>
              <a:rPr lang="ru-RU" dirty="0" err="1" smtClean="0"/>
              <a:t>Реинтерпретация</a:t>
            </a:r>
            <a:r>
              <a:rPr lang="ru-RU" dirty="0" smtClean="0"/>
              <a:t> волновой механики. Доклады и </a:t>
            </a:r>
            <a:r>
              <a:rPr lang="ru-RU" dirty="0" smtClean="0"/>
              <a:t>выступления. </a:t>
            </a:r>
            <a:r>
              <a:rPr lang="ru-RU" dirty="0" err="1" smtClean="0"/>
              <a:t>Стр</a:t>
            </a:r>
            <a:r>
              <a:rPr lang="ru-RU" dirty="0" smtClean="0"/>
              <a:t> 224-238.</a:t>
            </a:r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ru.wikipedia.org/wiki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www.13min.ru/it/princip-raboty-kvantovogo-kompyutera.html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71744"/>
            <a:ext cx="8401080" cy="3554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Благодарю за внимание!!!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4346" y="2357430"/>
            <a:ext cx="9358346" cy="13573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Физика, философия, кибернетика в работах Луи де Бройля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29552" cy="7143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143536"/>
          </a:xfrm>
        </p:spPr>
        <p:txBody>
          <a:bodyPr>
            <a:noAutofit/>
          </a:bodyPr>
          <a:lstStyle/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Актуальность;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Цель исследования;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Задачи исследования;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Луи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 Бройль;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Роль науки кибернетики в современном мире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Богданов А.А;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Тектология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Понятие информации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Вклад в теорию передач;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Роль кибернетики в нормальной и патологической физиологии нервной системы; 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Кибернетика в классической физике;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Введение кванта действия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Выводы.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 Луи де Бройля широко известны в первую очередь по основам квантовой физики, но в то же время де Бройль не ограничивал круг интересов только квантовой физикой. Его интересовали также такие науки как философия, кибернетика, радиофизика. Развитие в этих областях было достаточно существенно, однако, идея де Бройля о квантовом механизме, теории информации не потеряли своей актуальности и по сей день.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Изучить представления о кибернетике, информации и передачи сигналов с позиции взглядов Луи де Бройля.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такие понятия как информация, сигнал, соотношение неопределенности, квант действия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Выявить отличия между  представлениями де Бройля и современными представлениями.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Сделать вывод о единстве представлений в современной науке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92868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Луи де Бройль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(1892-1987)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4005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Луи Виктор Пьер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Раймон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(Луи де Бройль)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французский физик-теоретик, один из основоположников квантовой механики.  Ему принадлежит гипотеза о волновых свойствах материальных частиц (волны де Бройля или волны материи), Он предложил оригинальную интерпретацию квантовой механики,  развивал релятивистскую теорию частиц с произвольным спином, в частности фотонов.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roglie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973" y="1785926"/>
            <a:ext cx="3825027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науки кибернетики в современном мире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Кибернетика по Амперу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наука о том, как управлять обществом, людьми. Все, что касается машин, он относит к технике, технологии. 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Кибернетика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 наука об общих закономерностях получения, хранения, передачи и преобразования информации в сложных управляющих системах, будь то машины, живые организмы или общество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Роль кибернетики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Объединение областей наук, до сих пор казавшихся разделенными.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Богданов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1873-1928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Алекса́ндр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Алекса́ндрович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Богда́нов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—врач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экономист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философ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политический деятель, учёный-естествоиспытатель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Предложил идею создания новой науки —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тектологии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предвосхитил некоторые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положения системного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подхода и кибернетики.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_A_Bogda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714488"/>
            <a:ext cx="2972216" cy="42948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656</Words>
  <PresentationFormat>Экран (4:3)</PresentationFormat>
  <Paragraphs>82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ГБОУ ВПО «Красноярский государственный медицинский университет имени профессора В.Ф. Войно-Ясенецкого» Министерства здравоохранения Российской Федерации  Кафедра медицинской и биологической физики    </vt:lpstr>
      <vt:lpstr>Слайд 2</vt:lpstr>
      <vt:lpstr>План:</vt:lpstr>
      <vt:lpstr>Актуальность</vt:lpstr>
      <vt:lpstr>Цель исследования:</vt:lpstr>
      <vt:lpstr>Задачи:</vt:lpstr>
      <vt:lpstr>Луи де Бройль (1892-1987)  </vt:lpstr>
      <vt:lpstr>Роль науки кибернетики в современном мире </vt:lpstr>
      <vt:lpstr>Богданов А.А (1873-1928)</vt:lpstr>
      <vt:lpstr>«Тектология»</vt:lpstr>
      <vt:lpstr>Понятие информации </vt:lpstr>
      <vt:lpstr>Вклад в теорию передач</vt:lpstr>
      <vt:lpstr>Роль кибернетики в нормальной и патологической физиологии нервной системы </vt:lpstr>
      <vt:lpstr>Кибернетика в классической физики</vt:lpstr>
      <vt:lpstr>Введение кванта действия h  </vt:lpstr>
      <vt:lpstr>Квантовый компьютер</vt:lpstr>
      <vt:lpstr>Выводы</vt:lpstr>
      <vt:lpstr>Список использованной литературы: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119</cp:revision>
  <dcterms:modified xsi:type="dcterms:W3CDTF">2016-04-17T21:14:44Z</dcterms:modified>
</cp:coreProperties>
</file>