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E77212-719D-4F6F-ACC0-4C7A031A505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85BFB3-73E0-4850-BCFE-D31F310AA92D}">
      <dgm:prSet phldrT="[Текст]"/>
      <dgm:spPr/>
      <dgm:t>
        <a:bodyPr/>
        <a:lstStyle/>
        <a:p>
          <a:r>
            <a:rPr lang="ru-RU" dirty="0" smtClean="0"/>
            <a:t>Организация и проведение комплекса профилактических мероприятий </a:t>
          </a:r>
          <a:endParaRPr lang="ru-RU" dirty="0"/>
        </a:p>
      </dgm:t>
    </dgm:pt>
    <dgm:pt modelId="{94654033-BC7C-4A74-B3D6-B1C47135C084}" type="parTrans" cxnId="{A2326B47-DA0F-4E92-B53D-3F296B533BB6}">
      <dgm:prSet/>
      <dgm:spPr/>
      <dgm:t>
        <a:bodyPr/>
        <a:lstStyle/>
        <a:p>
          <a:endParaRPr lang="ru-RU"/>
        </a:p>
      </dgm:t>
    </dgm:pt>
    <dgm:pt modelId="{7E273BB5-7845-4963-A6DD-E536731A648B}" type="sibTrans" cxnId="{A2326B47-DA0F-4E92-B53D-3F296B533BB6}">
      <dgm:prSet/>
      <dgm:spPr/>
      <dgm:t>
        <a:bodyPr/>
        <a:lstStyle/>
        <a:p>
          <a:endParaRPr lang="ru-RU"/>
        </a:p>
      </dgm:t>
    </dgm:pt>
    <dgm:pt modelId="{F81A0C88-3DF4-4518-B2FF-C56A9D1AC16D}">
      <dgm:prSet phldrT="[Текст]"/>
      <dgm:spPr/>
      <dgm:t>
        <a:bodyPr/>
        <a:lstStyle/>
        <a:p>
          <a:r>
            <a:rPr lang="ru-RU" dirty="0" smtClean="0"/>
            <a:t> Лечебно-консультативной помощи на дому и в поликлинике</a:t>
          </a:r>
          <a:endParaRPr lang="ru-RU" dirty="0"/>
        </a:p>
      </dgm:t>
    </dgm:pt>
    <dgm:pt modelId="{04D0A6B1-52AF-4930-AD43-4CFBF31BAD6C}" type="parTrans" cxnId="{BA70B514-2A4F-41A1-B552-5516FEDC2178}">
      <dgm:prSet/>
      <dgm:spPr/>
    </dgm:pt>
    <dgm:pt modelId="{6D5B0D61-C8D1-4F11-8014-EA655940C930}" type="sibTrans" cxnId="{BA70B514-2A4F-41A1-B552-5516FEDC2178}">
      <dgm:prSet/>
      <dgm:spPr/>
    </dgm:pt>
    <dgm:pt modelId="{BB1FE918-84DF-48B4-B057-8A40526B7127}">
      <dgm:prSet phldrT="[Текст]"/>
      <dgm:spPr/>
      <dgm:t>
        <a:bodyPr/>
        <a:lstStyle/>
        <a:p>
          <a:r>
            <a:rPr lang="ru-RU" dirty="0" smtClean="0"/>
            <a:t>Реабилитации с использованием санаторного и курортного лечения на соответствующих курортах, лечебно-профилактической помощи в детских дошкольных учреждениях и школах</a:t>
          </a:r>
          <a:endParaRPr lang="ru-RU" dirty="0"/>
        </a:p>
      </dgm:t>
    </dgm:pt>
    <dgm:pt modelId="{981451C2-49B1-4882-B9D4-355DFEE0FEAC}" type="parTrans" cxnId="{FF29CCB2-CBEE-4691-9C8B-C11D75691FB8}">
      <dgm:prSet/>
      <dgm:spPr/>
    </dgm:pt>
    <dgm:pt modelId="{93EBEA29-679F-4895-88E2-A566B8D4391B}" type="sibTrans" cxnId="{FF29CCB2-CBEE-4691-9C8B-C11D75691FB8}">
      <dgm:prSet/>
      <dgm:spPr/>
    </dgm:pt>
    <dgm:pt modelId="{EDD3540B-ECA6-4A30-BB72-AD3AAE9EE726}">
      <dgm:prSet phldrT="[Текст]"/>
      <dgm:spPr/>
      <dgm:t>
        <a:bodyPr/>
        <a:lstStyle/>
        <a:p>
          <a:r>
            <a:rPr lang="ru-RU" dirty="0" smtClean="0"/>
            <a:t>Проведения противоэпидемических мероприятий и прививочной иммунопрофилактики</a:t>
          </a:r>
          <a:endParaRPr lang="ru-RU" dirty="0"/>
        </a:p>
      </dgm:t>
    </dgm:pt>
    <dgm:pt modelId="{D7167827-FB51-43C0-A985-1B78AFED0F8D}" type="parTrans" cxnId="{53D469A5-B522-4DAD-BBA7-12B3F0800132}">
      <dgm:prSet/>
      <dgm:spPr/>
    </dgm:pt>
    <dgm:pt modelId="{092CA533-E87A-4990-803F-EE47EF525DF1}" type="sibTrans" cxnId="{53D469A5-B522-4DAD-BBA7-12B3F0800132}">
      <dgm:prSet/>
      <dgm:spPr/>
    </dgm:pt>
    <dgm:pt modelId="{922A77DB-D2BF-4607-9390-4329D3E49BD6}" type="pres">
      <dgm:prSet presAssocID="{09E77212-719D-4F6F-ACC0-4C7A031A50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ACD6B-9D15-408E-93BF-6BE7B58707B2}" type="pres">
      <dgm:prSet presAssocID="{C585BFB3-73E0-4850-BCFE-D31F310AA92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8F8EC-8D93-4252-9773-DB8DF857EB1D}" type="pres">
      <dgm:prSet presAssocID="{7E273BB5-7845-4963-A6DD-E536731A648B}" presName="sibTrans" presStyleCnt="0"/>
      <dgm:spPr/>
    </dgm:pt>
    <dgm:pt modelId="{5DCE8FB4-5A27-48B4-ABF5-E4BC4E38087F}" type="pres">
      <dgm:prSet presAssocID="{F81A0C88-3DF4-4518-B2FF-C56A9D1AC16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68A35-4BE6-4261-B9A7-137AF4154917}" type="pres">
      <dgm:prSet presAssocID="{6D5B0D61-C8D1-4F11-8014-EA655940C930}" presName="sibTrans" presStyleCnt="0"/>
      <dgm:spPr/>
    </dgm:pt>
    <dgm:pt modelId="{F0FCA991-C05B-4FAD-8B31-208BBAA068A7}" type="pres">
      <dgm:prSet presAssocID="{BB1FE918-84DF-48B4-B057-8A40526B71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5DD80-DCD9-4BA9-8A8B-69DFBED89966}" type="pres">
      <dgm:prSet presAssocID="{93EBEA29-679F-4895-88E2-A566B8D4391B}" presName="sibTrans" presStyleCnt="0"/>
      <dgm:spPr/>
    </dgm:pt>
    <dgm:pt modelId="{06EBB2EC-69EB-4759-8B8C-97BBD044E532}" type="pres">
      <dgm:prSet presAssocID="{EDD3540B-ECA6-4A30-BB72-AD3AAE9EE7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8C05F2-90DA-4CCE-BE7B-008E71262793}" type="presOf" srcId="{09E77212-719D-4F6F-ACC0-4C7A031A505D}" destId="{922A77DB-D2BF-4607-9390-4329D3E49BD6}" srcOrd="0" destOrd="0" presId="urn:microsoft.com/office/officeart/2005/8/layout/default"/>
    <dgm:cxn modelId="{53D469A5-B522-4DAD-BBA7-12B3F0800132}" srcId="{09E77212-719D-4F6F-ACC0-4C7A031A505D}" destId="{EDD3540B-ECA6-4A30-BB72-AD3AAE9EE726}" srcOrd="3" destOrd="0" parTransId="{D7167827-FB51-43C0-A985-1B78AFED0F8D}" sibTransId="{092CA533-E87A-4990-803F-EE47EF525DF1}"/>
    <dgm:cxn modelId="{8783F037-B273-4EBF-BDA1-23092C39E08C}" type="presOf" srcId="{C585BFB3-73E0-4850-BCFE-D31F310AA92D}" destId="{829ACD6B-9D15-408E-93BF-6BE7B58707B2}" srcOrd="0" destOrd="0" presId="urn:microsoft.com/office/officeart/2005/8/layout/default"/>
    <dgm:cxn modelId="{15CD2024-BCF3-416B-BBC8-EE26B7B5483B}" type="presOf" srcId="{EDD3540B-ECA6-4A30-BB72-AD3AAE9EE726}" destId="{06EBB2EC-69EB-4759-8B8C-97BBD044E532}" srcOrd="0" destOrd="0" presId="urn:microsoft.com/office/officeart/2005/8/layout/default"/>
    <dgm:cxn modelId="{BA70B514-2A4F-41A1-B552-5516FEDC2178}" srcId="{09E77212-719D-4F6F-ACC0-4C7A031A505D}" destId="{F81A0C88-3DF4-4518-B2FF-C56A9D1AC16D}" srcOrd="1" destOrd="0" parTransId="{04D0A6B1-52AF-4930-AD43-4CFBF31BAD6C}" sibTransId="{6D5B0D61-C8D1-4F11-8014-EA655940C930}"/>
    <dgm:cxn modelId="{0892D381-7390-4064-8FF7-DB2F571DF774}" type="presOf" srcId="{BB1FE918-84DF-48B4-B057-8A40526B7127}" destId="{F0FCA991-C05B-4FAD-8B31-208BBAA068A7}" srcOrd="0" destOrd="0" presId="urn:microsoft.com/office/officeart/2005/8/layout/default"/>
    <dgm:cxn modelId="{FF29CCB2-CBEE-4691-9C8B-C11D75691FB8}" srcId="{09E77212-719D-4F6F-ACC0-4C7A031A505D}" destId="{BB1FE918-84DF-48B4-B057-8A40526B7127}" srcOrd="2" destOrd="0" parTransId="{981451C2-49B1-4882-B9D4-355DFEE0FEAC}" sibTransId="{93EBEA29-679F-4895-88E2-A566B8D4391B}"/>
    <dgm:cxn modelId="{A2326B47-DA0F-4E92-B53D-3F296B533BB6}" srcId="{09E77212-719D-4F6F-ACC0-4C7A031A505D}" destId="{C585BFB3-73E0-4850-BCFE-D31F310AA92D}" srcOrd="0" destOrd="0" parTransId="{94654033-BC7C-4A74-B3D6-B1C47135C084}" sibTransId="{7E273BB5-7845-4963-A6DD-E536731A648B}"/>
    <dgm:cxn modelId="{855FF74E-4C82-4128-BFBF-995252EBA9D3}" type="presOf" srcId="{F81A0C88-3DF4-4518-B2FF-C56A9D1AC16D}" destId="{5DCE8FB4-5A27-48B4-ABF5-E4BC4E38087F}" srcOrd="0" destOrd="0" presId="urn:microsoft.com/office/officeart/2005/8/layout/default"/>
    <dgm:cxn modelId="{D24DAC90-9BA3-45D0-BDAE-78ADF13CFF6A}" type="presParOf" srcId="{922A77DB-D2BF-4607-9390-4329D3E49BD6}" destId="{829ACD6B-9D15-408E-93BF-6BE7B58707B2}" srcOrd="0" destOrd="0" presId="urn:microsoft.com/office/officeart/2005/8/layout/default"/>
    <dgm:cxn modelId="{44A316A0-04BC-41C3-B9AD-9A2986B4853C}" type="presParOf" srcId="{922A77DB-D2BF-4607-9390-4329D3E49BD6}" destId="{FE48F8EC-8D93-4252-9773-DB8DF857EB1D}" srcOrd="1" destOrd="0" presId="urn:microsoft.com/office/officeart/2005/8/layout/default"/>
    <dgm:cxn modelId="{0256471E-E80E-4ACA-87DE-1665712FACE9}" type="presParOf" srcId="{922A77DB-D2BF-4607-9390-4329D3E49BD6}" destId="{5DCE8FB4-5A27-48B4-ABF5-E4BC4E38087F}" srcOrd="2" destOrd="0" presId="urn:microsoft.com/office/officeart/2005/8/layout/default"/>
    <dgm:cxn modelId="{5F8B84CC-0E47-4AED-A951-21F1EF2D54F1}" type="presParOf" srcId="{922A77DB-D2BF-4607-9390-4329D3E49BD6}" destId="{36F68A35-4BE6-4261-B9A7-137AF4154917}" srcOrd="3" destOrd="0" presId="urn:microsoft.com/office/officeart/2005/8/layout/default"/>
    <dgm:cxn modelId="{BE846178-9876-4B77-8ADC-76704317DD7F}" type="presParOf" srcId="{922A77DB-D2BF-4607-9390-4329D3E49BD6}" destId="{F0FCA991-C05B-4FAD-8B31-208BBAA068A7}" srcOrd="4" destOrd="0" presId="urn:microsoft.com/office/officeart/2005/8/layout/default"/>
    <dgm:cxn modelId="{F02101B4-39EF-4831-ACA6-F837F4A0077D}" type="presParOf" srcId="{922A77DB-D2BF-4607-9390-4329D3E49BD6}" destId="{F2C5DD80-DCD9-4BA9-8A8B-69DFBED89966}" srcOrd="5" destOrd="0" presId="urn:microsoft.com/office/officeart/2005/8/layout/default"/>
    <dgm:cxn modelId="{142562F1-2DD5-4CCD-981D-D9ABC1790F57}" type="presParOf" srcId="{922A77DB-D2BF-4607-9390-4329D3E49BD6}" destId="{06EBB2EC-69EB-4759-8B8C-97BBD044E53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9C336-82B5-4E94-8E6E-A4C017316764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E4DC10-8369-4C9B-91B0-DCDEAD3895FF}">
      <dgm:prSet phldrT="[Текст]"/>
      <dgm:spPr/>
      <dgm:t>
        <a:bodyPr/>
        <a:lstStyle/>
        <a:p>
          <a:r>
            <a:rPr lang="ru-RU" dirty="0" smtClean="0"/>
            <a:t>Первая категория – 800 посещений</a:t>
          </a:r>
          <a:endParaRPr lang="ru-RU" dirty="0"/>
        </a:p>
      </dgm:t>
    </dgm:pt>
    <dgm:pt modelId="{328290EA-5C1C-4763-AED2-4C863CA09FE3}" type="parTrans" cxnId="{ACE39CEE-0764-46A4-9CCB-48773F81BAF7}">
      <dgm:prSet/>
      <dgm:spPr/>
      <dgm:t>
        <a:bodyPr/>
        <a:lstStyle/>
        <a:p>
          <a:endParaRPr lang="ru-RU"/>
        </a:p>
      </dgm:t>
    </dgm:pt>
    <dgm:pt modelId="{712AA694-0651-4F49-BDCF-9CF78057A0FB}" type="sibTrans" cxnId="{ACE39CEE-0764-46A4-9CCB-48773F81BAF7}">
      <dgm:prSet/>
      <dgm:spPr/>
      <dgm:t>
        <a:bodyPr/>
        <a:lstStyle/>
        <a:p>
          <a:endParaRPr lang="ru-RU"/>
        </a:p>
      </dgm:t>
    </dgm:pt>
    <dgm:pt modelId="{9703C0FD-A329-4A11-99C4-4E69B8785E19}">
      <dgm:prSet phldrT="[Текст]"/>
      <dgm:spPr/>
      <dgm:t>
        <a:bodyPr/>
        <a:lstStyle/>
        <a:p>
          <a:r>
            <a:rPr lang="ru-RU" dirty="0" smtClean="0"/>
            <a:t>Четвертая категория – 300 посещений</a:t>
          </a:r>
          <a:endParaRPr lang="ru-RU" dirty="0"/>
        </a:p>
      </dgm:t>
    </dgm:pt>
    <dgm:pt modelId="{7D0C70B5-DC6C-4990-BE21-9F12F5AFEA6B}" type="parTrans" cxnId="{9264881B-ADED-4803-B7D1-C7372B1B9BC7}">
      <dgm:prSet/>
      <dgm:spPr/>
      <dgm:t>
        <a:bodyPr/>
        <a:lstStyle/>
        <a:p>
          <a:endParaRPr lang="ru-RU"/>
        </a:p>
      </dgm:t>
    </dgm:pt>
    <dgm:pt modelId="{ADCF1579-2D7B-434F-8F92-401E4B5FEA8C}" type="sibTrans" cxnId="{9264881B-ADED-4803-B7D1-C7372B1B9BC7}">
      <dgm:prSet/>
      <dgm:spPr/>
      <dgm:t>
        <a:bodyPr/>
        <a:lstStyle/>
        <a:p>
          <a:endParaRPr lang="ru-RU"/>
        </a:p>
      </dgm:t>
    </dgm:pt>
    <dgm:pt modelId="{F4FD0E04-88A7-4EE5-BEB7-AD7A6211E618}">
      <dgm:prSet phldrT="[Текст]"/>
      <dgm:spPr/>
      <dgm:t>
        <a:bodyPr/>
        <a:lstStyle/>
        <a:p>
          <a:r>
            <a:rPr lang="ru-RU" dirty="0" smtClean="0"/>
            <a:t>Пятая категория – 150 посещений.</a:t>
          </a:r>
          <a:endParaRPr lang="ru-RU" dirty="0"/>
        </a:p>
      </dgm:t>
    </dgm:pt>
    <dgm:pt modelId="{006BA939-11F0-4B34-97CA-E47BB216EC3D}" type="parTrans" cxnId="{9B0E90A7-0272-49A2-ACCF-4AFA3C0FAE44}">
      <dgm:prSet/>
      <dgm:spPr/>
      <dgm:t>
        <a:bodyPr/>
        <a:lstStyle/>
        <a:p>
          <a:endParaRPr lang="ru-RU"/>
        </a:p>
      </dgm:t>
    </dgm:pt>
    <dgm:pt modelId="{78841E7E-F334-42EA-8CFC-B783E439C56F}" type="sibTrans" cxnId="{9B0E90A7-0272-49A2-ACCF-4AFA3C0FAE44}">
      <dgm:prSet/>
      <dgm:spPr/>
      <dgm:t>
        <a:bodyPr/>
        <a:lstStyle/>
        <a:p>
          <a:endParaRPr lang="ru-RU"/>
        </a:p>
      </dgm:t>
    </dgm:pt>
    <dgm:pt modelId="{5F7058B5-56E7-46FF-8FE0-B19F09ABF904}">
      <dgm:prSet phldrT="[Текст]"/>
      <dgm:spPr/>
      <dgm:t>
        <a:bodyPr/>
        <a:lstStyle/>
        <a:p>
          <a:r>
            <a:rPr lang="ru-RU" smtClean="0"/>
            <a:t>Третья категория – 500 посещений</a:t>
          </a:r>
          <a:endParaRPr lang="ru-RU" dirty="0"/>
        </a:p>
      </dgm:t>
    </dgm:pt>
    <dgm:pt modelId="{28FF2435-2814-44B0-8EC6-BE4BE6846DA1}" type="parTrans" cxnId="{9C60715C-DDDB-42A3-9246-9399658DA562}">
      <dgm:prSet/>
      <dgm:spPr/>
      <dgm:t>
        <a:bodyPr/>
        <a:lstStyle/>
        <a:p>
          <a:endParaRPr lang="ru-RU"/>
        </a:p>
      </dgm:t>
    </dgm:pt>
    <dgm:pt modelId="{1609849E-E191-443D-A4D5-637C5C7344BD}" type="sibTrans" cxnId="{9C60715C-DDDB-42A3-9246-9399658DA562}">
      <dgm:prSet/>
      <dgm:spPr/>
      <dgm:t>
        <a:bodyPr/>
        <a:lstStyle/>
        <a:p>
          <a:endParaRPr lang="ru-RU"/>
        </a:p>
      </dgm:t>
    </dgm:pt>
    <dgm:pt modelId="{9F73B33B-F4E0-4481-94BD-6D0C7F7AC501}">
      <dgm:prSet phldrT="[Текст]"/>
      <dgm:spPr/>
      <dgm:t>
        <a:bodyPr/>
        <a:lstStyle/>
        <a:p>
          <a:r>
            <a:rPr lang="ru-RU" smtClean="0"/>
            <a:t>Вторая категория – 700 посещений</a:t>
          </a:r>
          <a:endParaRPr lang="ru-RU" dirty="0"/>
        </a:p>
      </dgm:t>
    </dgm:pt>
    <dgm:pt modelId="{9B0EE7CD-FE76-4409-AE1E-34CD3EF0DE94}" type="parTrans" cxnId="{1AD0F729-3775-4996-B450-56DEC60BD1BE}">
      <dgm:prSet/>
      <dgm:spPr/>
      <dgm:t>
        <a:bodyPr/>
        <a:lstStyle/>
        <a:p>
          <a:endParaRPr lang="ru-RU"/>
        </a:p>
      </dgm:t>
    </dgm:pt>
    <dgm:pt modelId="{8C502E41-A3FE-48B5-AFDB-E761D84D81CC}" type="sibTrans" cxnId="{1AD0F729-3775-4996-B450-56DEC60BD1BE}">
      <dgm:prSet/>
      <dgm:spPr/>
      <dgm:t>
        <a:bodyPr/>
        <a:lstStyle/>
        <a:p>
          <a:endParaRPr lang="ru-RU"/>
        </a:p>
      </dgm:t>
    </dgm:pt>
    <dgm:pt modelId="{DD27F597-89A4-41C8-9992-785FBEE33E7F}" type="pres">
      <dgm:prSet presAssocID="{CD79C336-82B5-4E94-8E6E-A4C0173167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21085D-EC9D-4407-9711-F0578794A7B3}" type="pres">
      <dgm:prSet presAssocID="{EBE4DC10-8369-4C9B-91B0-DCDEAD3895FF}" presName="compNode" presStyleCnt="0"/>
      <dgm:spPr/>
    </dgm:pt>
    <dgm:pt modelId="{4278F9C8-C315-4187-A559-526BCBF8A3BE}" type="pres">
      <dgm:prSet presAssocID="{EBE4DC10-8369-4C9B-91B0-DCDEAD3895F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EBD8EF4-C55A-40DF-A5EB-308A29EC29DD}" type="pres">
      <dgm:prSet presAssocID="{EBE4DC10-8369-4C9B-91B0-DCDEAD3895F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A1CCF-F4C8-4C29-8113-55085ED4ADD7}" type="pres">
      <dgm:prSet presAssocID="{712AA694-0651-4F49-BDCF-9CF78057A0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D05FEB-F84F-4090-8610-B882E52DDA4D}" type="pres">
      <dgm:prSet presAssocID="{9F73B33B-F4E0-4481-94BD-6D0C7F7AC501}" presName="compNode" presStyleCnt="0"/>
      <dgm:spPr/>
    </dgm:pt>
    <dgm:pt modelId="{8EB48909-0344-4008-B908-11D609A6249A}" type="pres">
      <dgm:prSet presAssocID="{9F73B33B-F4E0-4481-94BD-6D0C7F7AC501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99BF4EB-9D9F-43E9-996D-DE72600D1988}" type="pres">
      <dgm:prSet presAssocID="{9F73B33B-F4E0-4481-94BD-6D0C7F7AC501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2BD4E-8553-4A25-A51B-E59F4F4E5901}" type="pres">
      <dgm:prSet presAssocID="{8C502E41-A3FE-48B5-AFDB-E761D84D81C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4FC6B86-068C-4B0B-B0B4-19FE4CDC5CD6}" type="pres">
      <dgm:prSet presAssocID="{5F7058B5-56E7-46FF-8FE0-B19F09ABF904}" presName="compNode" presStyleCnt="0"/>
      <dgm:spPr/>
    </dgm:pt>
    <dgm:pt modelId="{1FB88701-E05D-474D-9FD2-2DCFCDAD72DB}" type="pres">
      <dgm:prSet presAssocID="{5F7058B5-56E7-46FF-8FE0-B19F09ABF90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5B43D6F-EE94-4AE0-9E6C-90908B175983}" type="pres">
      <dgm:prSet presAssocID="{5F7058B5-56E7-46FF-8FE0-B19F09ABF90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4B40FB-6508-4DFA-9F2B-62F97F58CAEC}" type="pres">
      <dgm:prSet presAssocID="{1609849E-E191-443D-A4D5-637C5C7344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45E147-3521-4B60-827F-DB86D950B634}" type="pres">
      <dgm:prSet presAssocID="{9703C0FD-A329-4A11-99C4-4E69B8785E19}" presName="compNode" presStyleCnt="0"/>
      <dgm:spPr/>
    </dgm:pt>
    <dgm:pt modelId="{16040AE1-DC1C-459E-BE6B-AF565FFB7819}" type="pres">
      <dgm:prSet presAssocID="{9703C0FD-A329-4A11-99C4-4E69B8785E1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6B42E4F-57A8-4BA2-ACBF-0BF07F9EA14D}" type="pres">
      <dgm:prSet presAssocID="{9703C0FD-A329-4A11-99C4-4E69B8785E1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68044-BDE3-4AA9-BAC1-E39F403D3D3F}" type="pres">
      <dgm:prSet presAssocID="{ADCF1579-2D7B-434F-8F92-401E4B5FEA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3066B6-610F-42F9-98A7-946D75E3EC48}" type="pres">
      <dgm:prSet presAssocID="{F4FD0E04-88A7-4EE5-BEB7-AD7A6211E618}" presName="compNode" presStyleCnt="0"/>
      <dgm:spPr/>
    </dgm:pt>
    <dgm:pt modelId="{ABB81483-C08B-4F8E-B992-69B533212206}" type="pres">
      <dgm:prSet presAssocID="{F4FD0E04-88A7-4EE5-BEB7-AD7A6211E618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496C845-B05A-4B90-9429-1644FFFCF7D4}" type="pres">
      <dgm:prSet presAssocID="{F4FD0E04-88A7-4EE5-BEB7-AD7A6211E618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AA6D72-CBDC-4957-8A24-3059D9ADE7FC}" type="presOf" srcId="{EBE4DC10-8369-4C9B-91B0-DCDEAD3895FF}" destId="{DEBD8EF4-C55A-40DF-A5EB-308A29EC29DD}" srcOrd="0" destOrd="0" presId="urn:microsoft.com/office/officeart/2005/8/layout/pList1"/>
    <dgm:cxn modelId="{37D3357F-6E2A-4A7F-83CC-09F758C45B94}" type="presOf" srcId="{CD79C336-82B5-4E94-8E6E-A4C017316764}" destId="{DD27F597-89A4-41C8-9992-785FBEE33E7F}" srcOrd="0" destOrd="0" presId="urn:microsoft.com/office/officeart/2005/8/layout/pList1"/>
    <dgm:cxn modelId="{DE99905B-354D-4CC1-9FB9-FDC42A8C4E84}" type="presOf" srcId="{ADCF1579-2D7B-434F-8F92-401E4B5FEA8C}" destId="{5EE68044-BDE3-4AA9-BAC1-E39F403D3D3F}" srcOrd="0" destOrd="0" presId="urn:microsoft.com/office/officeart/2005/8/layout/pList1"/>
    <dgm:cxn modelId="{B4FE4BD4-51EE-443D-B823-E49B8390F795}" type="presOf" srcId="{8C502E41-A3FE-48B5-AFDB-E761D84D81CC}" destId="{0642BD4E-8553-4A25-A51B-E59F4F4E5901}" srcOrd="0" destOrd="0" presId="urn:microsoft.com/office/officeart/2005/8/layout/pList1"/>
    <dgm:cxn modelId="{163949F2-EEB6-40A8-AD60-4BA826F551FA}" type="presOf" srcId="{9703C0FD-A329-4A11-99C4-4E69B8785E19}" destId="{B6B42E4F-57A8-4BA2-ACBF-0BF07F9EA14D}" srcOrd="0" destOrd="0" presId="urn:microsoft.com/office/officeart/2005/8/layout/pList1"/>
    <dgm:cxn modelId="{CE85E144-A72A-451C-A7C4-90544F7A7328}" type="presOf" srcId="{712AA694-0651-4F49-BDCF-9CF78057A0FB}" destId="{ACEA1CCF-F4C8-4C29-8113-55085ED4ADD7}" srcOrd="0" destOrd="0" presId="urn:microsoft.com/office/officeart/2005/8/layout/pList1"/>
    <dgm:cxn modelId="{212CF045-1A81-4D80-A242-7D531A3AF856}" type="presOf" srcId="{1609849E-E191-443D-A4D5-637C5C7344BD}" destId="{F44B40FB-6508-4DFA-9F2B-62F97F58CAEC}" srcOrd="0" destOrd="0" presId="urn:microsoft.com/office/officeart/2005/8/layout/pList1"/>
    <dgm:cxn modelId="{D41EE000-72E9-4DCB-815F-D9C66479E81B}" type="presOf" srcId="{F4FD0E04-88A7-4EE5-BEB7-AD7A6211E618}" destId="{F496C845-B05A-4B90-9429-1644FFFCF7D4}" srcOrd="0" destOrd="0" presId="urn:microsoft.com/office/officeart/2005/8/layout/pList1"/>
    <dgm:cxn modelId="{42CB1FD3-F1DA-4682-BCBC-1FB8BF54A99A}" type="presOf" srcId="{5F7058B5-56E7-46FF-8FE0-B19F09ABF904}" destId="{95B43D6F-EE94-4AE0-9E6C-90908B175983}" srcOrd="0" destOrd="0" presId="urn:microsoft.com/office/officeart/2005/8/layout/pList1"/>
    <dgm:cxn modelId="{ACE39CEE-0764-46A4-9CCB-48773F81BAF7}" srcId="{CD79C336-82B5-4E94-8E6E-A4C017316764}" destId="{EBE4DC10-8369-4C9B-91B0-DCDEAD3895FF}" srcOrd="0" destOrd="0" parTransId="{328290EA-5C1C-4763-AED2-4C863CA09FE3}" sibTransId="{712AA694-0651-4F49-BDCF-9CF78057A0FB}"/>
    <dgm:cxn modelId="{2BFAE67C-BC39-48DD-9110-F91059FB4D52}" type="presOf" srcId="{9F73B33B-F4E0-4481-94BD-6D0C7F7AC501}" destId="{699BF4EB-9D9F-43E9-996D-DE72600D1988}" srcOrd="0" destOrd="0" presId="urn:microsoft.com/office/officeart/2005/8/layout/pList1"/>
    <dgm:cxn modelId="{9264881B-ADED-4803-B7D1-C7372B1B9BC7}" srcId="{CD79C336-82B5-4E94-8E6E-A4C017316764}" destId="{9703C0FD-A329-4A11-99C4-4E69B8785E19}" srcOrd="3" destOrd="0" parTransId="{7D0C70B5-DC6C-4990-BE21-9F12F5AFEA6B}" sibTransId="{ADCF1579-2D7B-434F-8F92-401E4B5FEA8C}"/>
    <dgm:cxn modelId="{1AD0F729-3775-4996-B450-56DEC60BD1BE}" srcId="{CD79C336-82B5-4E94-8E6E-A4C017316764}" destId="{9F73B33B-F4E0-4481-94BD-6D0C7F7AC501}" srcOrd="1" destOrd="0" parTransId="{9B0EE7CD-FE76-4409-AE1E-34CD3EF0DE94}" sibTransId="{8C502E41-A3FE-48B5-AFDB-E761D84D81CC}"/>
    <dgm:cxn modelId="{9C60715C-DDDB-42A3-9246-9399658DA562}" srcId="{CD79C336-82B5-4E94-8E6E-A4C017316764}" destId="{5F7058B5-56E7-46FF-8FE0-B19F09ABF904}" srcOrd="2" destOrd="0" parTransId="{28FF2435-2814-44B0-8EC6-BE4BE6846DA1}" sibTransId="{1609849E-E191-443D-A4D5-637C5C7344BD}"/>
    <dgm:cxn modelId="{9B0E90A7-0272-49A2-ACCF-4AFA3C0FAE44}" srcId="{CD79C336-82B5-4E94-8E6E-A4C017316764}" destId="{F4FD0E04-88A7-4EE5-BEB7-AD7A6211E618}" srcOrd="4" destOrd="0" parTransId="{006BA939-11F0-4B34-97CA-E47BB216EC3D}" sibTransId="{78841E7E-F334-42EA-8CFC-B783E439C56F}"/>
    <dgm:cxn modelId="{CBB38DE1-176E-42E6-9B49-BF5C66F39036}" type="presParOf" srcId="{DD27F597-89A4-41C8-9992-785FBEE33E7F}" destId="{B821085D-EC9D-4407-9711-F0578794A7B3}" srcOrd="0" destOrd="0" presId="urn:microsoft.com/office/officeart/2005/8/layout/pList1"/>
    <dgm:cxn modelId="{CA70BABA-21C8-449B-B430-DFE7FB8D0731}" type="presParOf" srcId="{B821085D-EC9D-4407-9711-F0578794A7B3}" destId="{4278F9C8-C315-4187-A559-526BCBF8A3BE}" srcOrd="0" destOrd="0" presId="urn:microsoft.com/office/officeart/2005/8/layout/pList1"/>
    <dgm:cxn modelId="{41131906-29B8-49DB-8F84-36C27E963F20}" type="presParOf" srcId="{B821085D-EC9D-4407-9711-F0578794A7B3}" destId="{DEBD8EF4-C55A-40DF-A5EB-308A29EC29DD}" srcOrd="1" destOrd="0" presId="urn:microsoft.com/office/officeart/2005/8/layout/pList1"/>
    <dgm:cxn modelId="{1A09C076-BAE0-4957-B885-93944343D594}" type="presParOf" srcId="{DD27F597-89A4-41C8-9992-785FBEE33E7F}" destId="{ACEA1CCF-F4C8-4C29-8113-55085ED4ADD7}" srcOrd="1" destOrd="0" presId="urn:microsoft.com/office/officeart/2005/8/layout/pList1"/>
    <dgm:cxn modelId="{29D24B14-AF66-4A48-AFE4-CCBE9C20C39D}" type="presParOf" srcId="{DD27F597-89A4-41C8-9992-785FBEE33E7F}" destId="{71D05FEB-F84F-4090-8610-B882E52DDA4D}" srcOrd="2" destOrd="0" presId="urn:microsoft.com/office/officeart/2005/8/layout/pList1"/>
    <dgm:cxn modelId="{2B46C331-FA9D-45C7-9A04-9AE1F5FBA03E}" type="presParOf" srcId="{71D05FEB-F84F-4090-8610-B882E52DDA4D}" destId="{8EB48909-0344-4008-B908-11D609A6249A}" srcOrd="0" destOrd="0" presId="urn:microsoft.com/office/officeart/2005/8/layout/pList1"/>
    <dgm:cxn modelId="{34A84EE3-C250-4407-AAA3-C0C4364E4CA4}" type="presParOf" srcId="{71D05FEB-F84F-4090-8610-B882E52DDA4D}" destId="{699BF4EB-9D9F-43E9-996D-DE72600D1988}" srcOrd="1" destOrd="0" presId="urn:microsoft.com/office/officeart/2005/8/layout/pList1"/>
    <dgm:cxn modelId="{24799CDA-E11D-4BC7-8D5B-EE45C763DA3E}" type="presParOf" srcId="{DD27F597-89A4-41C8-9992-785FBEE33E7F}" destId="{0642BD4E-8553-4A25-A51B-E59F4F4E5901}" srcOrd="3" destOrd="0" presId="urn:microsoft.com/office/officeart/2005/8/layout/pList1"/>
    <dgm:cxn modelId="{BC232B36-520E-49B4-AB0D-427518387B2B}" type="presParOf" srcId="{DD27F597-89A4-41C8-9992-785FBEE33E7F}" destId="{34FC6B86-068C-4B0B-B0B4-19FE4CDC5CD6}" srcOrd="4" destOrd="0" presId="urn:microsoft.com/office/officeart/2005/8/layout/pList1"/>
    <dgm:cxn modelId="{E9CBC1AC-3C25-4B50-A21F-30ADD983485D}" type="presParOf" srcId="{34FC6B86-068C-4B0B-B0B4-19FE4CDC5CD6}" destId="{1FB88701-E05D-474D-9FD2-2DCFCDAD72DB}" srcOrd="0" destOrd="0" presId="urn:microsoft.com/office/officeart/2005/8/layout/pList1"/>
    <dgm:cxn modelId="{4CD664AF-AB2E-4957-A33F-62D8017505F0}" type="presParOf" srcId="{34FC6B86-068C-4B0B-B0B4-19FE4CDC5CD6}" destId="{95B43D6F-EE94-4AE0-9E6C-90908B175983}" srcOrd="1" destOrd="0" presId="urn:microsoft.com/office/officeart/2005/8/layout/pList1"/>
    <dgm:cxn modelId="{32264C16-CE26-43A6-87C8-09EAFBD8EFAC}" type="presParOf" srcId="{DD27F597-89A4-41C8-9992-785FBEE33E7F}" destId="{F44B40FB-6508-4DFA-9F2B-62F97F58CAEC}" srcOrd="5" destOrd="0" presId="urn:microsoft.com/office/officeart/2005/8/layout/pList1"/>
    <dgm:cxn modelId="{E3A4B354-EC14-4B61-A5C6-7B1D29114D37}" type="presParOf" srcId="{DD27F597-89A4-41C8-9992-785FBEE33E7F}" destId="{B845E147-3521-4B60-827F-DB86D950B634}" srcOrd="6" destOrd="0" presId="urn:microsoft.com/office/officeart/2005/8/layout/pList1"/>
    <dgm:cxn modelId="{1747FBBC-0312-4ACF-8A46-FA173DABC535}" type="presParOf" srcId="{B845E147-3521-4B60-827F-DB86D950B634}" destId="{16040AE1-DC1C-459E-BE6B-AF565FFB7819}" srcOrd="0" destOrd="0" presId="urn:microsoft.com/office/officeart/2005/8/layout/pList1"/>
    <dgm:cxn modelId="{43990ADA-2E86-4760-82E3-D791E4B65D49}" type="presParOf" srcId="{B845E147-3521-4B60-827F-DB86D950B634}" destId="{B6B42E4F-57A8-4BA2-ACBF-0BF07F9EA14D}" srcOrd="1" destOrd="0" presId="urn:microsoft.com/office/officeart/2005/8/layout/pList1"/>
    <dgm:cxn modelId="{938A4743-402F-4ED4-B5A7-36B68C8EE6DA}" type="presParOf" srcId="{DD27F597-89A4-41C8-9992-785FBEE33E7F}" destId="{5EE68044-BDE3-4AA9-BAC1-E39F403D3D3F}" srcOrd="7" destOrd="0" presId="urn:microsoft.com/office/officeart/2005/8/layout/pList1"/>
    <dgm:cxn modelId="{36AF9D1F-D7CE-4E6A-8DE1-21CA30E5D683}" type="presParOf" srcId="{DD27F597-89A4-41C8-9992-785FBEE33E7F}" destId="{623066B6-610F-42F9-98A7-946D75E3EC48}" srcOrd="8" destOrd="0" presId="urn:microsoft.com/office/officeart/2005/8/layout/pList1"/>
    <dgm:cxn modelId="{43555ECC-4332-4E02-8ED3-BA0554801834}" type="presParOf" srcId="{623066B6-610F-42F9-98A7-946D75E3EC48}" destId="{ABB81483-C08B-4F8E-B992-69B533212206}" srcOrd="0" destOrd="0" presId="urn:microsoft.com/office/officeart/2005/8/layout/pList1"/>
    <dgm:cxn modelId="{0FB78BA4-69C7-45A7-98E8-D00BA5DB75BC}" type="presParOf" srcId="{623066B6-610F-42F9-98A7-946D75E3EC48}" destId="{F496C845-B05A-4B90-9429-1644FFFCF7D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16770-8620-40B7-8F70-895EE900C839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961874-2165-4507-8E74-096A35878379}">
      <dgm:prSet phldrT="[Текст]"/>
      <dgm:spPr/>
      <dgm:t>
        <a:bodyPr/>
        <a:lstStyle/>
        <a:p>
          <a:r>
            <a:rPr lang="ru-RU" dirty="0" smtClean="0"/>
            <a:t>Педиатрическое отделение</a:t>
          </a:r>
          <a:endParaRPr lang="ru-RU" dirty="0"/>
        </a:p>
      </dgm:t>
    </dgm:pt>
    <dgm:pt modelId="{7F3F4E6B-73B8-4872-B93E-6C5B84D0C36B}" type="parTrans" cxnId="{390576EB-3657-407B-9BA2-CDB323559F85}">
      <dgm:prSet/>
      <dgm:spPr/>
      <dgm:t>
        <a:bodyPr/>
        <a:lstStyle/>
        <a:p>
          <a:endParaRPr lang="ru-RU"/>
        </a:p>
      </dgm:t>
    </dgm:pt>
    <dgm:pt modelId="{A136488C-729C-46F1-B642-D933B4971D5B}" type="sibTrans" cxnId="{390576EB-3657-407B-9BA2-CDB323559F85}">
      <dgm:prSet/>
      <dgm:spPr/>
      <dgm:t>
        <a:bodyPr/>
        <a:lstStyle/>
        <a:p>
          <a:endParaRPr lang="ru-RU"/>
        </a:p>
      </dgm:t>
    </dgm:pt>
    <dgm:pt modelId="{0C991D3F-3278-4705-8955-3AC634BF4BE4}">
      <dgm:prSet phldrT="[Текст]"/>
      <dgm:spPr/>
      <dgm:t>
        <a:bodyPr/>
        <a:lstStyle/>
        <a:p>
          <a:r>
            <a:rPr lang="ru-RU" dirty="0" smtClean="0"/>
            <a:t>Отделение специализированной помощи</a:t>
          </a:r>
          <a:endParaRPr lang="ru-RU" dirty="0"/>
        </a:p>
      </dgm:t>
    </dgm:pt>
    <dgm:pt modelId="{FC0B321A-44DD-4EC4-AF65-21AEB3CB2500}" type="parTrans" cxnId="{46B90CA0-9F9F-4734-8E0B-0EE878DB2CD3}">
      <dgm:prSet/>
      <dgm:spPr/>
      <dgm:t>
        <a:bodyPr/>
        <a:lstStyle/>
        <a:p>
          <a:endParaRPr lang="ru-RU"/>
        </a:p>
      </dgm:t>
    </dgm:pt>
    <dgm:pt modelId="{94EBC5FA-0E6E-4B14-9805-33CDE58ECD3E}" type="sibTrans" cxnId="{46B90CA0-9F9F-4734-8E0B-0EE878DB2CD3}">
      <dgm:prSet/>
      <dgm:spPr/>
      <dgm:t>
        <a:bodyPr/>
        <a:lstStyle/>
        <a:p>
          <a:endParaRPr lang="ru-RU"/>
        </a:p>
      </dgm:t>
    </dgm:pt>
    <dgm:pt modelId="{FF31614C-8F7F-4902-ADB8-E81FEC802552}">
      <dgm:prSet phldrT="[Текст]"/>
      <dgm:spPr/>
      <dgm:t>
        <a:bodyPr/>
        <a:lstStyle/>
        <a:p>
          <a:r>
            <a:rPr lang="ru-RU" dirty="0" smtClean="0"/>
            <a:t>Отделение медицинской реабилитации</a:t>
          </a:r>
          <a:endParaRPr lang="ru-RU" dirty="0"/>
        </a:p>
      </dgm:t>
    </dgm:pt>
    <dgm:pt modelId="{699BF531-B3AC-4824-A84E-06C3A38762C5}" type="parTrans" cxnId="{B8A6A37A-141A-4C69-8DAB-0FA02B48AD32}">
      <dgm:prSet/>
      <dgm:spPr/>
      <dgm:t>
        <a:bodyPr/>
        <a:lstStyle/>
        <a:p>
          <a:endParaRPr lang="ru-RU"/>
        </a:p>
      </dgm:t>
    </dgm:pt>
    <dgm:pt modelId="{B60B8377-60A2-41FF-9AA9-9D86C3C21848}" type="sibTrans" cxnId="{B8A6A37A-141A-4C69-8DAB-0FA02B48AD32}">
      <dgm:prSet/>
      <dgm:spPr/>
      <dgm:t>
        <a:bodyPr/>
        <a:lstStyle/>
        <a:p>
          <a:endParaRPr lang="ru-RU"/>
        </a:p>
      </dgm:t>
    </dgm:pt>
    <dgm:pt modelId="{552D38F5-FD12-4525-A32D-86E91765A22D}">
      <dgm:prSet phldrT="[Текст]"/>
      <dgm:spPr/>
      <dgm:t>
        <a:bodyPr/>
        <a:lstStyle/>
        <a:p>
          <a:r>
            <a:rPr lang="ru-RU" dirty="0" smtClean="0"/>
            <a:t>Педиатрическое отделение по оказанию медицинской помощи в организованных коллективах.</a:t>
          </a:r>
          <a:endParaRPr lang="ru-RU" dirty="0"/>
        </a:p>
      </dgm:t>
    </dgm:pt>
    <dgm:pt modelId="{711CC5BF-DE52-4F35-86E9-6059AFC44CEA}" type="parTrans" cxnId="{50A44F32-8468-4DF6-ACBA-FDD8BEB84D9F}">
      <dgm:prSet/>
      <dgm:spPr/>
      <dgm:t>
        <a:bodyPr/>
        <a:lstStyle/>
        <a:p>
          <a:endParaRPr lang="ru-RU"/>
        </a:p>
      </dgm:t>
    </dgm:pt>
    <dgm:pt modelId="{D6F1D0D2-3A82-4715-A104-B15CBC1CD839}" type="sibTrans" cxnId="{50A44F32-8468-4DF6-ACBA-FDD8BEB84D9F}">
      <dgm:prSet/>
      <dgm:spPr/>
      <dgm:t>
        <a:bodyPr/>
        <a:lstStyle/>
        <a:p>
          <a:endParaRPr lang="ru-RU"/>
        </a:p>
      </dgm:t>
    </dgm:pt>
    <dgm:pt modelId="{1C892279-5C43-45DF-9E4F-934E9EC31E9F}" type="pres">
      <dgm:prSet presAssocID="{8D616770-8620-40B7-8F70-895EE900C8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3F67EA-46DF-489D-A0D0-A1AEC18BE5BE}" type="pres">
      <dgm:prSet presAssocID="{94961874-2165-4507-8E74-096A35878379}" presName="compNode" presStyleCnt="0"/>
      <dgm:spPr/>
    </dgm:pt>
    <dgm:pt modelId="{F7A736C6-9127-4F74-9730-85AF5A9037C0}" type="pres">
      <dgm:prSet presAssocID="{94961874-2165-4507-8E74-096A35878379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1036661-B0EF-47B3-9D2E-92D74386987A}" type="pres">
      <dgm:prSet presAssocID="{94961874-2165-4507-8E74-096A35878379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AD6DB-9630-4264-889D-7F6698B385AC}" type="pres">
      <dgm:prSet presAssocID="{A136488C-729C-46F1-B642-D933B4971D5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095E89-FA8D-4C4B-AD54-D2FE5D11DB47}" type="pres">
      <dgm:prSet presAssocID="{0C991D3F-3278-4705-8955-3AC634BF4BE4}" presName="compNode" presStyleCnt="0"/>
      <dgm:spPr/>
    </dgm:pt>
    <dgm:pt modelId="{4317061A-A375-4F3E-8FA9-A149DA2FE7FE}" type="pres">
      <dgm:prSet presAssocID="{0C991D3F-3278-4705-8955-3AC634BF4BE4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0FEEBC6-3258-424A-B9BB-7CC6D497B5F6}" type="pres">
      <dgm:prSet presAssocID="{0C991D3F-3278-4705-8955-3AC634BF4BE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15595-8FC3-4C65-A53E-C405075D6A27}" type="pres">
      <dgm:prSet presAssocID="{94EBC5FA-0E6E-4B14-9805-33CDE58ECD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F165C6-6EC9-4207-AEB5-75769FCBA602}" type="pres">
      <dgm:prSet presAssocID="{FF31614C-8F7F-4902-ADB8-E81FEC802552}" presName="compNode" presStyleCnt="0"/>
      <dgm:spPr/>
    </dgm:pt>
    <dgm:pt modelId="{BCA9DABF-DE66-4069-9D87-84B803EE4E65}" type="pres">
      <dgm:prSet presAssocID="{FF31614C-8F7F-4902-ADB8-E81FEC802552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DE2EF9B-6694-4944-A510-33BBD9FAA58A}" type="pres">
      <dgm:prSet presAssocID="{FF31614C-8F7F-4902-ADB8-E81FEC802552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1CB77-242A-4C2B-9464-20741D78A26C}" type="pres">
      <dgm:prSet presAssocID="{B60B8377-60A2-41FF-9AA9-9D86C3C218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E1B6D3-E7D5-4245-8888-26C42295DF1B}" type="pres">
      <dgm:prSet presAssocID="{552D38F5-FD12-4525-A32D-86E91765A22D}" presName="compNode" presStyleCnt="0"/>
      <dgm:spPr/>
    </dgm:pt>
    <dgm:pt modelId="{2733870A-8855-4F04-89F0-27313158E977}" type="pres">
      <dgm:prSet presAssocID="{552D38F5-FD12-4525-A32D-86E91765A22D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3828D14-C126-4CEE-9C6A-EE0759EEC219}" type="pres">
      <dgm:prSet presAssocID="{552D38F5-FD12-4525-A32D-86E91765A22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2A2424-29DD-42D0-859A-FBD3D18D9D73}" type="presOf" srcId="{94EBC5FA-0E6E-4B14-9805-33CDE58ECD3E}" destId="{95715595-8FC3-4C65-A53E-C405075D6A27}" srcOrd="0" destOrd="0" presId="urn:microsoft.com/office/officeart/2005/8/layout/pList1"/>
    <dgm:cxn modelId="{44782409-A101-40A2-A9D2-4B127547888E}" type="presOf" srcId="{FF31614C-8F7F-4902-ADB8-E81FEC802552}" destId="{FDE2EF9B-6694-4944-A510-33BBD9FAA58A}" srcOrd="0" destOrd="0" presId="urn:microsoft.com/office/officeart/2005/8/layout/pList1"/>
    <dgm:cxn modelId="{46B90CA0-9F9F-4734-8E0B-0EE878DB2CD3}" srcId="{8D616770-8620-40B7-8F70-895EE900C839}" destId="{0C991D3F-3278-4705-8955-3AC634BF4BE4}" srcOrd="1" destOrd="0" parTransId="{FC0B321A-44DD-4EC4-AF65-21AEB3CB2500}" sibTransId="{94EBC5FA-0E6E-4B14-9805-33CDE58ECD3E}"/>
    <dgm:cxn modelId="{B8A6A37A-141A-4C69-8DAB-0FA02B48AD32}" srcId="{8D616770-8620-40B7-8F70-895EE900C839}" destId="{FF31614C-8F7F-4902-ADB8-E81FEC802552}" srcOrd="2" destOrd="0" parTransId="{699BF531-B3AC-4824-A84E-06C3A38762C5}" sibTransId="{B60B8377-60A2-41FF-9AA9-9D86C3C21848}"/>
    <dgm:cxn modelId="{15CE5036-5DEA-46E2-902E-9E346EFC5197}" type="presOf" srcId="{A136488C-729C-46F1-B642-D933B4971D5B}" destId="{6A3AD6DB-9630-4264-889D-7F6698B385AC}" srcOrd="0" destOrd="0" presId="urn:microsoft.com/office/officeart/2005/8/layout/pList1"/>
    <dgm:cxn modelId="{DF7AC2BC-4208-4F4E-B14E-3FE0EC971733}" type="presOf" srcId="{94961874-2165-4507-8E74-096A35878379}" destId="{B1036661-B0EF-47B3-9D2E-92D74386987A}" srcOrd="0" destOrd="0" presId="urn:microsoft.com/office/officeart/2005/8/layout/pList1"/>
    <dgm:cxn modelId="{7A821479-94CF-4733-9982-EFC36F938FD2}" type="presOf" srcId="{8D616770-8620-40B7-8F70-895EE900C839}" destId="{1C892279-5C43-45DF-9E4F-934E9EC31E9F}" srcOrd="0" destOrd="0" presId="urn:microsoft.com/office/officeart/2005/8/layout/pList1"/>
    <dgm:cxn modelId="{B6136517-4A62-48CE-91D1-220A1E9443AC}" type="presOf" srcId="{B60B8377-60A2-41FF-9AA9-9D86C3C21848}" destId="{EBD1CB77-242A-4C2B-9464-20741D78A26C}" srcOrd="0" destOrd="0" presId="urn:microsoft.com/office/officeart/2005/8/layout/pList1"/>
    <dgm:cxn modelId="{50A44F32-8468-4DF6-ACBA-FDD8BEB84D9F}" srcId="{8D616770-8620-40B7-8F70-895EE900C839}" destId="{552D38F5-FD12-4525-A32D-86E91765A22D}" srcOrd="3" destOrd="0" parTransId="{711CC5BF-DE52-4F35-86E9-6059AFC44CEA}" sibTransId="{D6F1D0D2-3A82-4715-A104-B15CBC1CD839}"/>
    <dgm:cxn modelId="{7433CEC8-FF2C-43FF-BA99-0E4DDB4B1C4C}" type="presOf" srcId="{552D38F5-FD12-4525-A32D-86E91765A22D}" destId="{B3828D14-C126-4CEE-9C6A-EE0759EEC219}" srcOrd="0" destOrd="0" presId="urn:microsoft.com/office/officeart/2005/8/layout/pList1"/>
    <dgm:cxn modelId="{77D7EF45-CD0B-4056-8764-53DCDA1AD123}" type="presOf" srcId="{0C991D3F-3278-4705-8955-3AC634BF4BE4}" destId="{70FEEBC6-3258-424A-B9BB-7CC6D497B5F6}" srcOrd="0" destOrd="0" presId="urn:microsoft.com/office/officeart/2005/8/layout/pList1"/>
    <dgm:cxn modelId="{390576EB-3657-407B-9BA2-CDB323559F85}" srcId="{8D616770-8620-40B7-8F70-895EE900C839}" destId="{94961874-2165-4507-8E74-096A35878379}" srcOrd="0" destOrd="0" parTransId="{7F3F4E6B-73B8-4872-B93E-6C5B84D0C36B}" sibTransId="{A136488C-729C-46F1-B642-D933B4971D5B}"/>
    <dgm:cxn modelId="{A7A5F0CC-5876-459E-B24E-C2A1A5899607}" type="presParOf" srcId="{1C892279-5C43-45DF-9E4F-934E9EC31E9F}" destId="{EE3F67EA-46DF-489D-A0D0-A1AEC18BE5BE}" srcOrd="0" destOrd="0" presId="urn:microsoft.com/office/officeart/2005/8/layout/pList1"/>
    <dgm:cxn modelId="{9FB85661-37C0-47E6-9154-20E4CAA24715}" type="presParOf" srcId="{EE3F67EA-46DF-489D-A0D0-A1AEC18BE5BE}" destId="{F7A736C6-9127-4F74-9730-85AF5A9037C0}" srcOrd="0" destOrd="0" presId="urn:microsoft.com/office/officeart/2005/8/layout/pList1"/>
    <dgm:cxn modelId="{F5E3849E-294B-4DA3-B35A-EA243812EA42}" type="presParOf" srcId="{EE3F67EA-46DF-489D-A0D0-A1AEC18BE5BE}" destId="{B1036661-B0EF-47B3-9D2E-92D74386987A}" srcOrd="1" destOrd="0" presId="urn:microsoft.com/office/officeart/2005/8/layout/pList1"/>
    <dgm:cxn modelId="{0932DC43-7E9C-42CE-A33A-E318F8F7A713}" type="presParOf" srcId="{1C892279-5C43-45DF-9E4F-934E9EC31E9F}" destId="{6A3AD6DB-9630-4264-889D-7F6698B385AC}" srcOrd="1" destOrd="0" presId="urn:microsoft.com/office/officeart/2005/8/layout/pList1"/>
    <dgm:cxn modelId="{EEDA7655-9682-4BEE-ACB6-273274BB4135}" type="presParOf" srcId="{1C892279-5C43-45DF-9E4F-934E9EC31E9F}" destId="{26095E89-FA8D-4C4B-AD54-D2FE5D11DB47}" srcOrd="2" destOrd="0" presId="urn:microsoft.com/office/officeart/2005/8/layout/pList1"/>
    <dgm:cxn modelId="{66B8E209-D7A7-4547-B963-7F09241FADF3}" type="presParOf" srcId="{26095E89-FA8D-4C4B-AD54-D2FE5D11DB47}" destId="{4317061A-A375-4F3E-8FA9-A149DA2FE7FE}" srcOrd="0" destOrd="0" presId="urn:microsoft.com/office/officeart/2005/8/layout/pList1"/>
    <dgm:cxn modelId="{7E96A020-2294-44AC-9275-C7C227381B4E}" type="presParOf" srcId="{26095E89-FA8D-4C4B-AD54-D2FE5D11DB47}" destId="{70FEEBC6-3258-424A-B9BB-7CC6D497B5F6}" srcOrd="1" destOrd="0" presId="urn:microsoft.com/office/officeart/2005/8/layout/pList1"/>
    <dgm:cxn modelId="{98A47CEC-9467-4E7F-A69F-0D8E853ED5BB}" type="presParOf" srcId="{1C892279-5C43-45DF-9E4F-934E9EC31E9F}" destId="{95715595-8FC3-4C65-A53E-C405075D6A27}" srcOrd="3" destOrd="0" presId="urn:microsoft.com/office/officeart/2005/8/layout/pList1"/>
    <dgm:cxn modelId="{C801F28E-0D76-43A2-8192-D43BDAD92CD5}" type="presParOf" srcId="{1C892279-5C43-45DF-9E4F-934E9EC31E9F}" destId="{D8F165C6-6EC9-4207-AEB5-75769FCBA602}" srcOrd="4" destOrd="0" presId="urn:microsoft.com/office/officeart/2005/8/layout/pList1"/>
    <dgm:cxn modelId="{2F64774B-0EBC-4281-B98B-8C71D2340F12}" type="presParOf" srcId="{D8F165C6-6EC9-4207-AEB5-75769FCBA602}" destId="{BCA9DABF-DE66-4069-9D87-84B803EE4E65}" srcOrd="0" destOrd="0" presId="urn:microsoft.com/office/officeart/2005/8/layout/pList1"/>
    <dgm:cxn modelId="{5B74C9C0-55A8-46AE-8D39-3E581A5EE928}" type="presParOf" srcId="{D8F165C6-6EC9-4207-AEB5-75769FCBA602}" destId="{FDE2EF9B-6694-4944-A510-33BBD9FAA58A}" srcOrd="1" destOrd="0" presId="urn:microsoft.com/office/officeart/2005/8/layout/pList1"/>
    <dgm:cxn modelId="{565B11FC-3238-49F2-A71C-44073979CC59}" type="presParOf" srcId="{1C892279-5C43-45DF-9E4F-934E9EC31E9F}" destId="{EBD1CB77-242A-4C2B-9464-20741D78A26C}" srcOrd="5" destOrd="0" presId="urn:microsoft.com/office/officeart/2005/8/layout/pList1"/>
    <dgm:cxn modelId="{8437A1A1-FCB8-4AE8-9934-73D3B17479F8}" type="presParOf" srcId="{1C892279-5C43-45DF-9E4F-934E9EC31E9F}" destId="{2AE1B6D3-E7D5-4245-8888-26C42295DF1B}" srcOrd="6" destOrd="0" presId="urn:microsoft.com/office/officeart/2005/8/layout/pList1"/>
    <dgm:cxn modelId="{3A467975-9B97-4670-A5F2-4C4934AB21C1}" type="presParOf" srcId="{2AE1B6D3-E7D5-4245-8888-26C42295DF1B}" destId="{2733870A-8855-4F04-89F0-27313158E977}" srcOrd="0" destOrd="0" presId="urn:microsoft.com/office/officeart/2005/8/layout/pList1"/>
    <dgm:cxn modelId="{F87CB525-054B-4A71-BF99-77ED3D7C37E1}" type="presParOf" srcId="{2AE1B6D3-E7D5-4245-8888-26C42295DF1B}" destId="{B3828D14-C126-4CEE-9C6A-EE0759EEC21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57A24F-96D4-4500-95FA-773D6D10D5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F6454E1-8F74-4EE8-B26A-BB4F95B7BE47}">
      <dgm:prSet phldrT="[Текст]"/>
      <dgm:spPr/>
      <dgm:t>
        <a:bodyPr/>
        <a:lstStyle/>
        <a:p>
          <a:r>
            <a:rPr lang="ru-RU" dirty="0" smtClean="0"/>
            <a:t>Добиваться снижения заболеваемости и смертности детей всех возрастов</a:t>
          </a:r>
          <a:endParaRPr lang="ru-RU" dirty="0"/>
        </a:p>
      </dgm:t>
    </dgm:pt>
    <dgm:pt modelId="{3C426CFD-7283-43C3-9CAD-DA2F1965726B}" type="parTrans" cxnId="{C117ECD4-85C3-4FF2-B43F-23CBA36D45E2}">
      <dgm:prSet/>
      <dgm:spPr/>
      <dgm:t>
        <a:bodyPr/>
        <a:lstStyle/>
        <a:p>
          <a:endParaRPr lang="ru-RU"/>
        </a:p>
      </dgm:t>
    </dgm:pt>
    <dgm:pt modelId="{6A0BAB96-E1BA-4B9D-98C5-4F3CD936BD8E}" type="sibTrans" cxnId="{C117ECD4-85C3-4FF2-B43F-23CBA36D45E2}">
      <dgm:prSet/>
      <dgm:spPr/>
      <dgm:t>
        <a:bodyPr/>
        <a:lstStyle/>
        <a:p>
          <a:endParaRPr lang="ru-RU"/>
        </a:p>
      </dgm:t>
    </dgm:pt>
    <dgm:pt modelId="{1AE10F46-3B4A-4202-9BD5-4618AD7F4921}">
      <dgm:prSet phldrT="[Текст]"/>
      <dgm:spPr/>
      <dgm:t>
        <a:bodyPr/>
        <a:lstStyle/>
        <a:p>
          <a:r>
            <a:rPr lang="ru-RU" dirty="0" smtClean="0"/>
            <a:t>Проводить мероприятия, направленные на создание оптимальных условий для физического, психического, полового и иммунологического развития ребенка</a:t>
          </a:r>
          <a:endParaRPr lang="ru-RU" dirty="0"/>
        </a:p>
      </dgm:t>
    </dgm:pt>
    <dgm:pt modelId="{ED6DA935-3962-4AF8-81EA-0D2B8584A132}" type="parTrans" cxnId="{5E9AA09B-5DB4-45EB-B910-12EE30DEB83E}">
      <dgm:prSet/>
      <dgm:spPr/>
      <dgm:t>
        <a:bodyPr/>
        <a:lstStyle/>
        <a:p>
          <a:endParaRPr lang="ru-RU"/>
        </a:p>
      </dgm:t>
    </dgm:pt>
    <dgm:pt modelId="{009353C3-160A-4FFF-85EE-2EB1E7D6DC71}" type="sibTrans" cxnId="{5E9AA09B-5DB4-45EB-B910-12EE30DEB83E}">
      <dgm:prSet/>
      <dgm:spPr/>
      <dgm:t>
        <a:bodyPr/>
        <a:lstStyle/>
        <a:p>
          <a:endParaRPr lang="ru-RU"/>
        </a:p>
      </dgm:t>
    </dgm:pt>
    <dgm:pt modelId="{A9F11D8F-48FC-4E4E-AD85-DEF0AE74CCA1}">
      <dgm:prSet phldrT="[Текст]"/>
      <dgm:spPr/>
      <dgm:t>
        <a:bodyPr/>
        <a:lstStyle/>
        <a:p>
          <a:r>
            <a:rPr lang="ru-RU" dirty="0" smtClean="0"/>
            <a:t>Осуществлять специфическую и неспецифическую профилактику.</a:t>
          </a:r>
          <a:endParaRPr lang="ru-RU" dirty="0"/>
        </a:p>
      </dgm:t>
    </dgm:pt>
    <dgm:pt modelId="{BD408DC8-04D5-44D8-823F-485503C2686A}" type="parTrans" cxnId="{515BC6E5-6854-4F2C-B3E6-FBE7065B0C0B}">
      <dgm:prSet/>
      <dgm:spPr/>
      <dgm:t>
        <a:bodyPr/>
        <a:lstStyle/>
        <a:p>
          <a:endParaRPr lang="ru-RU"/>
        </a:p>
      </dgm:t>
    </dgm:pt>
    <dgm:pt modelId="{9FBB17B7-CD20-4529-99DB-9E512344EB0C}" type="sibTrans" cxnId="{515BC6E5-6854-4F2C-B3E6-FBE7065B0C0B}">
      <dgm:prSet/>
      <dgm:spPr/>
      <dgm:t>
        <a:bodyPr/>
        <a:lstStyle/>
        <a:p>
          <a:endParaRPr lang="ru-RU"/>
        </a:p>
      </dgm:t>
    </dgm:pt>
    <dgm:pt modelId="{366D95A6-3871-43BD-AEC0-A9C8184C6566}" type="pres">
      <dgm:prSet presAssocID="{E957A24F-96D4-4500-95FA-773D6D10D5FC}" presName="compositeShape" presStyleCnt="0">
        <dgm:presLayoutVars>
          <dgm:chMax val="7"/>
          <dgm:dir/>
          <dgm:resizeHandles val="exact"/>
        </dgm:presLayoutVars>
      </dgm:prSet>
      <dgm:spPr/>
    </dgm:pt>
    <dgm:pt modelId="{7E0DDF54-D146-4695-ABEA-1C071E58E498}" type="pres">
      <dgm:prSet presAssocID="{9F6454E1-8F74-4EE8-B26A-BB4F95B7BE47}" presName="circ1" presStyleLbl="vennNode1" presStyleIdx="0" presStyleCnt="3"/>
      <dgm:spPr/>
      <dgm:t>
        <a:bodyPr/>
        <a:lstStyle/>
        <a:p>
          <a:endParaRPr lang="ru-RU"/>
        </a:p>
      </dgm:t>
    </dgm:pt>
    <dgm:pt modelId="{53047389-D92E-4C8F-8F54-22D3171E50B2}" type="pres">
      <dgm:prSet presAssocID="{9F6454E1-8F74-4EE8-B26A-BB4F95B7BE4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FBFAD-AB6C-4A3E-99AC-88360595CE5B}" type="pres">
      <dgm:prSet presAssocID="{1AE10F46-3B4A-4202-9BD5-4618AD7F4921}" presName="circ2" presStyleLbl="vennNode1" presStyleIdx="1" presStyleCnt="3"/>
      <dgm:spPr/>
      <dgm:t>
        <a:bodyPr/>
        <a:lstStyle/>
        <a:p>
          <a:endParaRPr lang="ru-RU"/>
        </a:p>
      </dgm:t>
    </dgm:pt>
    <dgm:pt modelId="{3DB4276A-CEA1-4067-B7AF-F4CE6A7B67DE}" type="pres">
      <dgm:prSet presAssocID="{1AE10F46-3B4A-4202-9BD5-4618AD7F492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8EE0C-B0CA-4DE2-97C7-C23685112EE4}" type="pres">
      <dgm:prSet presAssocID="{A9F11D8F-48FC-4E4E-AD85-DEF0AE74CCA1}" presName="circ3" presStyleLbl="vennNode1" presStyleIdx="2" presStyleCnt="3"/>
      <dgm:spPr/>
      <dgm:t>
        <a:bodyPr/>
        <a:lstStyle/>
        <a:p>
          <a:endParaRPr lang="ru-RU"/>
        </a:p>
      </dgm:t>
    </dgm:pt>
    <dgm:pt modelId="{16AD9E95-2D15-4F8E-90D3-C11900B0D723}" type="pres">
      <dgm:prSet presAssocID="{A9F11D8F-48FC-4E4E-AD85-DEF0AE74CCA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AA09B-5DB4-45EB-B910-12EE30DEB83E}" srcId="{E957A24F-96D4-4500-95FA-773D6D10D5FC}" destId="{1AE10F46-3B4A-4202-9BD5-4618AD7F4921}" srcOrd="1" destOrd="0" parTransId="{ED6DA935-3962-4AF8-81EA-0D2B8584A132}" sibTransId="{009353C3-160A-4FFF-85EE-2EB1E7D6DC71}"/>
    <dgm:cxn modelId="{BCAB36F3-05D6-4383-BC7A-346D72AFDDCF}" type="presOf" srcId="{9F6454E1-8F74-4EE8-B26A-BB4F95B7BE47}" destId="{7E0DDF54-D146-4695-ABEA-1C071E58E498}" srcOrd="1" destOrd="0" presId="urn:microsoft.com/office/officeart/2005/8/layout/venn1"/>
    <dgm:cxn modelId="{004DDE04-195C-4504-83BE-3888F745373C}" type="presOf" srcId="{1AE10F46-3B4A-4202-9BD5-4618AD7F4921}" destId="{AADFBFAD-AB6C-4A3E-99AC-88360595CE5B}" srcOrd="1" destOrd="0" presId="urn:microsoft.com/office/officeart/2005/8/layout/venn1"/>
    <dgm:cxn modelId="{3726BE60-2338-4A28-95C6-4AA5493B1A3F}" type="presOf" srcId="{A9F11D8F-48FC-4E4E-AD85-DEF0AE74CCA1}" destId="{69C8EE0C-B0CA-4DE2-97C7-C23685112EE4}" srcOrd="1" destOrd="0" presId="urn:microsoft.com/office/officeart/2005/8/layout/venn1"/>
    <dgm:cxn modelId="{515BC6E5-6854-4F2C-B3E6-FBE7065B0C0B}" srcId="{E957A24F-96D4-4500-95FA-773D6D10D5FC}" destId="{A9F11D8F-48FC-4E4E-AD85-DEF0AE74CCA1}" srcOrd="2" destOrd="0" parTransId="{BD408DC8-04D5-44D8-823F-485503C2686A}" sibTransId="{9FBB17B7-CD20-4529-99DB-9E512344EB0C}"/>
    <dgm:cxn modelId="{C117ECD4-85C3-4FF2-B43F-23CBA36D45E2}" srcId="{E957A24F-96D4-4500-95FA-773D6D10D5FC}" destId="{9F6454E1-8F74-4EE8-B26A-BB4F95B7BE47}" srcOrd="0" destOrd="0" parTransId="{3C426CFD-7283-43C3-9CAD-DA2F1965726B}" sibTransId="{6A0BAB96-E1BA-4B9D-98C5-4F3CD936BD8E}"/>
    <dgm:cxn modelId="{DBE6E7AA-4A34-45BA-B9DF-B6F17F9EF7A1}" type="presOf" srcId="{1AE10F46-3B4A-4202-9BD5-4618AD7F4921}" destId="{3DB4276A-CEA1-4067-B7AF-F4CE6A7B67DE}" srcOrd="0" destOrd="0" presId="urn:microsoft.com/office/officeart/2005/8/layout/venn1"/>
    <dgm:cxn modelId="{F1472888-98B1-4A27-AB7F-5808D68A1FD5}" type="presOf" srcId="{9F6454E1-8F74-4EE8-B26A-BB4F95B7BE47}" destId="{53047389-D92E-4C8F-8F54-22D3171E50B2}" srcOrd="0" destOrd="0" presId="urn:microsoft.com/office/officeart/2005/8/layout/venn1"/>
    <dgm:cxn modelId="{8E7D3E4B-A6A0-4516-BF4F-3DE17C942576}" type="presOf" srcId="{E957A24F-96D4-4500-95FA-773D6D10D5FC}" destId="{366D95A6-3871-43BD-AEC0-A9C8184C6566}" srcOrd="0" destOrd="0" presId="urn:microsoft.com/office/officeart/2005/8/layout/venn1"/>
    <dgm:cxn modelId="{78D42CAA-BE5D-42F0-A7A0-EC4A76C48BEF}" type="presOf" srcId="{A9F11D8F-48FC-4E4E-AD85-DEF0AE74CCA1}" destId="{16AD9E95-2D15-4F8E-90D3-C11900B0D723}" srcOrd="0" destOrd="0" presId="urn:microsoft.com/office/officeart/2005/8/layout/venn1"/>
    <dgm:cxn modelId="{CE284067-97AB-4BA3-8057-9B74E9A15D9F}" type="presParOf" srcId="{366D95A6-3871-43BD-AEC0-A9C8184C6566}" destId="{7E0DDF54-D146-4695-ABEA-1C071E58E498}" srcOrd="0" destOrd="0" presId="urn:microsoft.com/office/officeart/2005/8/layout/venn1"/>
    <dgm:cxn modelId="{A723EF7D-3912-4883-876D-2DB861200BD5}" type="presParOf" srcId="{366D95A6-3871-43BD-AEC0-A9C8184C6566}" destId="{53047389-D92E-4C8F-8F54-22D3171E50B2}" srcOrd="1" destOrd="0" presId="urn:microsoft.com/office/officeart/2005/8/layout/venn1"/>
    <dgm:cxn modelId="{2E2C0282-4012-4894-85AE-2C183F4763B6}" type="presParOf" srcId="{366D95A6-3871-43BD-AEC0-A9C8184C6566}" destId="{AADFBFAD-AB6C-4A3E-99AC-88360595CE5B}" srcOrd="2" destOrd="0" presId="urn:microsoft.com/office/officeart/2005/8/layout/venn1"/>
    <dgm:cxn modelId="{D852845D-B489-4CC4-9F42-48E67C770A01}" type="presParOf" srcId="{366D95A6-3871-43BD-AEC0-A9C8184C6566}" destId="{3DB4276A-CEA1-4067-B7AF-F4CE6A7B67DE}" srcOrd="3" destOrd="0" presId="urn:microsoft.com/office/officeart/2005/8/layout/venn1"/>
    <dgm:cxn modelId="{9096B98E-7018-49E1-9107-CB9292D9525C}" type="presParOf" srcId="{366D95A6-3871-43BD-AEC0-A9C8184C6566}" destId="{69C8EE0C-B0CA-4DE2-97C7-C23685112EE4}" srcOrd="4" destOrd="0" presId="urn:microsoft.com/office/officeart/2005/8/layout/venn1"/>
    <dgm:cxn modelId="{A9D84424-1372-4C7A-BC66-58080E62BEA2}" type="presParOf" srcId="{366D95A6-3871-43BD-AEC0-A9C8184C6566}" destId="{16AD9E95-2D15-4F8E-90D3-C11900B0D72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F62E33-26B0-4E76-A3E9-21345CDD1DE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3A837B-3EFA-4CB8-8E84-8D96AF4B100D}">
      <dgm:prSet phldrT="[Текст]"/>
      <dgm:spPr/>
      <dgm:t>
        <a:bodyPr/>
        <a:lstStyle/>
        <a:p>
          <a:r>
            <a:rPr lang="ru-RU" dirty="0" smtClean="0"/>
            <a:t>ЛОР</a:t>
          </a:r>
          <a:endParaRPr lang="ru-RU" dirty="0"/>
        </a:p>
      </dgm:t>
    </dgm:pt>
    <dgm:pt modelId="{DBFF1B62-0C6E-4608-9694-9826533588A2}" type="parTrans" cxnId="{88E71703-9320-4BDB-A1AC-70738D9E6877}">
      <dgm:prSet/>
      <dgm:spPr/>
      <dgm:t>
        <a:bodyPr/>
        <a:lstStyle/>
        <a:p>
          <a:endParaRPr lang="ru-RU"/>
        </a:p>
      </dgm:t>
    </dgm:pt>
    <dgm:pt modelId="{1B9BAE1D-B945-4191-8628-38544ADE4D00}" type="sibTrans" cxnId="{88E71703-9320-4BDB-A1AC-70738D9E6877}">
      <dgm:prSet/>
      <dgm:spPr/>
      <dgm:t>
        <a:bodyPr/>
        <a:lstStyle/>
        <a:p>
          <a:endParaRPr lang="ru-RU"/>
        </a:p>
      </dgm:t>
    </dgm:pt>
    <dgm:pt modelId="{21D6AD1E-6BA8-437A-962C-BBFC248064B8}">
      <dgm:prSet phldrT="[Текст]"/>
      <dgm:spPr/>
      <dgm:t>
        <a:bodyPr/>
        <a:lstStyle/>
        <a:p>
          <a:r>
            <a:rPr lang="ru-RU" dirty="0" smtClean="0"/>
            <a:t>Хирург</a:t>
          </a:r>
          <a:endParaRPr lang="ru-RU" dirty="0"/>
        </a:p>
      </dgm:t>
    </dgm:pt>
    <dgm:pt modelId="{DBCAFDCE-1E28-425B-A5A2-7D0DEC682105}" type="parTrans" cxnId="{80A4CE08-74AC-4267-87B1-B58F872E963B}">
      <dgm:prSet/>
      <dgm:spPr/>
      <dgm:t>
        <a:bodyPr/>
        <a:lstStyle/>
        <a:p>
          <a:endParaRPr lang="ru-RU"/>
        </a:p>
      </dgm:t>
    </dgm:pt>
    <dgm:pt modelId="{E054A2C6-14A1-4990-8BFC-C36819422311}" type="sibTrans" cxnId="{80A4CE08-74AC-4267-87B1-B58F872E963B}">
      <dgm:prSet/>
      <dgm:spPr/>
      <dgm:t>
        <a:bodyPr/>
        <a:lstStyle/>
        <a:p>
          <a:endParaRPr lang="ru-RU"/>
        </a:p>
      </dgm:t>
    </dgm:pt>
    <dgm:pt modelId="{BA5A46D1-E9AD-4F66-AA9C-5A3E26F7A86A}">
      <dgm:prSet phldrT="[Текст]"/>
      <dgm:spPr/>
      <dgm:t>
        <a:bodyPr/>
        <a:lstStyle/>
        <a:p>
          <a:r>
            <a:rPr lang="ru-RU" dirty="0" smtClean="0"/>
            <a:t>Офтальмолог</a:t>
          </a:r>
          <a:endParaRPr lang="ru-RU" dirty="0"/>
        </a:p>
      </dgm:t>
    </dgm:pt>
    <dgm:pt modelId="{9F94AB7E-21AB-4A5B-BB7D-B7399300051A}" type="parTrans" cxnId="{ACD76CB5-0F03-4F6D-985F-EE048DEDBE69}">
      <dgm:prSet/>
      <dgm:spPr/>
      <dgm:t>
        <a:bodyPr/>
        <a:lstStyle/>
        <a:p>
          <a:endParaRPr lang="ru-RU"/>
        </a:p>
      </dgm:t>
    </dgm:pt>
    <dgm:pt modelId="{ED4B2277-F2A9-4C9C-AC49-28731A8EE834}" type="sibTrans" cxnId="{ACD76CB5-0F03-4F6D-985F-EE048DEDBE69}">
      <dgm:prSet/>
      <dgm:spPr/>
      <dgm:t>
        <a:bodyPr/>
        <a:lstStyle/>
        <a:p>
          <a:endParaRPr lang="ru-RU"/>
        </a:p>
      </dgm:t>
    </dgm:pt>
    <dgm:pt modelId="{176A3A67-E8FF-4E99-91AB-AF2DEADFF39D}">
      <dgm:prSet phldrT="[Текст]"/>
      <dgm:spPr/>
      <dgm:t>
        <a:bodyPr/>
        <a:lstStyle/>
        <a:p>
          <a:r>
            <a:rPr lang="ru-RU" dirty="0" smtClean="0"/>
            <a:t>Невролог</a:t>
          </a:r>
          <a:endParaRPr lang="ru-RU" dirty="0"/>
        </a:p>
      </dgm:t>
    </dgm:pt>
    <dgm:pt modelId="{6573F6B1-DB5C-47BE-84DD-826321F81B01}" type="parTrans" cxnId="{5E1A4D6E-04AE-48F4-8433-C225A84423DE}">
      <dgm:prSet/>
      <dgm:spPr/>
      <dgm:t>
        <a:bodyPr/>
        <a:lstStyle/>
        <a:p>
          <a:endParaRPr lang="ru-RU"/>
        </a:p>
      </dgm:t>
    </dgm:pt>
    <dgm:pt modelId="{58BC89F7-BD48-403F-AC53-5EF95EB2767C}" type="sibTrans" cxnId="{5E1A4D6E-04AE-48F4-8433-C225A84423DE}">
      <dgm:prSet/>
      <dgm:spPr/>
      <dgm:t>
        <a:bodyPr/>
        <a:lstStyle/>
        <a:p>
          <a:endParaRPr lang="ru-RU"/>
        </a:p>
      </dgm:t>
    </dgm:pt>
    <dgm:pt modelId="{DBFD230F-BF93-42B8-A5A1-7FE338D81A48}">
      <dgm:prSet phldrT="[Текст]"/>
      <dgm:spPr/>
      <dgm:t>
        <a:bodyPr/>
        <a:lstStyle/>
        <a:p>
          <a:r>
            <a:rPr lang="ru-RU" dirty="0" err="1" smtClean="0"/>
            <a:t>Кардиоревматолога</a:t>
          </a:r>
          <a:endParaRPr lang="ru-RU" dirty="0"/>
        </a:p>
      </dgm:t>
    </dgm:pt>
    <dgm:pt modelId="{EB008248-1DE5-42EB-9946-A57942A7A319}" type="parTrans" cxnId="{79850FB0-6BA4-4F30-A6E4-C66D2496ACB2}">
      <dgm:prSet/>
      <dgm:spPr/>
      <dgm:t>
        <a:bodyPr/>
        <a:lstStyle/>
        <a:p>
          <a:endParaRPr lang="ru-RU"/>
        </a:p>
      </dgm:t>
    </dgm:pt>
    <dgm:pt modelId="{89752DBC-DA4B-4E67-AEDE-61D44DE73774}" type="sibTrans" cxnId="{79850FB0-6BA4-4F30-A6E4-C66D2496ACB2}">
      <dgm:prSet/>
      <dgm:spPr/>
      <dgm:t>
        <a:bodyPr/>
        <a:lstStyle/>
        <a:p>
          <a:endParaRPr lang="ru-RU"/>
        </a:p>
      </dgm:t>
    </dgm:pt>
    <dgm:pt modelId="{0D84408B-E71C-4530-BB30-77AC017B75EB}">
      <dgm:prSet phldrT="[Текст]"/>
      <dgm:spPr/>
      <dgm:t>
        <a:bodyPr/>
        <a:lstStyle/>
        <a:p>
          <a:r>
            <a:rPr lang="ru-RU" dirty="0" smtClean="0"/>
            <a:t>Стоматолог</a:t>
          </a:r>
          <a:endParaRPr lang="ru-RU" dirty="0"/>
        </a:p>
      </dgm:t>
    </dgm:pt>
    <dgm:pt modelId="{79195204-AD2D-42CF-9AC1-9B0E527AD221}" type="parTrans" cxnId="{1A33ECCF-9395-45BC-A58B-CA491E667A8B}">
      <dgm:prSet/>
      <dgm:spPr/>
      <dgm:t>
        <a:bodyPr/>
        <a:lstStyle/>
        <a:p>
          <a:endParaRPr lang="ru-RU"/>
        </a:p>
      </dgm:t>
    </dgm:pt>
    <dgm:pt modelId="{9DE1C492-53B3-430E-B464-8590461BB112}" type="sibTrans" cxnId="{1A33ECCF-9395-45BC-A58B-CA491E667A8B}">
      <dgm:prSet/>
      <dgm:spPr/>
      <dgm:t>
        <a:bodyPr/>
        <a:lstStyle/>
        <a:p>
          <a:endParaRPr lang="ru-RU"/>
        </a:p>
      </dgm:t>
    </dgm:pt>
    <dgm:pt modelId="{ABD4465A-E754-4DF7-BD41-76D87804E0F4}" type="pres">
      <dgm:prSet presAssocID="{42F62E33-26B0-4E76-A3E9-21345CDD1D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D787F1-B60D-4886-A9C9-87C9E9756330}" type="pres">
      <dgm:prSet presAssocID="{943A837B-3EFA-4CB8-8E84-8D96AF4B100D}" presName="compNode" presStyleCnt="0"/>
      <dgm:spPr/>
    </dgm:pt>
    <dgm:pt modelId="{4CA774E4-FF87-4DF5-BCC5-3D4E5FDBAE4B}" type="pres">
      <dgm:prSet presAssocID="{943A837B-3EFA-4CB8-8E84-8D96AF4B100D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7575CD-846F-43B8-84FE-AF2DA34A0AE2}" type="pres">
      <dgm:prSet presAssocID="{943A837B-3EFA-4CB8-8E84-8D96AF4B100D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B35C8-C4B8-4F5E-A78B-A8993F7507CC}" type="pres">
      <dgm:prSet presAssocID="{1B9BAE1D-B945-4191-8628-38544ADE4D0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84229A5-4736-444A-813B-83DBA945173C}" type="pres">
      <dgm:prSet presAssocID="{21D6AD1E-6BA8-437A-962C-BBFC248064B8}" presName="compNode" presStyleCnt="0"/>
      <dgm:spPr/>
    </dgm:pt>
    <dgm:pt modelId="{F256949B-09A8-4FBC-998A-7096BA4B2981}" type="pres">
      <dgm:prSet presAssocID="{21D6AD1E-6BA8-437A-962C-BBFC248064B8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E38B780-712A-4AD4-A6D6-BAAA4F502596}" type="pres">
      <dgm:prSet presAssocID="{21D6AD1E-6BA8-437A-962C-BBFC248064B8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851573-7BF7-475E-B6E4-EBC0C1F5ED33}" type="pres">
      <dgm:prSet presAssocID="{E054A2C6-14A1-4990-8BFC-C368194223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27DD75-739B-4852-A83D-4E31F5B16E08}" type="pres">
      <dgm:prSet presAssocID="{BA5A46D1-E9AD-4F66-AA9C-5A3E26F7A86A}" presName="compNode" presStyleCnt="0"/>
      <dgm:spPr/>
    </dgm:pt>
    <dgm:pt modelId="{64F24F95-9DD8-46D1-A66A-80A0C899F11F}" type="pres">
      <dgm:prSet presAssocID="{BA5A46D1-E9AD-4F66-AA9C-5A3E26F7A86A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41BA544-4AC0-45B3-B30B-E22B5683102B}" type="pres">
      <dgm:prSet presAssocID="{BA5A46D1-E9AD-4F66-AA9C-5A3E26F7A86A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45E1F-B389-413F-82EB-2F78FF010C6C}" type="pres">
      <dgm:prSet presAssocID="{ED4B2277-F2A9-4C9C-AC49-28731A8EE8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D51669-158F-4C5B-880F-988149808299}" type="pres">
      <dgm:prSet presAssocID="{176A3A67-E8FF-4E99-91AB-AF2DEADFF39D}" presName="compNode" presStyleCnt="0"/>
      <dgm:spPr/>
    </dgm:pt>
    <dgm:pt modelId="{CAB409F9-35ED-4C36-8035-2288F99C7C9B}" type="pres">
      <dgm:prSet presAssocID="{176A3A67-E8FF-4E99-91AB-AF2DEADFF39D}" presName="pictRect" presStyleLbl="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E2BEC7E-8372-4C49-814A-B4A321F3FF29}" type="pres">
      <dgm:prSet presAssocID="{176A3A67-E8FF-4E99-91AB-AF2DEADFF39D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E2929-B268-48F5-8773-048D0333BDC5}" type="pres">
      <dgm:prSet presAssocID="{58BC89F7-BD48-403F-AC53-5EF95EB276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58B27F-EA3A-4622-9B28-9DE96E1F83C0}" type="pres">
      <dgm:prSet presAssocID="{DBFD230F-BF93-42B8-A5A1-7FE338D81A48}" presName="compNode" presStyleCnt="0"/>
      <dgm:spPr/>
    </dgm:pt>
    <dgm:pt modelId="{DB35EB86-13CC-4D14-912F-FF35B2BBBA72}" type="pres">
      <dgm:prSet presAssocID="{DBFD230F-BF93-42B8-A5A1-7FE338D81A48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7330DFE-12E8-4D5A-8D66-ADE4D78E9273}" type="pres">
      <dgm:prSet presAssocID="{DBFD230F-BF93-42B8-A5A1-7FE338D81A48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184F0-B027-4D35-B52C-7ED59F02627D}" type="pres">
      <dgm:prSet presAssocID="{89752DBC-DA4B-4E67-AEDE-61D44DE737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776DA1-BAF3-403C-A147-E5D5D7FAFDA8}" type="pres">
      <dgm:prSet presAssocID="{0D84408B-E71C-4530-BB30-77AC017B75EB}" presName="compNode" presStyleCnt="0"/>
      <dgm:spPr/>
    </dgm:pt>
    <dgm:pt modelId="{B7583F27-4811-4795-8B47-BE2FCC622FE0}" type="pres">
      <dgm:prSet presAssocID="{0D84408B-E71C-4530-BB30-77AC017B75EB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6EAA796-1135-4475-A8F4-0743611356B5}" type="pres">
      <dgm:prSet presAssocID="{0D84408B-E71C-4530-BB30-77AC017B75EB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7FC400-4EE0-4678-94A9-6B562970557F}" type="presOf" srcId="{943A837B-3EFA-4CB8-8E84-8D96AF4B100D}" destId="{987575CD-846F-43B8-84FE-AF2DA34A0AE2}" srcOrd="0" destOrd="0" presId="urn:microsoft.com/office/officeart/2005/8/layout/pList1"/>
    <dgm:cxn modelId="{1A33ECCF-9395-45BC-A58B-CA491E667A8B}" srcId="{42F62E33-26B0-4E76-A3E9-21345CDD1DED}" destId="{0D84408B-E71C-4530-BB30-77AC017B75EB}" srcOrd="5" destOrd="0" parTransId="{79195204-AD2D-42CF-9AC1-9B0E527AD221}" sibTransId="{9DE1C492-53B3-430E-B464-8590461BB112}"/>
    <dgm:cxn modelId="{88E71703-9320-4BDB-A1AC-70738D9E6877}" srcId="{42F62E33-26B0-4E76-A3E9-21345CDD1DED}" destId="{943A837B-3EFA-4CB8-8E84-8D96AF4B100D}" srcOrd="0" destOrd="0" parTransId="{DBFF1B62-0C6E-4608-9694-9826533588A2}" sibTransId="{1B9BAE1D-B945-4191-8628-38544ADE4D00}"/>
    <dgm:cxn modelId="{0BC0CEB5-A4DA-4CE7-82BC-74237B924647}" type="presOf" srcId="{58BC89F7-BD48-403F-AC53-5EF95EB2767C}" destId="{157E2929-B268-48F5-8773-048D0333BDC5}" srcOrd="0" destOrd="0" presId="urn:microsoft.com/office/officeart/2005/8/layout/pList1"/>
    <dgm:cxn modelId="{ACD76CB5-0F03-4F6D-985F-EE048DEDBE69}" srcId="{42F62E33-26B0-4E76-A3E9-21345CDD1DED}" destId="{BA5A46D1-E9AD-4F66-AA9C-5A3E26F7A86A}" srcOrd="2" destOrd="0" parTransId="{9F94AB7E-21AB-4A5B-BB7D-B7399300051A}" sibTransId="{ED4B2277-F2A9-4C9C-AC49-28731A8EE834}"/>
    <dgm:cxn modelId="{894CD44A-DAE8-48FB-9B3F-254807C5A737}" type="presOf" srcId="{89752DBC-DA4B-4E67-AEDE-61D44DE73774}" destId="{87E184F0-B027-4D35-B52C-7ED59F02627D}" srcOrd="0" destOrd="0" presId="urn:microsoft.com/office/officeart/2005/8/layout/pList1"/>
    <dgm:cxn modelId="{80A4CE08-74AC-4267-87B1-B58F872E963B}" srcId="{42F62E33-26B0-4E76-A3E9-21345CDD1DED}" destId="{21D6AD1E-6BA8-437A-962C-BBFC248064B8}" srcOrd="1" destOrd="0" parTransId="{DBCAFDCE-1E28-425B-A5A2-7D0DEC682105}" sibTransId="{E054A2C6-14A1-4990-8BFC-C36819422311}"/>
    <dgm:cxn modelId="{A96D193D-4B67-4889-A6B2-EA1D7FA989AC}" type="presOf" srcId="{BA5A46D1-E9AD-4F66-AA9C-5A3E26F7A86A}" destId="{141BA544-4AC0-45B3-B30B-E22B5683102B}" srcOrd="0" destOrd="0" presId="urn:microsoft.com/office/officeart/2005/8/layout/pList1"/>
    <dgm:cxn modelId="{FF114E10-552A-4A63-835A-3FD6C9653A87}" type="presOf" srcId="{ED4B2277-F2A9-4C9C-AC49-28731A8EE834}" destId="{A6345E1F-B389-413F-82EB-2F78FF010C6C}" srcOrd="0" destOrd="0" presId="urn:microsoft.com/office/officeart/2005/8/layout/pList1"/>
    <dgm:cxn modelId="{BCFB3AEB-6A9D-43D6-A59C-1B1F14EF5650}" type="presOf" srcId="{0D84408B-E71C-4530-BB30-77AC017B75EB}" destId="{26EAA796-1135-4475-A8F4-0743611356B5}" srcOrd="0" destOrd="0" presId="urn:microsoft.com/office/officeart/2005/8/layout/pList1"/>
    <dgm:cxn modelId="{04FC1224-9646-4D09-966B-9396509B5339}" type="presOf" srcId="{42F62E33-26B0-4E76-A3E9-21345CDD1DED}" destId="{ABD4465A-E754-4DF7-BD41-76D87804E0F4}" srcOrd="0" destOrd="0" presId="urn:microsoft.com/office/officeart/2005/8/layout/pList1"/>
    <dgm:cxn modelId="{F5668BD6-2A01-40F9-B924-EA6E84AF8BEA}" type="presOf" srcId="{21D6AD1E-6BA8-437A-962C-BBFC248064B8}" destId="{AE38B780-712A-4AD4-A6D6-BAAA4F502596}" srcOrd="0" destOrd="0" presId="urn:microsoft.com/office/officeart/2005/8/layout/pList1"/>
    <dgm:cxn modelId="{23461E22-65AD-4A06-AF3E-6B831C30FF28}" type="presOf" srcId="{DBFD230F-BF93-42B8-A5A1-7FE338D81A48}" destId="{D7330DFE-12E8-4D5A-8D66-ADE4D78E9273}" srcOrd="0" destOrd="0" presId="urn:microsoft.com/office/officeart/2005/8/layout/pList1"/>
    <dgm:cxn modelId="{5E1A4D6E-04AE-48F4-8433-C225A84423DE}" srcId="{42F62E33-26B0-4E76-A3E9-21345CDD1DED}" destId="{176A3A67-E8FF-4E99-91AB-AF2DEADFF39D}" srcOrd="3" destOrd="0" parTransId="{6573F6B1-DB5C-47BE-84DD-826321F81B01}" sibTransId="{58BC89F7-BD48-403F-AC53-5EF95EB2767C}"/>
    <dgm:cxn modelId="{79850FB0-6BA4-4F30-A6E4-C66D2496ACB2}" srcId="{42F62E33-26B0-4E76-A3E9-21345CDD1DED}" destId="{DBFD230F-BF93-42B8-A5A1-7FE338D81A48}" srcOrd="4" destOrd="0" parTransId="{EB008248-1DE5-42EB-9946-A57942A7A319}" sibTransId="{89752DBC-DA4B-4E67-AEDE-61D44DE73774}"/>
    <dgm:cxn modelId="{7C9303A5-9014-4CE7-998E-C1B9E69C5753}" type="presOf" srcId="{1B9BAE1D-B945-4191-8628-38544ADE4D00}" destId="{6D6B35C8-C4B8-4F5E-A78B-A8993F7507CC}" srcOrd="0" destOrd="0" presId="urn:microsoft.com/office/officeart/2005/8/layout/pList1"/>
    <dgm:cxn modelId="{7A9708F0-38F0-4364-92DA-D67C35E4F2D5}" type="presOf" srcId="{E054A2C6-14A1-4990-8BFC-C36819422311}" destId="{03851573-7BF7-475E-B6E4-EBC0C1F5ED33}" srcOrd="0" destOrd="0" presId="urn:microsoft.com/office/officeart/2005/8/layout/pList1"/>
    <dgm:cxn modelId="{728C4F68-6015-48AD-BA3F-16AB88D6AAB7}" type="presOf" srcId="{176A3A67-E8FF-4E99-91AB-AF2DEADFF39D}" destId="{EE2BEC7E-8372-4C49-814A-B4A321F3FF29}" srcOrd="0" destOrd="0" presId="urn:microsoft.com/office/officeart/2005/8/layout/pList1"/>
    <dgm:cxn modelId="{00F64984-F80A-46F5-89F1-1BBAE9826CA8}" type="presParOf" srcId="{ABD4465A-E754-4DF7-BD41-76D87804E0F4}" destId="{BDD787F1-B60D-4886-A9C9-87C9E9756330}" srcOrd="0" destOrd="0" presId="urn:microsoft.com/office/officeart/2005/8/layout/pList1"/>
    <dgm:cxn modelId="{DC723EE5-DC8F-456B-9350-FE11A93C4620}" type="presParOf" srcId="{BDD787F1-B60D-4886-A9C9-87C9E9756330}" destId="{4CA774E4-FF87-4DF5-BCC5-3D4E5FDBAE4B}" srcOrd="0" destOrd="0" presId="urn:microsoft.com/office/officeart/2005/8/layout/pList1"/>
    <dgm:cxn modelId="{0A220900-AB0A-4272-926E-4A48856C076E}" type="presParOf" srcId="{BDD787F1-B60D-4886-A9C9-87C9E9756330}" destId="{987575CD-846F-43B8-84FE-AF2DA34A0AE2}" srcOrd="1" destOrd="0" presId="urn:microsoft.com/office/officeart/2005/8/layout/pList1"/>
    <dgm:cxn modelId="{DB8C170E-409E-4E60-8A24-E444456507DE}" type="presParOf" srcId="{ABD4465A-E754-4DF7-BD41-76D87804E0F4}" destId="{6D6B35C8-C4B8-4F5E-A78B-A8993F7507CC}" srcOrd="1" destOrd="0" presId="urn:microsoft.com/office/officeart/2005/8/layout/pList1"/>
    <dgm:cxn modelId="{C0255961-76A0-4074-9997-8058BB52F3D6}" type="presParOf" srcId="{ABD4465A-E754-4DF7-BD41-76D87804E0F4}" destId="{E84229A5-4736-444A-813B-83DBA945173C}" srcOrd="2" destOrd="0" presId="urn:microsoft.com/office/officeart/2005/8/layout/pList1"/>
    <dgm:cxn modelId="{CEBA45E6-AF62-4862-ADA6-4199965D1622}" type="presParOf" srcId="{E84229A5-4736-444A-813B-83DBA945173C}" destId="{F256949B-09A8-4FBC-998A-7096BA4B2981}" srcOrd="0" destOrd="0" presId="urn:microsoft.com/office/officeart/2005/8/layout/pList1"/>
    <dgm:cxn modelId="{D2DF927D-AB63-4F87-8843-E3C728C0F630}" type="presParOf" srcId="{E84229A5-4736-444A-813B-83DBA945173C}" destId="{AE38B780-712A-4AD4-A6D6-BAAA4F502596}" srcOrd="1" destOrd="0" presId="urn:microsoft.com/office/officeart/2005/8/layout/pList1"/>
    <dgm:cxn modelId="{1D747DF8-03DA-42EB-AD1B-25200CFAA36D}" type="presParOf" srcId="{ABD4465A-E754-4DF7-BD41-76D87804E0F4}" destId="{03851573-7BF7-475E-B6E4-EBC0C1F5ED33}" srcOrd="3" destOrd="0" presId="urn:microsoft.com/office/officeart/2005/8/layout/pList1"/>
    <dgm:cxn modelId="{9FBE31ED-9E2B-4F05-BBA9-514ED902395F}" type="presParOf" srcId="{ABD4465A-E754-4DF7-BD41-76D87804E0F4}" destId="{0D27DD75-739B-4852-A83D-4E31F5B16E08}" srcOrd="4" destOrd="0" presId="urn:microsoft.com/office/officeart/2005/8/layout/pList1"/>
    <dgm:cxn modelId="{7F8C2EA5-B9AB-48F8-9B79-076A8AA1E182}" type="presParOf" srcId="{0D27DD75-739B-4852-A83D-4E31F5B16E08}" destId="{64F24F95-9DD8-46D1-A66A-80A0C899F11F}" srcOrd="0" destOrd="0" presId="urn:microsoft.com/office/officeart/2005/8/layout/pList1"/>
    <dgm:cxn modelId="{4926C7EA-A12A-418B-9721-1F8DEB7CCE44}" type="presParOf" srcId="{0D27DD75-739B-4852-A83D-4E31F5B16E08}" destId="{141BA544-4AC0-45B3-B30B-E22B5683102B}" srcOrd="1" destOrd="0" presId="urn:microsoft.com/office/officeart/2005/8/layout/pList1"/>
    <dgm:cxn modelId="{5A810669-8EE0-444E-9250-8394D451B600}" type="presParOf" srcId="{ABD4465A-E754-4DF7-BD41-76D87804E0F4}" destId="{A6345E1F-B389-413F-82EB-2F78FF010C6C}" srcOrd="5" destOrd="0" presId="urn:microsoft.com/office/officeart/2005/8/layout/pList1"/>
    <dgm:cxn modelId="{E083AD22-4871-42CD-A86A-73EC50E33823}" type="presParOf" srcId="{ABD4465A-E754-4DF7-BD41-76D87804E0F4}" destId="{BDD51669-158F-4C5B-880F-988149808299}" srcOrd="6" destOrd="0" presId="urn:microsoft.com/office/officeart/2005/8/layout/pList1"/>
    <dgm:cxn modelId="{FC1513FE-89D7-4493-BEE2-22DE8DEAD375}" type="presParOf" srcId="{BDD51669-158F-4C5B-880F-988149808299}" destId="{CAB409F9-35ED-4C36-8035-2288F99C7C9B}" srcOrd="0" destOrd="0" presId="urn:microsoft.com/office/officeart/2005/8/layout/pList1"/>
    <dgm:cxn modelId="{40292797-3974-402C-8FA0-DBCC3E1AF41E}" type="presParOf" srcId="{BDD51669-158F-4C5B-880F-988149808299}" destId="{EE2BEC7E-8372-4C49-814A-B4A321F3FF29}" srcOrd="1" destOrd="0" presId="urn:microsoft.com/office/officeart/2005/8/layout/pList1"/>
    <dgm:cxn modelId="{F6389F7C-C544-4BDF-9060-134C8F9ED3EC}" type="presParOf" srcId="{ABD4465A-E754-4DF7-BD41-76D87804E0F4}" destId="{157E2929-B268-48F5-8773-048D0333BDC5}" srcOrd="7" destOrd="0" presId="urn:microsoft.com/office/officeart/2005/8/layout/pList1"/>
    <dgm:cxn modelId="{CAC1F98A-08B3-4C0D-A98C-89F6458E9873}" type="presParOf" srcId="{ABD4465A-E754-4DF7-BD41-76D87804E0F4}" destId="{F258B27F-EA3A-4622-9B28-9DE96E1F83C0}" srcOrd="8" destOrd="0" presId="urn:microsoft.com/office/officeart/2005/8/layout/pList1"/>
    <dgm:cxn modelId="{1BEEDEBB-EE61-4FD6-9FB6-4609F0A2D047}" type="presParOf" srcId="{F258B27F-EA3A-4622-9B28-9DE96E1F83C0}" destId="{DB35EB86-13CC-4D14-912F-FF35B2BBBA72}" srcOrd="0" destOrd="0" presId="urn:microsoft.com/office/officeart/2005/8/layout/pList1"/>
    <dgm:cxn modelId="{E391A09B-1636-4479-8326-F35C6375762F}" type="presParOf" srcId="{F258B27F-EA3A-4622-9B28-9DE96E1F83C0}" destId="{D7330DFE-12E8-4D5A-8D66-ADE4D78E9273}" srcOrd="1" destOrd="0" presId="urn:microsoft.com/office/officeart/2005/8/layout/pList1"/>
    <dgm:cxn modelId="{354422EB-D008-4670-B613-0F2DB8B1CDEB}" type="presParOf" srcId="{ABD4465A-E754-4DF7-BD41-76D87804E0F4}" destId="{87E184F0-B027-4D35-B52C-7ED59F02627D}" srcOrd="9" destOrd="0" presId="urn:microsoft.com/office/officeart/2005/8/layout/pList1"/>
    <dgm:cxn modelId="{A6E00224-9E49-4A3F-9480-BC0DFCDD5DEB}" type="presParOf" srcId="{ABD4465A-E754-4DF7-BD41-76D87804E0F4}" destId="{82776DA1-BAF3-403C-A147-E5D5D7FAFDA8}" srcOrd="10" destOrd="0" presId="urn:microsoft.com/office/officeart/2005/8/layout/pList1"/>
    <dgm:cxn modelId="{FEFCF6AB-EB52-4939-B8BD-32D679541650}" type="presParOf" srcId="{82776DA1-BAF3-403C-A147-E5D5D7FAFDA8}" destId="{B7583F27-4811-4795-8B47-BE2FCC622FE0}" srcOrd="0" destOrd="0" presId="urn:microsoft.com/office/officeart/2005/8/layout/pList1"/>
    <dgm:cxn modelId="{5918E7FB-6DA8-4B95-BF46-2C315EBECAF8}" type="presParOf" srcId="{82776DA1-BAF3-403C-A147-E5D5D7FAFDA8}" destId="{26EAA796-1135-4475-A8F4-0743611356B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9ACD6B-9D15-408E-93BF-6BE7B58707B2}">
      <dsp:nvSpPr>
        <dsp:cNvPr id="0" name=""/>
        <dsp:cNvSpPr/>
      </dsp:nvSpPr>
      <dsp:spPr>
        <a:xfrm>
          <a:off x="570607" y="694"/>
          <a:ext cx="3375421" cy="20252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Организация и проведение комплекса профилактических мероприятий </a:t>
          </a:r>
          <a:endParaRPr lang="ru-RU" sz="1900" kern="1200" dirty="0"/>
        </a:p>
      </dsp:txBody>
      <dsp:txXfrm>
        <a:off x="570607" y="694"/>
        <a:ext cx="3375421" cy="2025253"/>
      </dsp:txXfrm>
    </dsp:sp>
    <dsp:sp modelId="{5DCE8FB4-5A27-48B4-ABF5-E4BC4E38087F}">
      <dsp:nvSpPr>
        <dsp:cNvPr id="0" name=""/>
        <dsp:cNvSpPr/>
      </dsp:nvSpPr>
      <dsp:spPr>
        <a:xfrm>
          <a:off x="4283571" y="694"/>
          <a:ext cx="3375421" cy="20252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Лечебно-консультативной помощи на дому и в поликлинике</a:t>
          </a:r>
          <a:endParaRPr lang="ru-RU" sz="1900" kern="1200" dirty="0"/>
        </a:p>
      </dsp:txBody>
      <dsp:txXfrm>
        <a:off x="4283571" y="694"/>
        <a:ext cx="3375421" cy="2025253"/>
      </dsp:txXfrm>
    </dsp:sp>
    <dsp:sp modelId="{F0FCA991-C05B-4FAD-8B31-208BBAA068A7}">
      <dsp:nvSpPr>
        <dsp:cNvPr id="0" name=""/>
        <dsp:cNvSpPr/>
      </dsp:nvSpPr>
      <dsp:spPr>
        <a:xfrm>
          <a:off x="570607" y="2363489"/>
          <a:ext cx="3375421" cy="20252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Реабилитации с использованием санаторного и курортного лечения на соответствующих курортах, лечебно-профилактической помощи в детских дошкольных учреждениях и школах</a:t>
          </a:r>
          <a:endParaRPr lang="ru-RU" sz="1900" kern="1200" dirty="0"/>
        </a:p>
      </dsp:txBody>
      <dsp:txXfrm>
        <a:off x="570607" y="2363489"/>
        <a:ext cx="3375421" cy="2025253"/>
      </dsp:txXfrm>
    </dsp:sp>
    <dsp:sp modelId="{06EBB2EC-69EB-4759-8B8C-97BBD044E532}">
      <dsp:nvSpPr>
        <dsp:cNvPr id="0" name=""/>
        <dsp:cNvSpPr/>
      </dsp:nvSpPr>
      <dsp:spPr>
        <a:xfrm>
          <a:off x="4283571" y="2363489"/>
          <a:ext cx="3375421" cy="20252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Проведения противоэпидемических мероприятий и прививочной иммунопрофилактики</a:t>
          </a:r>
          <a:endParaRPr lang="ru-RU" sz="1900" kern="1200" dirty="0"/>
        </a:p>
      </dsp:txBody>
      <dsp:txXfrm>
        <a:off x="4283571" y="2363489"/>
        <a:ext cx="3375421" cy="202525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78F9C8-C315-4187-A559-526BCBF8A3BE}">
      <dsp:nvSpPr>
        <dsp:cNvPr id="0" name=""/>
        <dsp:cNvSpPr/>
      </dsp:nvSpPr>
      <dsp:spPr>
        <a:xfrm>
          <a:off x="1026524" y="1809"/>
          <a:ext cx="2215863" cy="152673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BD8EF4-C55A-40DF-A5EB-308A29EC29DD}">
      <dsp:nvSpPr>
        <dsp:cNvPr id="0" name=""/>
        <dsp:cNvSpPr/>
      </dsp:nvSpPr>
      <dsp:spPr>
        <a:xfrm>
          <a:off x="1026524" y="1528539"/>
          <a:ext cx="2215863" cy="82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Первая категория – 800 посещений</a:t>
          </a:r>
          <a:endParaRPr lang="ru-RU" sz="1700" kern="1200" dirty="0"/>
        </a:p>
      </dsp:txBody>
      <dsp:txXfrm>
        <a:off x="1026524" y="1528539"/>
        <a:ext cx="2215863" cy="822085"/>
      </dsp:txXfrm>
    </dsp:sp>
    <dsp:sp modelId="{8EB48909-0344-4008-B908-11D609A6249A}">
      <dsp:nvSpPr>
        <dsp:cNvPr id="0" name=""/>
        <dsp:cNvSpPr/>
      </dsp:nvSpPr>
      <dsp:spPr>
        <a:xfrm>
          <a:off x="3464068" y="1809"/>
          <a:ext cx="2215863" cy="152673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99BF4EB-9D9F-43E9-996D-DE72600D1988}">
      <dsp:nvSpPr>
        <dsp:cNvPr id="0" name=""/>
        <dsp:cNvSpPr/>
      </dsp:nvSpPr>
      <dsp:spPr>
        <a:xfrm>
          <a:off x="3464068" y="1528539"/>
          <a:ext cx="2215863" cy="82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Вторая категория – 700 посещений</a:t>
          </a:r>
          <a:endParaRPr lang="ru-RU" sz="1700" kern="1200" dirty="0"/>
        </a:p>
      </dsp:txBody>
      <dsp:txXfrm>
        <a:off x="3464068" y="1528539"/>
        <a:ext cx="2215863" cy="822085"/>
      </dsp:txXfrm>
    </dsp:sp>
    <dsp:sp modelId="{1FB88701-E05D-474D-9FD2-2DCFCDAD72DB}">
      <dsp:nvSpPr>
        <dsp:cNvPr id="0" name=""/>
        <dsp:cNvSpPr/>
      </dsp:nvSpPr>
      <dsp:spPr>
        <a:xfrm>
          <a:off x="5901611" y="1809"/>
          <a:ext cx="2215863" cy="152673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B43D6F-EE94-4AE0-9E6C-90908B175983}">
      <dsp:nvSpPr>
        <dsp:cNvPr id="0" name=""/>
        <dsp:cNvSpPr/>
      </dsp:nvSpPr>
      <dsp:spPr>
        <a:xfrm>
          <a:off x="5901611" y="1528539"/>
          <a:ext cx="2215863" cy="82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Третья категория – 500 посещений</a:t>
          </a:r>
          <a:endParaRPr lang="ru-RU" sz="1700" kern="1200" dirty="0"/>
        </a:p>
      </dsp:txBody>
      <dsp:txXfrm>
        <a:off x="5901611" y="1528539"/>
        <a:ext cx="2215863" cy="822085"/>
      </dsp:txXfrm>
    </dsp:sp>
    <dsp:sp modelId="{16040AE1-DC1C-459E-BE6B-AF565FFB7819}">
      <dsp:nvSpPr>
        <dsp:cNvPr id="0" name=""/>
        <dsp:cNvSpPr/>
      </dsp:nvSpPr>
      <dsp:spPr>
        <a:xfrm>
          <a:off x="2245296" y="2572211"/>
          <a:ext cx="2215863" cy="152673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B42E4F-57A8-4BA2-ACBF-0BF07F9EA14D}">
      <dsp:nvSpPr>
        <dsp:cNvPr id="0" name=""/>
        <dsp:cNvSpPr/>
      </dsp:nvSpPr>
      <dsp:spPr>
        <a:xfrm>
          <a:off x="2245296" y="4098941"/>
          <a:ext cx="2215863" cy="82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Четвертая категория – 300 посещений</a:t>
          </a:r>
          <a:endParaRPr lang="ru-RU" sz="1700" kern="1200" dirty="0"/>
        </a:p>
      </dsp:txBody>
      <dsp:txXfrm>
        <a:off x="2245296" y="4098941"/>
        <a:ext cx="2215863" cy="822085"/>
      </dsp:txXfrm>
    </dsp:sp>
    <dsp:sp modelId="{ABB81483-C08B-4F8E-B992-69B533212206}">
      <dsp:nvSpPr>
        <dsp:cNvPr id="0" name=""/>
        <dsp:cNvSpPr/>
      </dsp:nvSpPr>
      <dsp:spPr>
        <a:xfrm>
          <a:off x="4682839" y="2572211"/>
          <a:ext cx="2215863" cy="1526730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96C845-B05A-4B90-9429-1644FFFCF7D4}">
      <dsp:nvSpPr>
        <dsp:cNvPr id="0" name=""/>
        <dsp:cNvSpPr/>
      </dsp:nvSpPr>
      <dsp:spPr>
        <a:xfrm>
          <a:off x="4682839" y="4098941"/>
          <a:ext cx="2215863" cy="82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Пятая категория – 150 посещений.</a:t>
          </a:r>
          <a:endParaRPr lang="ru-RU" sz="1700" kern="1200" dirty="0"/>
        </a:p>
      </dsp:txBody>
      <dsp:txXfrm>
        <a:off x="4682839" y="4098941"/>
        <a:ext cx="2215863" cy="82208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A736C6-9127-4F74-9730-85AF5A9037C0}">
      <dsp:nvSpPr>
        <dsp:cNvPr id="0" name=""/>
        <dsp:cNvSpPr/>
      </dsp:nvSpPr>
      <dsp:spPr>
        <a:xfrm>
          <a:off x="715893" y="3809"/>
          <a:ext cx="2410002" cy="166049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036661-B0EF-47B3-9D2E-92D74386987A}">
      <dsp:nvSpPr>
        <dsp:cNvPr id="0" name=""/>
        <dsp:cNvSpPr/>
      </dsp:nvSpPr>
      <dsp:spPr>
        <a:xfrm>
          <a:off x="715893" y="1664301"/>
          <a:ext cx="2410002" cy="894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Педиатрическое отделение</a:t>
          </a:r>
          <a:endParaRPr lang="ru-RU" sz="1400" kern="1200" dirty="0"/>
        </a:p>
      </dsp:txBody>
      <dsp:txXfrm>
        <a:off x="715893" y="1664301"/>
        <a:ext cx="2410002" cy="894111"/>
      </dsp:txXfrm>
    </dsp:sp>
    <dsp:sp modelId="{4317061A-A375-4F3E-8FA9-A149DA2FE7FE}">
      <dsp:nvSpPr>
        <dsp:cNvPr id="0" name=""/>
        <dsp:cNvSpPr/>
      </dsp:nvSpPr>
      <dsp:spPr>
        <a:xfrm>
          <a:off x="3366998" y="3809"/>
          <a:ext cx="2410002" cy="166049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FEEBC6-3258-424A-B9BB-7CC6D497B5F6}">
      <dsp:nvSpPr>
        <dsp:cNvPr id="0" name=""/>
        <dsp:cNvSpPr/>
      </dsp:nvSpPr>
      <dsp:spPr>
        <a:xfrm>
          <a:off x="3366998" y="1664301"/>
          <a:ext cx="2410002" cy="894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Отделение специализированной помощи</a:t>
          </a:r>
          <a:endParaRPr lang="ru-RU" sz="1400" kern="1200" dirty="0"/>
        </a:p>
      </dsp:txBody>
      <dsp:txXfrm>
        <a:off x="3366998" y="1664301"/>
        <a:ext cx="2410002" cy="894111"/>
      </dsp:txXfrm>
    </dsp:sp>
    <dsp:sp modelId="{BCA9DABF-DE66-4069-9D87-84B803EE4E65}">
      <dsp:nvSpPr>
        <dsp:cNvPr id="0" name=""/>
        <dsp:cNvSpPr/>
      </dsp:nvSpPr>
      <dsp:spPr>
        <a:xfrm>
          <a:off x="6018103" y="3809"/>
          <a:ext cx="2410002" cy="166049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E2EF9B-6694-4944-A510-33BBD9FAA58A}">
      <dsp:nvSpPr>
        <dsp:cNvPr id="0" name=""/>
        <dsp:cNvSpPr/>
      </dsp:nvSpPr>
      <dsp:spPr>
        <a:xfrm>
          <a:off x="6018103" y="1664301"/>
          <a:ext cx="2410002" cy="894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Отделение медицинской реабилитации</a:t>
          </a:r>
          <a:endParaRPr lang="ru-RU" sz="1400" kern="1200" dirty="0"/>
        </a:p>
      </dsp:txBody>
      <dsp:txXfrm>
        <a:off x="6018103" y="1664301"/>
        <a:ext cx="2410002" cy="894111"/>
      </dsp:txXfrm>
    </dsp:sp>
    <dsp:sp modelId="{2733870A-8855-4F04-89F0-27313158E977}">
      <dsp:nvSpPr>
        <dsp:cNvPr id="0" name=""/>
        <dsp:cNvSpPr/>
      </dsp:nvSpPr>
      <dsp:spPr>
        <a:xfrm>
          <a:off x="3366998" y="2799413"/>
          <a:ext cx="2410002" cy="166049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828D14-C126-4CEE-9C6A-EE0759EEC219}">
      <dsp:nvSpPr>
        <dsp:cNvPr id="0" name=""/>
        <dsp:cNvSpPr/>
      </dsp:nvSpPr>
      <dsp:spPr>
        <a:xfrm>
          <a:off x="3366998" y="4459905"/>
          <a:ext cx="2410002" cy="894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Педиатрическое отделение по оказанию медицинской помощи в организованных коллективах.</a:t>
          </a:r>
          <a:endParaRPr lang="ru-RU" sz="1400" kern="1200" dirty="0"/>
        </a:p>
      </dsp:txBody>
      <dsp:txXfrm>
        <a:off x="3366998" y="4459905"/>
        <a:ext cx="2410002" cy="8941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0DDF54-D146-4695-ABEA-1C071E58E498}">
      <dsp:nvSpPr>
        <dsp:cNvPr id="0" name=""/>
        <dsp:cNvSpPr/>
      </dsp:nvSpPr>
      <dsp:spPr>
        <a:xfrm>
          <a:off x="2921789" y="68758"/>
          <a:ext cx="3300421" cy="33004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Добиваться снижения заболеваемости и смертности детей всех возрастов</a:t>
          </a:r>
          <a:endParaRPr lang="ru-RU" sz="1400" kern="1200" dirty="0"/>
        </a:p>
      </dsp:txBody>
      <dsp:txXfrm>
        <a:off x="3361845" y="646332"/>
        <a:ext cx="2420308" cy="1485189"/>
      </dsp:txXfrm>
    </dsp:sp>
    <dsp:sp modelId="{AADFBFAD-AB6C-4A3E-99AC-88360595CE5B}">
      <dsp:nvSpPr>
        <dsp:cNvPr id="0" name=""/>
        <dsp:cNvSpPr/>
      </dsp:nvSpPr>
      <dsp:spPr>
        <a:xfrm>
          <a:off x="4112691" y="2131522"/>
          <a:ext cx="3300421" cy="33004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Проводить мероприятия, направленные на создание оптимальных условий для физического, психического, полового и иммунологического развития ребенка</a:t>
          </a:r>
          <a:endParaRPr lang="ru-RU" sz="1400" kern="1200" dirty="0"/>
        </a:p>
      </dsp:txBody>
      <dsp:txXfrm>
        <a:off x="5122070" y="2984130"/>
        <a:ext cx="1980252" cy="1815231"/>
      </dsp:txXfrm>
    </dsp:sp>
    <dsp:sp modelId="{69C8EE0C-B0CA-4DE2-97C7-C23685112EE4}">
      <dsp:nvSpPr>
        <dsp:cNvPr id="0" name=""/>
        <dsp:cNvSpPr/>
      </dsp:nvSpPr>
      <dsp:spPr>
        <a:xfrm>
          <a:off x="1730887" y="2131522"/>
          <a:ext cx="3300421" cy="33004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Осуществлять специфическую и неспецифическую профилактику.</a:t>
          </a:r>
          <a:endParaRPr lang="ru-RU" sz="1400" kern="1200" dirty="0"/>
        </a:p>
      </dsp:txBody>
      <dsp:txXfrm>
        <a:off x="2041677" y="2984130"/>
        <a:ext cx="1980252" cy="181523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A774E4-FF87-4DF5-BCC5-3D4E5FDBAE4B}">
      <dsp:nvSpPr>
        <dsp:cNvPr id="0" name=""/>
        <dsp:cNvSpPr/>
      </dsp:nvSpPr>
      <dsp:spPr>
        <a:xfrm>
          <a:off x="848882" y="1145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575CD-846F-43B8-84FE-AF2DA34A0AE2}">
      <dsp:nvSpPr>
        <dsp:cNvPr id="0" name=""/>
        <dsp:cNvSpPr/>
      </dsp:nvSpPr>
      <dsp:spPr>
        <a:xfrm>
          <a:off x="848882" y="1194239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ЛОР</a:t>
          </a:r>
          <a:endParaRPr lang="ru-RU" sz="1400" kern="1200" dirty="0"/>
        </a:p>
      </dsp:txBody>
      <dsp:txXfrm>
        <a:off x="848882" y="1194239"/>
        <a:ext cx="1731631" cy="642435"/>
      </dsp:txXfrm>
    </dsp:sp>
    <dsp:sp modelId="{F256949B-09A8-4FBC-998A-7096BA4B2981}">
      <dsp:nvSpPr>
        <dsp:cNvPr id="0" name=""/>
        <dsp:cNvSpPr/>
      </dsp:nvSpPr>
      <dsp:spPr>
        <a:xfrm>
          <a:off x="2753750" y="1145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8B780-712A-4AD4-A6D6-BAAA4F502596}">
      <dsp:nvSpPr>
        <dsp:cNvPr id="0" name=""/>
        <dsp:cNvSpPr/>
      </dsp:nvSpPr>
      <dsp:spPr>
        <a:xfrm>
          <a:off x="2753750" y="1194239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Хирург</a:t>
          </a:r>
          <a:endParaRPr lang="ru-RU" sz="1400" kern="1200" dirty="0"/>
        </a:p>
      </dsp:txBody>
      <dsp:txXfrm>
        <a:off x="2753750" y="1194239"/>
        <a:ext cx="1731631" cy="642435"/>
      </dsp:txXfrm>
    </dsp:sp>
    <dsp:sp modelId="{64F24F95-9DD8-46D1-A66A-80A0C899F11F}">
      <dsp:nvSpPr>
        <dsp:cNvPr id="0" name=""/>
        <dsp:cNvSpPr/>
      </dsp:nvSpPr>
      <dsp:spPr>
        <a:xfrm>
          <a:off x="4658617" y="1145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BA544-4AC0-45B3-B30B-E22B5683102B}">
      <dsp:nvSpPr>
        <dsp:cNvPr id="0" name=""/>
        <dsp:cNvSpPr/>
      </dsp:nvSpPr>
      <dsp:spPr>
        <a:xfrm>
          <a:off x="4658617" y="1194239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Офтальмолог</a:t>
          </a:r>
          <a:endParaRPr lang="ru-RU" sz="1400" kern="1200" dirty="0"/>
        </a:p>
      </dsp:txBody>
      <dsp:txXfrm>
        <a:off x="4658617" y="1194239"/>
        <a:ext cx="1731631" cy="642435"/>
      </dsp:txXfrm>
    </dsp:sp>
    <dsp:sp modelId="{CAB409F9-35ED-4C36-8035-2288F99C7C9B}">
      <dsp:nvSpPr>
        <dsp:cNvPr id="0" name=""/>
        <dsp:cNvSpPr/>
      </dsp:nvSpPr>
      <dsp:spPr>
        <a:xfrm>
          <a:off x="6563485" y="1145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BEC7E-8372-4C49-814A-B4A321F3FF29}">
      <dsp:nvSpPr>
        <dsp:cNvPr id="0" name=""/>
        <dsp:cNvSpPr/>
      </dsp:nvSpPr>
      <dsp:spPr>
        <a:xfrm>
          <a:off x="6563485" y="1194239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Невролог</a:t>
          </a:r>
          <a:endParaRPr lang="ru-RU" sz="1400" kern="1200" dirty="0"/>
        </a:p>
      </dsp:txBody>
      <dsp:txXfrm>
        <a:off x="6563485" y="1194239"/>
        <a:ext cx="1731631" cy="642435"/>
      </dsp:txXfrm>
    </dsp:sp>
    <dsp:sp modelId="{DB35EB86-13CC-4D14-912F-FF35B2BBBA72}">
      <dsp:nvSpPr>
        <dsp:cNvPr id="0" name=""/>
        <dsp:cNvSpPr/>
      </dsp:nvSpPr>
      <dsp:spPr>
        <a:xfrm>
          <a:off x="2753750" y="2009838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30DFE-12E8-4D5A-8D66-ADE4D78E9273}">
      <dsp:nvSpPr>
        <dsp:cNvPr id="0" name=""/>
        <dsp:cNvSpPr/>
      </dsp:nvSpPr>
      <dsp:spPr>
        <a:xfrm>
          <a:off x="2753750" y="3202932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Кардиоревматолога</a:t>
          </a:r>
          <a:endParaRPr lang="ru-RU" sz="1400" kern="1200" dirty="0"/>
        </a:p>
      </dsp:txBody>
      <dsp:txXfrm>
        <a:off x="2753750" y="3202932"/>
        <a:ext cx="1731631" cy="642435"/>
      </dsp:txXfrm>
    </dsp:sp>
    <dsp:sp modelId="{B7583F27-4811-4795-8B47-BE2FCC622FE0}">
      <dsp:nvSpPr>
        <dsp:cNvPr id="0" name=""/>
        <dsp:cNvSpPr/>
      </dsp:nvSpPr>
      <dsp:spPr>
        <a:xfrm>
          <a:off x="4658617" y="2009838"/>
          <a:ext cx="1731631" cy="1193094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AA796-1135-4475-A8F4-0743611356B5}">
      <dsp:nvSpPr>
        <dsp:cNvPr id="0" name=""/>
        <dsp:cNvSpPr/>
      </dsp:nvSpPr>
      <dsp:spPr>
        <a:xfrm>
          <a:off x="4658617" y="3202932"/>
          <a:ext cx="1731631" cy="642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Стоматолог</a:t>
          </a:r>
          <a:endParaRPr lang="ru-RU" sz="1400" kern="1200" dirty="0"/>
        </a:p>
      </dsp:txBody>
      <dsp:txXfrm>
        <a:off x="4658617" y="3202932"/>
        <a:ext cx="1731631" cy="642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t.depositphotos.com/1011833/1486/i/450/depositphotos_14862617-Kid-or-child-playing-doctor-with-stethoscope-and-teddy-bear-is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52417"/>
            <a:ext cx="5572132" cy="44055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00042"/>
            <a:ext cx="8858280" cy="2271714"/>
          </a:xfrm>
        </p:spPr>
        <p:txBody>
          <a:bodyPr/>
          <a:lstStyle/>
          <a:p>
            <a:pPr algn="ctr"/>
            <a:r>
              <a:rPr lang="ru-RU" dirty="0" smtClean="0">
                <a:effectLst/>
              </a:rPr>
              <a:t>Организация работы детской поликлиники</a:t>
            </a:r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9304" y="4643446"/>
            <a:ext cx="7854696" cy="221455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Выполнила:</a:t>
            </a:r>
          </a:p>
          <a:p>
            <a:r>
              <a:rPr lang="ru-RU" dirty="0" smtClean="0"/>
              <a:t>Студентка 3 курса</a:t>
            </a:r>
          </a:p>
          <a:p>
            <a:r>
              <a:rPr lang="ru-RU" dirty="0" smtClean="0"/>
              <a:t>Института стоматологии</a:t>
            </a:r>
          </a:p>
          <a:p>
            <a:r>
              <a:rPr lang="ru-RU" dirty="0" smtClean="0"/>
              <a:t>Группы 308</a:t>
            </a:r>
          </a:p>
          <a:p>
            <a:r>
              <a:rPr lang="ru-RU" dirty="0" smtClean="0"/>
              <a:t>Цыганок Татьяна</a:t>
            </a:r>
          </a:p>
          <a:p>
            <a:r>
              <a:rPr lang="ru-RU" dirty="0" smtClean="0"/>
              <a:t>Владимировна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Отделение медицинской реабилитации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Отделение медицинской реабилитации содержит кабинеты физиотерапии, лечебной физкультуры, массажа. Основной контингент больных отделения реабилитации составляют дети с заболеваниями органов дыхания, нервной системы, опорно-двигательного аппарата, с </a:t>
            </a:r>
            <a:r>
              <a:rPr lang="ru-RU" dirty="0" err="1" smtClean="0"/>
              <a:t>лор-патологией</a:t>
            </a:r>
            <a:r>
              <a:rPr lang="ru-RU" dirty="0" smtClean="0"/>
              <a:t>. В данное отделение больные направляются заведующими структурными подразделениями учреждений здравоохранения. Прием и отбор больных осуществляются врачебно-консультативной реабилитационной комиссией поликлиники. В отделение принимаются больные после купирования острого периода заболевания или его обострения, а также инвалиды с индивидуальной программой реабилитации.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Задачи отделения медицинской реабилитации: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1) своеобразное формирование индивидуальной программы оздоровления и использования реабилитационных средств и методов;</a:t>
            </a:r>
          </a:p>
          <a:p>
            <a:pPr>
              <a:buNone/>
            </a:pPr>
            <a:r>
              <a:rPr lang="ru-RU" dirty="0" smtClean="0"/>
              <a:t>2) выполнение индивидуальной программы реабилитации инвалидов и больных;</a:t>
            </a:r>
          </a:p>
          <a:p>
            <a:pPr>
              <a:buNone/>
            </a:pPr>
            <a:r>
              <a:rPr lang="ru-RU" dirty="0" smtClean="0"/>
              <a:t>3) использование комплекса всех необходимых методов и средств реабилитации;</a:t>
            </a:r>
          </a:p>
          <a:p>
            <a:pPr>
              <a:buNone/>
            </a:pPr>
            <a:r>
              <a:rPr lang="ru-RU" dirty="0" smtClean="0"/>
              <a:t>4) проведение разъяснительной работы среди населения и больных детей о средствах и методах восстановления и укрепления здоровья.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8715436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Педиатрическое отделение по оказанию медицинской помощи в организованных коллективах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Для оказания лечебно-профилактической помощи детям в дошкольных учреждениях и школах созданы педиатрические отделения. В их задачи входят контроль за санитарно-гигиеническими условиями, режимом учебной работы и трудовым воспитанием, охрана здоровья детей и снижение их заболеваемости, улучшение их физического воспитания и закаливания в дошкольных учреждениях и школах. Сотрудники таких отделений проводят плановые профилактические осмотры в ДДУ и школах. Врачи детских воспитательных учреждений осуществляют диспансерное наблюдение за больными детьми, занимаются их оздоровлением: контролируют чередование занятий и отдыха, питание и физическое воспитание дошкольников и школьников. Они оказывают медицинскую помощь детям, посещающим ДДУ и школы.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Структура детской городской поликлиники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В детской городской поликлинике должны быть предусмотрены: </a:t>
            </a:r>
          </a:p>
          <a:p>
            <a:r>
              <a:rPr lang="ru-RU" dirty="0" smtClean="0"/>
              <a:t>фильтр с отдельным входом,</a:t>
            </a:r>
          </a:p>
          <a:p>
            <a:r>
              <a:rPr lang="ru-RU" dirty="0" smtClean="0"/>
              <a:t> изолятор с боксом (не менее двух),</a:t>
            </a:r>
          </a:p>
          <a:p>
            <a:r>
              <a:rPr lang="ru-RU" dirty="0" smtClean="0"/>
              <a:t> регистратура,</a:t>
            </a:r>
          </a:p>
          <a:p>
            <a:r>
              <a:rPr lang="ru-RU" dirty="0" smtClean="0"/>
              <a:t> гардероб, </a:t>
            </a:r>
          </a:p>
          <a:p>
            <a:r>
              <a:rPr lang="ru-RU" dirty="0" smtClean="0"/>
              <a:t>кабинеты (педиатров, врачей узких специальностей, лечебно-диагностические, доврачебного приема, по воспитанию здорового ребенка, рентгеновский, физиотерапевтический, процедурный, прививочный, лечебной физкультуры, массажа, социально-правовой помощи, статистики), </a:t>
            </a:r>
          </a:p>
          <a:p>
            <a:r>
              <a:rPr lang="ru-RU" dirty="0" smtClean="0"/>
              <a:t>лаборатория, </a:t>
            </a:r>
          </a:p>
          <a:p>
            <a:r>
              <a:rPr lang="ru-RU" dirty="0" smtClean="0"/>
              <a:t>административная часть,</a:t>
            </a:r>
          </a:p>
          <a:p>
            <a:r>
              <a:rPr lang="ru-RU" dirty="0" smtClean="0"/>
              <a:t> другие вспомогательные помещения.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Регистратура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43050"/>
            <a:ext cx="4857752" cy="507209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Регистратура является важным структурным звеном как в организации обслуживания детей в поликлинике, так и в оказании им медицинской помощи на дому. Главная задача регистратуры – обеспечить взаимосогласованную деятельность всех подразделений. Для ликвидации очередей в регистратуре и для удобства населения в день приема в поликлинике существуют предварительная запись к врачам на все дни недели по телефону, заблаговременная выдача талонов с указанием даты и часа явки, а также предварительная </a:t>
            </a:r>
            <a:r>
              <a:rPr lang="ru-RU" dirty="0" err="1" smtClean="0"/>
              <a:t>самозапись</a:t>
            </a:r>
            <a:r>
              <a:rPr lang="ru-RU" dirty="0" smtClean="0"/>
              <a:t> на прием.</a:t>
            </a: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http://www.teleport2001.ru/files/teleport/images/2015/03/13/registratu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00240"/>
            <a:ext cx="4312731" cy="323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Дежурный врач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В выходные и праздничные дни в поликлинике работают дежурные врачи, которые ведут амбулаторный прием и обеспечивают вызовы на дом. Число дежурных врачей зависит от количества детей в районе поликлиники и нагрузки в эти дни, в субботние дни организуются приемы врачей-специалистов, по возможности работают процедурный, прививочный, физиотерапевтический и другие кабинеты. В последнем случае на каждого врача заводят папку с листами </a:t>
            </a:r>
            <a:r>
              <a:rPr lang="ru-RU" dirty="0" err="1" smtClean="0"/>
              <a:t>самозаписи</a:t>
            </a:r>
            <a:r>
              <a:rPr lang="ru-RU" dirty="0" smtClean="0"/>
              <a:t> на определенный день. В каждой строчке листа проставлены часы и минуты приема. </a:t>
            </a:r>
          </a:p>
          <a:p>
            <a:endParaRPr lang="ru-RU" dirty="0"/>
          </a:p>
        </p:txBody>
      </p:sp>
      <p:pic>
        <p:nvPicPr>
          <p:cNvPr id="6" name="Picture 2" descr="http://cdn14.img22.ria.ru/images/128755/26/128755265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900694" cy="40609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Кабинет доврачебной помощи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9144000" cy="242889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-является самостоятельным структурным подразделением и подчиняется старшей медицинской сестре поликлиники.</a:t>
            </a:r>
          </a:p>
          <a:p>
            <a:r>
              <a:rPr lang="ru-RU" dirty="0" smtClean="0"/>
              <a:t>В него обращаются дети и их родители для проведения контрольного кормления, обработки микротравм, выдачи справок об эпидемиологической обстановке по местожительству, оформления выписок из историй развития и направлений на различные виды исследований перед определением детей в дошкольные учреждения либо при поступлении в школу, отъезде в детские санатории и летние оздоровительные учреждения.</a:t>
            </a:r>
          </a:p>
          <a:p>
            <a:r>
              <a:rPr lang="ru-RU" dirty="0" smtClean="0"/>
              <a:t>В кабинете доврачебной помощи проводятся также антропометрические измерения, определение температуры тела и артериального давления у детей перед осмотром педиатра.</a:t>
            </a:r>
          </a:p>
          <a:p>
            <a:endParaRPr lang="ru-RU" dirty="0"/>
          </a:p>
        </p:txBody>
      </p:sp>
      <p:pic>
        <p:nvPicPr>
          <p:cNvPr id="6" name="Picture 2" descr="http://93zwezdochka.ucoz.ru/_si/0/158419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726444"/>
            <a:ext cx="5572164" cy="313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Кабинет здорового ребенка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14488"/>
            <a:ext cx="4214810" cy="514351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– структурное подразделение детской поликлиники – играет роль методического центра по проведению профилактической работы среди детей раннего возраста.</a:t>
            </a:r>
          </a:p>
          <a:p>
            <a:r>
              <a:rPr lang="ru-RU" dirty="0" smtClean="0"/>
              <a:t>Главной задачей кабинета здорового ребенка является обучение молодых матерей теоретическим знаниям и практическим навыкам по вопросам ухода, воспитания, особенностям развития здоровых детей раннего и дошкольного возраста. </a:t>
            </a:r>
            <a:endParaRPr lang="ru-RU" dirty="0"/>
          </a:p>
        </p:txBody>
      </p:sp>
      <p:pic>
        <p:nvPicPr>
          <p:cNvPr id="6" name="Picture 2" descr="http://inkazan.ru/wp-content/uploads/2014/10/DSC_38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928802"/>
            <a:ext cx="503386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svistanet.com/wp-content/uploads/2015/03/vesna-foto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86322"/>
            <a:ext cx="9144000" cy="1362456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effectLst/>
              </a:rPr>
              <a:t>Благодарю за внимание!</a:t>
            </a:r>
            <a:endParaRPr lang="ru-RU" sz="66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www.ipnews.in.ua/wp-content/uploads/2015/10/1-rebenok-malchik-v-kostyume-vrach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7067" y="1857364"/>
            <a:ext cx="7500954" cy="5000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04088"/>
            <a:ext cx="8715436" cy="15104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Амбулаторно-поликлиническая помощь детскому населению занимает ведущее место в общей системе здравоохранения и осуществляется с помощью широкой сети детских поликлиник и поликлинических отделений.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214554"/>
            <a:ext cx="5000628" cy="443484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Детская поликлиника – государственное учреждение. Она может быть самостоятельным учреждением или входить в состав детской городской больницы, общегородской или центральной районной больницы. </a:t>
            </a:r>
          </a:p>
          <a:p>
            <a:pPr algn="ctr">
              <a:buNone/>
            </a:pPr>
            <a:r>
              <a:rPr lang="ru-RU" dirty="0" smtClean="0"/>
              <a:t>Детская городская поликлиника обеспечивает лечебно-профилактическую помощь детям от рождения до 14 лет включительно. Оказание медицинской помощи осуществляется непосредственно в поликлинике, на дому, в детских дошкольных учреждениях и школах.</a:t>
            </a:r>
          </a:p>
          <a:p>
            <a:endParaRPr lang="ru-RU" dirty="0"/>
          </a:p>
        </p:txBody>
      </p:sp>
      <p:sp>
        <p:nvSpPr>
          <p:cNvPr id="26626" name="AutoShape 2" descr="https://detsad-shop.ru/images/watermarked/1/detailed/17/DSC_3266-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detsad-shop.ru/images/watermarked/1/detailed/17/DSC_3266-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detsad-shop.ru/images/watermarked/1/detailed/17/DSC_3266-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detsad-shop.ru/images/watermarked/1/detailed/17/DSC_3266-2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Функции детских поликлиник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Категории детских поликлиник в зависимости от планируемого числа посещений в день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935163"/>
          <a:ext cx="9144000" cy="4922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Отделения детской поликлиники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500175"/>
          <a:ext cx="9144000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Педиатрическое отделение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Оказывает лечебно-профилактическую помощь детям как в поликлинике, так и на дому. Данная система создает оптимальные возможности для непрерывного наблюдения за детьми одними и теми же врачом и медсестрой, дает возможность точно оценить развитие и состояние здоровья ребенка в динамике с учетом условий, в которых он живет и воспитывается. Работа отделения строится по участковому принципу.</a:t>
            </a:r>
          </a:p>
          <a:p>
            <a:pPr algn="ctr">
              <a:buNone/>
            </a:pPr>
            <a:r>
              <a:rPr lang="ru-RU" dirty="0" smtClean="0"/>
              <a:t>На врачебном участке количество детей от рождения до 15 лет не должно превышать 800. Для их обслуживания предусмотрены 1 должность врача-педиатра и 1,5 должности медицинской сестры.</a:t>
            </a:r>
          </a:p>
          <a:p>
            <a:endParaRPr lang="ru-RU" dirty="0"/>
          </a:p>
        </p:txBody>
      </p:sp>
      <p:pic>
        <p:nvPicPr>
          <p:cNvPr id="27650" name="Picture 2" descr="http://www.doctorfm.ru/sites/default/files/pediatrr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43249"/>
            <a:ext cx="5088701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Цели участкового врача-педиатра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9144000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8675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Задачи участкового врача-педиатра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Обеспечение контактов и преемственности в работе с врачами женской консультации для наблюдения за беременными женщинами, особенно из группы риска;</a:t>
            </a:r>
          </a:p>
          <a:p>
            <a:r>
              <a:rPr lang="ru-RU" dirty="0" smtClean="0"/>
              <a:t>Посещение новорожденных в первые 3 дня после выписки из родильного дома, а также контроль патронажа новорожденных участковой медсестрой;</a:t>
            </a:r>
          </a:p>
          <a:p>
            <a:r>
              <a:rPr lang="ru-RU" dirty="0" smtClean="0"/>
              <a:t>Прием здоровых детей в поликлинике, оценка их физического и психического развития, назначение в зависимости от возраста и состояния ребенка режима, рационального питания, рекомендаций по специфической и неспецифической профилактике рахита, гипотрофии, ожирения, анемии;</a:t>
            </a:r>
          </a:p>
          <a:p>
            <a:r>
              <a:rPr lang="ru-RU" dirty="0" smtClean="0"/>
              <a:t>Организация на дому и в поликлинике профилактического наблюдения за детьми, особенно раннего и дошкольного возраста; по мере необходимости направление их для лабораторного исследования и консультации других специалистов;</a:t>
            </a:r>
          </a:p>
          <a:p>
            <a:r>
              <a:rPr lang="ru-RU" dirty="0" smtClean="0"/>
              <a:t>Составление плана прививочной работы и контроль за его выполнением совместно с участковой медсестрой, динамическое наблюдение за здоровыми и больными детьми, осуществление вместе с другими специалистами реабилитации взятых на учет детей, анализ эффективности динамического наблюдения;</a:t>
            </a:r>
          </a:p>
          <a:p>
            <a:r>
              <a:rPr lang="ru-RU" dirty="0" smtClean="0"/>
              <a:t>Организация обследования и оздоровления детей перед поступлением их в детские дошкольные учреждения и школу;</a:t>
            </a:r>
          </a:p>
          <a:p>
            <a:r>
              <a:rPr lang="ru-RU" dirty="0" smtClean="0"/>
              <a:t>Посещение по вызовам родителей детей на дому в случае их болезни, оказание лекарственной и физиотерапевтической помощи, ЛФК, при необходимости активное наблюдение больного дома до его выздоровления, госпитализации или разрешения ему посещения поликлиники;</a:t>
            </a:r>
          </a:p>
          <a:p>
            <a:r>
              <a:rPr lang="ru-RU" dirty="0" smtClean="0"/>
              <a:t>Направление детей на лечение в стационар, в случае необходимости принятие всех мер для экстренной госпитализации больного;</a:t>
            </a:r>
          </a:p>
          <a:p>
            <a:r>
              <a:rPr lang="ru-RU" dirty="0" smtClean="0"/>
              <a:t>Информирование руководства поликлиники о случаях, когда по каким-то причинам тяжелобольной ребенок остается </a:t>
            </a:r>
            <a:r>
              <a:rPr lang="ru-RU" dirty="0" err="1" smtClean="0"/>
              <a:t>негоспитализированным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Своевременное и в установленном порядке информирование о выявлении инфекционного заболевания или подозрении на него, комплексная профилактика инфекционных заболеваний;</a:t>
            </a:r>
          </a:p>
          <a:p>
            <a:r>
              <a:rPr lang="ru-RU" dirty="0" smtClean="0"/>
              <a:t>Отбор и соответствующий учет детей, нуждающихся по состоянию здоровья в санаторном и курортном лечении.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 каждой поликлинике обычно организуется работа наиболее необходимых специалистов: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0" y="2000240"/>
          <a:ext cx="9144000" cy="384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42844" y="5572140"/>
            <a:ext cx="8786874" cy="12858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Более узкие специалисты, такие как ортопед, уролог, нефролог, эндокринолог, врач функциональной диагностики, вводятся в штат одной из детских поликлиник района и обслуживают всех детей административной территории.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</TotalTime>
  <Words>1223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Организация работы детской поликлиники</vt:lpstr>
      <vt:lpstr>Амбулаторно-поликлиническая помощь детскому населению занимает ведущее место в общей системе здравоохранения и осуществляется с помощью широкой сети детских поликлиник и поликлинических отделений.</vt:lpstr>
      <vt:lpstr>Функции детских поликлиник</vt:lpstr>
      <vt:lpstr>Категории детских поликлиник в зависимости от планируемого числа посещений в день</vt:lpstr>
      <vt:lpstr>Отделения детской поликлиники</vt:lpstr>
      <vt:lpstr>Педиатрическое отделение</vt:lpstr>
      <vt:lpstr>Цели участкового врача-педиатра</vt:lpstr>
      <vt:lpstr>Задачи участкового врача-педиатра</vt:lpstr>
      <vt:lpstr>В каждой поликлинике обычно организуется работа наиболее необходимых специалистов:</vt:lpstr>
      <vt:lpstr>Отделение медицинской реабилитации</vt:lpstr>
      <vt:lpstr>Задачи отделения медицинской реабилитации:</vt:lpstr>
      <vt:lpstr>Педиатрическое отделение по оказанию медицинской помощи в организованных коллективах</vt:lpstr>
      <vt:lpstr>Структура детской городской поликлиники</vt:lpstr>
      <vt:lpstr>Регистратура</vt:lpstr>
      <vt:lpstr>Дежурный врач</vt:lpstr>
      <vt:lpstr>Кабинет доврачебной помощи</vt:lpstr>
      <vt:lpstr>Кабинет здорового ребенка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детской поликлиники</dc:title>
  <cp:lastModifiedBy>Ольга</cp:lastModifiedBy>
  <cp:revision>5</cp:revision>
  <dcterms:modified xsi:type="dcterms:W3CDTF">2016-03-15T10:41:04Z</dcterms:modified>
</cp:coreProperties>
</file>