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ирина\Desktop\блохи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ru-RU" b="1" dirty="0" smtClean="0"/>
              <a:t>Педикулез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Выполнила : ст.гр. 610 </a:t>
            </a:r>
            <a:r>
              <a:rPr lang="ru-RU" dirty="0" err="1" smtClean="0">
                <a:solidFill>
                  <a:schemeClr val="tx1"/>
                </a:solidFill>
              </a:rPr>
              <a:t>пед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Черноусова И.В.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ирина\Desktop\Pedikule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455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ирина\Desktop\1375961157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16016" cy="6897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ирина\Desktop\2014-01-24_15-59-27_377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272808" cy="6901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Постановка диагноза педикулез: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/>
          <a:lstStyle/>
          <a:p>
            <a:pPr fontAlgn="base">
              <a:buNone/>
            </a:pPr>
            <a:r>
              <a:rPr lang="ru-RU" b="1" dirty="0" smtClean="0"/>
              <a:t>Н</a:t>
            </a:r>
            <a:r>
              <a:rPr lang="ru-RU" b="1" dirty="0" smtClean="0"/>
              <a:t>а основании</a:t>
            </a:r>
          </a:p>
          <a:p>
            <a:pPr fontAlgn="base"/>
            <a:r>
              <a:rPr lang="ru-RU" dirty="0" smtClean="0"/>
              <a:t>визуального </a:t>
            </a:r>
            <a:r>
              <a:rPr lang="ru-RU" dirty="0" smtClean="0"/>
              <a:t>осмотра волосистой части головы, одежды, участков тела, лобковой области, </a:t>
            </a:r>
            <a:endParaRPr lang="ru-RU" dirty="0" smtClean="0"/>
          </a:p>
          <a:p>
            <a:pPr fontAlgn="base"/>
            <a:r>
              <a:rPr lang="ru-RU" dirty="0" smtClean="0"/>
              <a:t>проведения </a:t>
            </a:r>
            <a:r>
              <a:rPr lang="ru-RU" dirty="0" err="1" smtClean="0"/>
              <a:t>видеодерматоскопии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6145" name="Picture 1" descr="C:\Users\ирина\Desktop\pedicu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12400"/>
            <a:ext cx="4402336" cy="324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Показания к госпитализации: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 эпидемиологическим </a:t>
            </a:r>
            <a:r>
              <a:rPr lang="ru-RU" dirty="0" err="1" smtClean="0"/>
              <a:t>показаниямгоспитализируют</a:t>
            </a:r>
            <a:r>
              <a:rPr lang="ru-RU" dirty="0" smtClean="0"/>
              <a:t> </a:t>
            </a:r>
            <a:r>
              <a:rPr lang="ru-RU" dirty="0" smtClean="0"/>
              <a:t>в дерматовенерологическое </a:t>
            </a:r>
            <a:r>
              <a:rPr lang="ru-RU" dirty="0" smtClean="0"/>
              <a:t>отделение </a:t>
            </a:r>
          </a:p>
          <a:p>
            <a:r>
              <a:rPr lang="ru-RU" dirty="0" smtClean="0"/>
              <a:t>при </a:t>
            </a:r>
            <a:r>
              <a:rPr lang="ru-RU" dirty="0" smtClean="0"/>
              <a:t>выявлении педикулеза у лиц, поступивших в стационар, санитарная обработка проводится в приемном отделении. Вещи больных и специальная одежда персонала, проводившего обработку, помещается в клеенчатый мешок и направляется в дезинфекционную камеру для обеззараживания.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приемных отделениях медицинских организаций нательное белье и одежда поступающих больных обрабатывается в дезинфекционной камере или обеззараживается инсектицидом, или временно исключается из использования (нательное белье и одежда помещается в полиэтиленовые мешки на срок не менее трех дней). Постельные принадлежности, которыми пользовались больные чесоткой в стационарах, обрабатываются в дезинфекционных камерах или обеззараживаются инсектицидом.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Лечение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300192" cy="6264696"/>
          </a:xfrm>
        </p:spPr>
        <p:txBody>
          <a:bodyPr>
            <a:normAutofit fontScale="47500" lnSpcReduction="20000"/>
          </a:bodyPr>
          <a:lstStyle/>
          <a:p>
            <a:pPr lvl="0" fontAlgn="base"/>
            <a:r>
              <a:rPr lang="ru-RU" b="1" dirty="0" smtClean="0"/>
              <a:t>Пара-Плюс</a:t>
            </a:r>
            <a:r>
              <a:rPr lang="ru-RU" b="1" dirty="0" smtClean="0"/>
              <a:t>»</a:t>
            </a:r>
            <a:r>
              <a:rPr lang="ru-RU" dirty="0" smtClean="0"/>
              <a:t> - средство аэрозоль на основе сразу двух компонентов-инсектицидов </a:t>
            </a:r>
            <a:r>
              <a:rPr lang="ru-RU" dirty="0" err="1" smtClean="0"/>
              <a:t>перметрина</a:t>
            </a:r>
            <a:r>
              <a:rPr lang="ru-RU" dirty="0" smtClean="0"/>
              <a:t> и </a:t>
            </a:r>
            <a:r>
              <a:rPr lang="ru-RU" dirty="0" err="1" smtClean="0"/>
              <a:t>малатиона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вспомогательного усиливающего компонента </a:t>
            </a:r>
            <a:r>
              <a:rPr lang="ru-RU" dirty="0" err="1" smtClean="0"/>
              <a:t>пиперонил</a:t>
            </a:r>
            <a:r>
              <a:rPr lang="ru-RU" dirty="0" smtClean="0"/>
              <a:t> </a:t>
            </a:r>
            <a:r>
              <a:rPr lang="ru-RU" dirty="0" err="1" smtClean="0"/>
              <a:t>бутоксида</a:t>
            </a:r>
            <a:r>
              <a:rPr lang="ru-RU" dirty="0" smtClean="0"/>
              <a:t> - один убивает вшей, другой воздействует на гнид, закрепленных у корня волоса, а третий усиливает действие </a:t>
            </a:r>
            <a:r>
              <a:rPr lang="ru-RU" dirty="0" err="1" smtClean="0"/>
              <a:t>перметрина</a:t>
            </a:r>
            <a:r>
              <a:rPr lang="ru-RU" dirty="0" smtClean="0"/>
              <a:t> и не дает паразитам развить устойчивость к активным веществам. Пара-плюс наносится на 10 минут, противопоказан детям младше 2,5 лет, может использоваться повторно.</a:t>
            </a:r>
          </a:p>
          <a:p>
            <a:pPr lvl="0" fontAlgn="base"/>
            <a:r>
              <a:rPr lang="ru-RU" b="1" dirty="0" smtClean="0"/>
              <a:t>«Никс»</a:t>
            </a:r>
            <a:r>
              <a:rPr lang="ru-RU" dirty="0" smtClean="0"/>
              <a:t> - шампунь со слабой концентрацией инсектицида </a:t>
            </a:r>
            <a:r>
              <a:rPr lang="ru-RU" dirty="0" err="1" smtClean="0"/>
              <a:t>перметрина</a:t>
            </a:r>
            <a:r>
              <a:rPr lang="ru-RU" dirty="0" smtClean="0"/>
              <a:t>, но долгим действием, может применяться по назначению врача педиатра к детям, беременным, аллергикам, по назначению врача дерматолога к лицам с кожными заболеваниями, но строго по инструкции на упаковке.</a:t>
            </a:r>
          </a:p>
          <a:p>
            <a:pPr lvl="0" fontAlgn="base"/>
            <a:r>
              <a:rPr lang="ru-RU" b="1" dirty="0" smtClean="0"/>
              <a:t> «</a:t>
            </a:r>
            <a:r>
              <a:rPr lang="ru-RU" b="1" dirty="0" err="1" smtClean="0"/>
              <a:t>Медифокс</a:t>
            </a:r>
            <a:r>
              <a:rPr lang="ru-RU" b="1" dirty="0" smtClean="0"/>
              <a:t>» или «</a:t>
            </a:r>
            <a:r>
              <a:rPr lang="ru-RU" b="1" dirty="0" err="1" smtClean="0"/>
              <a:t>Медифокс</a:t>
            </a:r>
            <a:r>
              <a:rPr lang="ru-RU" b="1" dirty="0" smtClean="0"/>
              <a:t> </a:t>
            </a:r>
            <a:r>
              <a:rPr lang="ru-RU" b="1" dirty="0" err="1" smtClean="0"/>
              <a:t>супер</a:t>
            </a:r>
            <a:r>
              <a:rPr lang="ru-RU" b="1" dirty="0" smtClean="0"/>
              <a:t>»</a:t>
            </a:r>
            <a:r>
              <a:rPr lang="ru-RU" dirty="0" smtClean="0"/>
              <a:t> - препарат на основе </a:t>
            </a:r>
            <a:r>
              <a:rPr lang="ru-RU" dirty="0" err="1" smtClean="0"/>
              <a:t>перметрина</a:t>
            </a:r>
            <a:r>
              <a:rPr lang="ru-RU" dirty="0" smtClean="0"/>
              <a:t>, выпускается в виде геля и концентрата, наносится на волосы на 30 минут.</a:t>
            </a:r>
          </a:p>
          <a:p>
            <a:pPr lvl="0" fontAlgn="base"/>
            <a:r>
              <a:rPr lang="ru-RU" b="1" dirty="0" smtClean="0"/>
              <a:t>«</a:t>
            </a:r>
            <a:r>
              <a:rPr lang="ru-RU" b="1" dirty="0" err="1" smtClean="0"/>
              <a:t>Педилин</a:t>
            </a:r>
            <a:r>
              <a:rPr lang="ru-RU" b="1" dirty="0" smtClean="0"/>
              <a:t>»</a:t>
            </a:r>
            <a:r>
              <a:rPr lang="ru-RU" dirty="0" smtClean="0"/>
              <a:t> - препарат на основе химического фосфорорганического инсектицида </a:t>
            </a:r>
            <a:r>
              <a:rPr lang="ru-RU" dirty="0" err="1" smtClean="0"/>
              <a:t>малатиона</a:t>
            </a:r>
            <a:r>
              <a:rPr lang="ru-RU" dirty="0" smtClean="0"/>
              <a:t> и синтетического инсектицида </a:t>
            </a:r>
            <a:r>
              <a:rPr lang="ru-RU" dirty="0" err="1" smtClean="0"/>
              <a:t>тетраметрина</a:t>
            </a:r>
            <a:r>
              <a:rPr lang="ru-RU" dirty="0" smtClean="0"/>
              <a:t>, двумя компонентами одновременно эффективно воздействует на вшей и гнид, выпускается в виде раствора, эмульсии, геля, наносится на 3-5 минут.</a:t>
            </a:r>
          </a:p>
          <a:p>
            <a:pPr lvl="0" fontAlgn="base"/>
            <a:r>
              <a:rPr lang="ru-RU" b="1" dirty="0" smtClean="0"/>
              <a:t>«</a:t>
            </a:r>
            <a:r>
              <a:rPr lang="ru-RU" b="1" dirty="0" err="1" smtClean="0"/>
              <a:t>Ниттифор</a:t>
            </a:r>
            <a:r>
              <a:rPr lang="ru-RU" b="1" dirty="0" smtClean="0"/>
              <a:t>»</a:t>
            </a:r>
            <a:r>
              <a:rPr lang="ru-RU" dirty="0" smtClean="0"/>
              <a:t> - препарат длительного действия на основе </a:t>
            </a:r>
            <a:r>
              <a:rPr lang="ru-RU" dirty="0" err="1" smtClean="0"/>
              <a:t>перметрина</a:t>
            </a:r>
            <a:r>
              <a:rPr lang="ru-RU" dirty="0" smtClean="0"/>
              <a:t>, выпускается в виде лосьона, который наносится на влажные волосы на 40 минут и крема, которым смазываются кожа и сухие волосы на 10 минут.</a:t>
            </a:r>
          </a:p>
          <a:p>
            <a:pPr lvl="0" fontAlgn="base"/>
            <a:r>
              <a:rPr lang="ru-RU" b="1" dirty="0" smtClean="0"/>
              <a:t>«</a:t>
            </a:r>
            <a:r>
              <a:rPr lang="ru-RU" b="1" dirty="0" err="1" smtClean="0"/>
              <a:t>Спрей-Пакс</a:t>
            </a:r>
            <a:r>
              <a:rPr lang="ru-RU" b="1" dirty="0" smtClean="0"/>
              <a:t>»</a:t>
            </a:r>
            <a:r>
              <a:rPr lang="ru-RU" dirty="0" smtClean="0"/>
              <a:t> - аэрозоль на основе комбинации компонентов натурального инсектицида </a:t>
            </a:r>
            <a:r>
              <a:rPr lang="ru-RU" dirty="0" err="1" smtClean="0"/>
              <a:t>пиретрина</a:t>
            </a:r>
            <a:r>
              <a:rPr lang="ru-RU" dirty="0" smtClean="0"/>
              <a:t> и </a:t>
            </a:r>
            <a:r>
              <a:rPr lang="ru-RU" dirty="0" err="1" smtClean="0"/>
              <a:t>пиперонил</a:t>
            </a:r>
            <a:r>
              <a:rPr lang="ru-RU" dirty="0" smtClean="0"/>
              <a:t> </a:t>
            </a:r>
            <a:r>
              <a:rPr lang="ru-RU" dirty="0" err="1" smtClean="0"/>
              <a:t>бутоксида</a:t>
            </a:r>
            <a:r>
              <a:rPr lang="ru-RU" dirty="0" smtClean="0"/>
              <a:t>, может применяться при лечении головного и лобкового педикулеза, наносится на 30 минут.</a:t>
            </a:r>
          </a:p>
          <a:p>
            <a:pPr fontAlgn="base"/>
            <a:r>
              <a:rPr lang="ru-RU" dirty="0" smtClean="0"/>
              <a:t>Металлический гребешок, для вычесывания гнид.</a:t>
            </a:r>
            <a:endParaRPr lang="ru-RU" dirty="0"/>
          </a:p>
        </p:txBody>
      </p:sp>
      <p:pic>
        <p:nvPicPr>
          <p:cNvPr id="1026" name="Picture 2" descr="C:\Users\ирина\Desktop\lechenie-pedikuleza-u-detej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рина\Desktop\gty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561" y="2132856"/>
            <a:ext cx="2814439" cy="179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рина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32656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Санитарно – просветительная  </a:t>
            </a:r>
            <a:r>
              <a:rPr lang="ru-RU" b="1" dirty="0" smtClean="0"/>
              <a:t>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Соблюдение правил личной гигиены.</a:t>
            </a:r>
          </a:p>
          <a:p>
            <a:pPr fontAlgn="base"/>
            <a:r>
              <a:rPr lang="ru-RU" dirty="0" smtClean="0"/>
              <a:t>Профилактические мед. осмотры</a:t>
            </a:r>
            <a:br>
              <a:rPr lang="ru-RU" dirty="0" smtClean="0"/>
            </a:br>
            <a:r>
              <a:rPr lang="ru-RU" dirty="0" smtClean="0"/>
              <a:t>-обеспечение организованных коллективов </a:t>
            </a:r>
            <a:r>
              <a:rPr lang="ru-RU" dirty="0" smtClean="0"/>
              <a:t>сменным </a:t>
            </a:r>
            <a:r>
              <a:rPr lang="ru-RU" dirty="0" smtClean="0"/>
              <a:t>постельным бельем, средствами личной гигиены, дезинфекционными и моющими средствами;</a:t>
            </a:r>
            <a:br>
              <a:rPr lang="ru-RU" dirty="0" smtClean="0"/>
            </a:br>
            <a:r>
              <a:rPr lang="ru-RU" dirty="0" smtClean="0"/>
              <a:t>- оснащение дезинфекционным оборудованием и обеспечение дезинфекционными средствами медицинских организаций, приемников-распределителей, организаций систем социального обеспечения, следственных изоляторов, домов ночного пребывания, мест временного пребывания мигрантов, санитарных пропускников, бань, прачечных.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Осмотру подлежат: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дети, посещающие дошкольные образовательные организации - ежемесячно;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учащиеся общеобразовательных и профессиональных образовательных организаций - 4 раза в год;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учащиеся школ-интернатов, дети, проживающие в детских домах, домах ребенка - в соответствии с законодательством Российской Федерации;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дети, выезжающие на отдых в оздоровительные организации - до отъезда;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дети, находящиеся в детской оздоровительной организации - еженедельно;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больные, поступающие на стационарное лечение - при поступлении и далее 1 раз в 7 дней;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лица, находящиеся в организациях системы социального обеспечения - 2 раза в месяц;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амбулаторные больные - при обращении;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работники организаций - при проведении диспансеризации и профилактических осмотров.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Осложнения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Блефарит</a:t>
            </a:r>
            <a:r>
              <a:rPr lang="ru-RU" dirty="0" smtClean="0"/>
              <a:t>, конъюнктивит </a:t>
            </a:r>
          </a:p>
          <a:p>
            <a:pPr lvl="0" fontAlgn="base"/>
            <a:r>
              <a:rPr lang="ru-RU" dirty="0" smtClean="0"/>
              <a:t>Лимфаденит </a:t>
            </a:r>
          </a:p>
          <a:p>
            <a:pPr lvl="0" fontAlgn="base"/>
            <a:r>
              <a:rPr lang="ru-RU" dirty="0" smtClean="0"/>
              <a:t>Фурункулез </a:t>
            </a:r>
          </a:p>
          <a:p>
            <a:pPr lvl="0" fontAlgn="base"/>
            <a:r>
              <a:rPr lang="ru-RU" dirty="0" smtClean="0"/>
              <a:t>Аллергический дерматит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www.operabelno.ru/wp-content/uploads/2014/06/blefa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За лицами, контактировавшими с больным педикулезом, устанавливается медицинское наблюдение сроком на 1 месяц с проведением осмотров 1 раз в 10 дней с занесением результатов осмотра в журнал.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Педикулез</vt:lpstr>
      <vt:lpstr>Постановка диагноза педикулез: </vt:lpstr>
      <vt:lpstr>Показания к госпитализации:  </vt:lpstr>
      <vt:lpstr>Слайд 4</vt:lpstr>
      <vt:lpstr>Лечение</vt:lpstr>
      <vt:lpstr>Санитарно – просветительная  работа</vt:lpstr>
      <vt:lpstr>Осмотру подлежат:</vt:lpstr>
      <vt:lpstr>Осложнения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Педикулез</dc:title>
  <dc:creator>ирина</dc:creator>
  <cp:lastModifiedBy>ирина</cp:lastModifiedBy>
  <cp:revision>3</cp:revision>
  <dcterms:created xsi:type="dcterms:W3CDTF">2016-03-08T13:58:46Z</dcterms:created>
  <dcterms:modified xsi:type="dcterms:W3CDTF">2016-03-08T14:20:54Z</dcterms:modified>
</cp:coreProperties>
</file>