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0" r:id="rId4"/>
    <p:sldId id="258" r:id="rId5"/>
    <p:sldId id="265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829761"/>
          </a:xfrm>
        </p:spPr>
        <p:txBody>
          <a:bodyPr/>
          <a:lstStyle/>
          <a:p>
            <a:pPr algn="ctr"/>
            <a:r>
              <a:rPr lang="ru-RU" dirty="0" smtClean="0"/>
              <a:t>Вибротерапия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284984"/>
            <a:ext cx="7772400" cy="21216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Выполнила: студентка первого</a:t>
            </a:r>
          </a:p>
          <a:p>
            <a:r>
              <a:rPr lang="ru-RU" dirty="0" smtClean="0"/>
              <a:t> курса ФФМО </a:t>
            </a:r>
            <a:r>
              <a:rPr lang="ru-RU" dirty="0" smtClean="0"/>
              <a:t>лечебного </a:t>
            </a:r>
          </a:p>
          <a:p>
            <a:r>
              <a:rPr lang="ru-RU" dirty="0" smtClean="0"/>
              <a:t>Факультета</a:t>
            </a:r>
            <a:r>
              <a:rPr lang="ru-RU" dirty="0" smtClean="0"/>
              <a:t> 121 </a:t>
            </a:r>
            <a:r>
              <a:rPr lang="ru-RU" dirty="0" smtClean="0"/>
              <a:t>группы</a:t>
            </a:r>
          </a:p>
          <a:p>
            <a:r>
              <a:rPr lang="ru-RU" dirty="0" smtClean="0"/>
              <a:t>Березникова Влада </a:t>
            </a:r>
            <a:r>
              <a:rPr lang="ru-RU" dirty="0" smtClean="0"/>
              <a:t>Евгеньевна</a:t>
            </a:r>
          </a:p>
          <a:p>
            <a:r>
              <a:rPr lang="ru-RU" dirty="0" smtClean="0"/>
              <a:t>Руководитель: Ремизов И.А.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k\Desktop\вибрация\mb4_00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199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k\Desktop\вибрация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2043608"/>
            <a:ext cx="8640960" cy="11863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http://www.kupibonus.ru/upload/resize_cache/iblock/9a6/400_400_1/9a67f25f48df2657759b1e626457fd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7232">
            <a:off x="4090531" y="3390715"/>
            <a:ext cx="4857089" cy="3217823"/>
          </a:xfrm>
          <a:prstGeom prst="rect">
            <a:avLst/>
          </a:prstGeom>
          <a:noFill/>
        </p:spPr>
      </p:pic>
      <p:pic>
        <p:nvPicPr>
          <p:cNvPr id="6" name="Picture 2" descr="http://intranet.tdmu.edu.ua/data/kafedra/internal/distance/classes_stud/%D0%A0%D1%83%D1%81%D1%81%D0%BA%D0%B8%D0%B9/2%20%D0%BA%D1%83%D1%80%D1%81/%D0%9C%D0%B5%D0%B4%D0%B8%D1%86%D0%B8%D0%BD%D1%81%D0%BA%D0%B0%D1%8F%20%D0%B8%20%D1%81%D0%BE%D1%86%D0%B8%D0%B0%D0%BB%D1%8C%D0%BD%D0%B0%D1%8F%20%D1%80%D0%B5%D0%B0%D0%B1%D0%B8%D0%BB%D0%B8%D1%82%D0%B0%D1%86%D0%B8%D1%8F/%D0%97%D0%B0%D0%BD%D1%8F%D1%82%D0%B8%D0%B5%203.files/image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4548">
            <a:off x="367660" y="610593"/>
            <a:ext cx="4892413" cy="3098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206949" cy="62646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0" name="AutoShape 2" descr="https://encrypted-tbn1.gstatic.com/images?q=tbn:ANd9GcRwefrqsaDsaU7B2DDtJ_BUhkcCfIJ92Cq7D9i01FAv7uO3Skw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encrypted-tbn1.gstatic.com/images?q=tbn:ANd9GcRwefrqsaDsaU7B2DDtJ_BUhkcCfIJ92Cq7D9i01FAv7uO3Skw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s://encrypted-tbn1.gstatic.com/images?q=tbn:ANd9GcRwefrqsaDsaU7B2DDtJ_BUhkcCfIJ92Cq7D9i01FAv7uO3Skw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https://encrypted-tbn1.gstatic.com/images?q=tbn:ANd9GcQvnZLiAk6VOLSYytAK8oXZ3cbC_VntcDPGQ4BSMiB4US3qm7d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4664"/>
            <a:ext cx="3744416" cy="6162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k\Desktop\вибрация\image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264696" cy="5975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data.lact.ru/f1/s/39/775/image/669/844/medium_fizi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992888" cy="6394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err="1" smtClean="0"/>
              <a:t>Антицеллюлит</a:t>
            </a:r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r>
              <a:rPr lang="ru-RU" dirty="0" smtClean="0"/>
              <a:t>Миф или правда?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3" name="Picture 1" descr="vibromassazher-dlya-pohudeniya-otzy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6419"/>
            <a:ext cx="4392488" cy="653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4800" b="1" i="1" u="sng" dirty="0" smtClean="0"/>
              <a:t>Спасибо за внимание .)</a:t>
            </a:r>
            <a:endParaRPr lang="ru-RU" sz="4800" b="1" i="1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841</TotalTime>
  <Words>29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Вибротерапия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Вибротерапия</dc:title>
  <dc:creator>k</dc:creator>
  <cp:lastModifiedBy>k</cp:lastModifiedBy>
  <cp:revision>25</cp:revision>
  <dcterms:created xsi:type="dcterms:W3CDTF">2015-04-10T15:10:12Z</dcterms:created>
  <dcterms:modified xsi:type="dcterms:W3CDTF">2015-04-11T07:03:29Z</dcterms:modified>
</cp:coreProperties>
</file>