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катерина В. Харитонова" initials="ЕВХ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9771" autoAdjust="0"/>
  </p:normalViewPr>
  <p:slideViewPr>
    <p:cSldViewPr>
      <p:cViewPr>
        <p:scale>
          <a:sx n="100" d="100"/>
          <a:sy n="100" d="100"/>
        </p:scale>
        <p:origin x="-52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344D2-3FB9-4758-9DB3-FB3C95C9BE9C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C54C5-2C60-4743-9925-0F7241940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928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C54C5-2C60-4743-9925-0F72419409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151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Возникает остро, сопровождается зудом, покалыванием, болью. Одновременно или через сутки появляется красное, слегка отечное пятно, на котором появляются группы пузырьков, наполненных прозрачным содержимым. Через 3-4 дня пузырьки подсыхают, образуя рыхлые серозно-гнойные корочки. Иногда наблюдается увеличение регионарных </a:t>
            </a:r>
            <a:r>
              <a:rPr lang="ru-RU" dirty="0" err="1" smtClean="0"/>
              <a:t>лимфоузлов</a:t>
            </a:r>
            <a:r>
              <a:rPr lang="ru-RU" dirty="0" smtClean="0"/>
              <a:t>. Больные жалуются на недомогание, мышечные боли, озноб, повышение температуры до 38-39 гр.С. Постепенно корочки отпадают, эрозии </a:t>
            </a:r>
            <a:r>
              <a:rPr lang="ru-RU" dirty="0" err="1" smtClean="0"/>
              <a:t>эпителизируются</a:t>
            </a:r>
            <a:r>
              <a:rPr lang="ru-RU" dirty="0" smtClean="0"/>
              <a:t> и болезнь завершается через 1-2 недели. </a:t>
            </a:r>
            <a:r>
              <a:rPr lang="ru-RU" b="1" dirty="0" smtClean="0"/>
              <a:t>Локализация : </a:t>
            </a:r>
            <a:r>
              <a:rPr lang="ru-RU" b="0" dirty="0" smtClean="0"/>
              <a:t>к</a:t>
            </a:r>
            <a:r>
              <a:rPr lang="ru-RU" dirty="0" smtClean="0"/>
              <a:t>рылья носа, углы рта, красная кайма губ, половые органы. В зависимости от локализации, тяжести поражения выделяют:  простой, губной,  половых органов, лихорадочный, </a:t>
            </a:r>
            <a:r>
              <a:rPr lang="ru-RU" dirty="0" err="1" smtClean="0"/>
              <a:t>герпетический</a:t>
            </a:r>
            <a:r>
              <a:rPr lang="ru-RU" dirty="0" smtClean="0"/>
              <a:t> стоматит, </a:t>
            </a:r>
            <a:r>
              <a:rPr lang="ru-RU" dirty="0" err="1" smtClean="0"/>
              <a:t>герпетиформная</a:t>
            </a:r>
            <a:r>
              <a:rPr lang="ru-RU" dirty="0" smtClean="0"/>
              <a:t> экзема, рецидивирующий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Провоцирующими факторами служат: ОРВИ, микротравмы полости рта, экстракция зубов, психическая травма. Заразиться вирусом можно и при половом контакте, и при поцелуе. Резервуаром вируса, находящегося в латентном периоде служат нервные ганглии.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герпетическом</a:t>
            </a:r>
            <a:r>
              <a:rPr lang="ru-RU" dirty="0" smtClean="0"/>
              <a:t> стоматите пузырьки располагаются на слизистой полости рта.  При </a:t>
            </a:r>
            <a:r>
              <a:rPr lang="ru-RU" dirty="0" err="1" smtClean="0"/>
              <a:t>герпетиформной</a:t>
            </a:r>
            <a:r>
              <a:rPr lang="ru-RU" dirty="0" smtClean="0"/>
              <a:t> экземе, на фоне эритемы и </a:t>
            </a:r>
            <a:r>
              <a:rPr lang="ru-RU" dirty="0" err="1" smtClean="0"/>
              <a:t>герпетических</a:t>
            </a:r>
            <a:r>
              <a:rPr lang="ru-RU" dirty="0" smtClean="0"/>
              <a:t> пузырьков, появляется </a:t>
            </a:r>
            <a:r>
              <a:rPr lang="ru-RU" dirty="0" err="1" smtClean="0"/>
              <a:t>лимфоаденит</a:t>
            </a:r>
            <a:r>
              <a:rPr lang="ru-RU" dirty="0" smtClean="0"/>
              <a:t>, конъюнктивит, кератит, могут быть </a:t>
            </a:r>
            <a:r>
              <a:rPr lang="ru-RU" dirty="0" err="1" smtClean="0"/>
              <a:t>менингеальные</a:t>
            </a:r>
            <a:r>
              <a:rPr lang="ru-RU" dirty="0" smtClean="0"/>
              <a:t> симптомы, желудочно-кишечные расстройства, пневмонии, сепсис.  Рецидивирующий герпес характеризуется повторными (в течение многих месяцев), высыпаниями пузырьков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C54C5-2C60-4743-9925-0F724194096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Заболевание начинается остро, с повышением температуры, болей неврологического характера, может быть слабость, головная боль, тошнота, рвота. Вирус избирательно поражает кожу и нервную систем. Локализация – по ходу крупных нервных стволов или их ветвей на лице, на боковой поверхности туловища, в редких случаях на слизистых полости рта, носа. После окончания высыпаний, температура нормализуется. Вначале заболевания на коже появляется отечные </a:t>
            </a:r>
            <a:r>
              <a:rPr lang="ru-RU" dirty="0" err="1" smtClean="0"/>
              <a:t>эритематозные</a:t>
            </a:r>
            <a:r>
              <a:rPr lang="ru-RU" dirty="0" smtClean="0"/>
              <a:t> пятна, в течение нескольких часов на пятнах появляются пузырьки с серозным содержимым. Через несколько дней, пузырьки подсыхают, образуя желтовато-бурые корочки, эритема бледнеет. Иногда пузырьки вскрываются и образуется ярко-красная эрозия. Вслед за первой волной высыпаний идет следующая. Заболевание длительное, иногда до 4-5 недель, после исчезновения сыпи могут быть парезы мышц или стойкая невралгия.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C54C5-2C60-4743-9925-0F724194096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Инкубационный период может достигать до 9 месяцев. Клиническая картина бородавок разнообразна. Различают обыкновенные, плоские, подошвенные бородавки. Бородавки </a:t>
            </a:r>
            <a:r>
              <a:rPr lang="ru-RU" dirty="0" err="1" smtClean="0"/>
              <a:t>этоэпидермальные</a:t>
            </a:r>
            <a:r>
              <a:rPr lang="ru-RU" dirty="0" smtClean="0"/>
              <a:t> опухолевидные разрастания размерами от булавочной головки до монеты около 2 см.</a:t>
            </a:r>
          </a:p>
          <a:p>
            <a:r>
              <a:rPr lang="ru-RU" dirty="0" smtClean="0"/>
              <a:t>Обыкновенные (вульгарные) бородавки локализуются на тыльной стороне кистей. Это безболезненные, плотные, резко отграниченные сероватые</a:t>
            </a:r>
          </a:p>
          <a:p>
            <a:r>
              <a:rPr lang="ru-RU" dirty="0" smtClean="0"/>
              <a:t> или бурые узелки с неровной, ороговевшей поверхностью. Среди множества бородавок часто выделяют наиболее крупную - материнскую.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Причина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бородавок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ПВЧ и нарушение гигиены.</a:t>
            </a:r>
          </a:p>
          <a:p>
            <a:r>
              <a:rPr lang="ru-RU" dirty="0" smtClean="0"/>
              <a:t>Плоские (юношеские) бородавки обычно множественные узелки располагаются на тыльной стороне кистей, лице, располагаясь группами. Эти бородавки имеют гладкую поверхность, нечеткие округлые очертания, часто рецидивируют.</a:t>
            </a:r>
          </a:p>
          <a:p>
            <a:r>
              <a:rPr lang="ru-RU" dirty="0" smtClean="0"/>
              <a:t>Подошвенные бородавки резко болезненны, незначительно возвышаются над окружающей кожей и напоминают мозоли. Их возникновению часто способствует постоянное давление обувью, травмы, </a:t>
            </a:r>
            <a:r>
              <a:rPr lang="ru-RU" dirty="0" err="1" smtClean="0"/>
              <a:t>гипергидроз</a:t>
            </a:r>
            <a:r>
              <a:rPr lang="ru-RU" dirty="0" smtClean="0"/>
              <a:t>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C54C5-2C60-4743-9925-0F724194096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Остроконечные кондиломы (бородавки). Локализуются на месте перехода кожи в слизистую оболочку. Процесс начинается с появления мелких </a:t>
            </a:r>
            <a:r>
              <a:rPr lang="ru-RU" dirty="0" err="1" smtClean="0"/>
              <a:t>тестоватой</a:t>
            </a:r>
            <a:r>
              <a:rPr lang="ru-RU" dirty="0" smtClean="0"/>
              <a:t> консистенции узелков, которые постепенно разрастаясь, образуют дольчатое опухолевидное образование, напоминающее петушиный гребешок или цветную капусту. Остроконечные кондиломы имеют суженое основание, нередко поверхность их </a:t>
            </a:r>
            <a:r>
              <a:rPr lang="ru-RU" dirty="0" err="1" smtClean="0"/>
              <a:t>мацерируется</a:t>
            </a:r>
            <a:r>
              <a:rPr lang="ru-RU" dirty="0" smtClean="0"/>
              <a:t> и </a:t>
            </a:r>
            <a:r>
              <a:rPr lang="ru-RU" dirty="0" err="1" smtClean="0"/>
              <a:t>эрозируется</a:t>
            </a:r>
            <a:r>
              <a:rPr lang="ru-RU" dirty="0" smtClean="0"/>
              <a:t>, издавая неприятный запах.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C54C5-2C60-4743-9925-0F724194096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коже появляются мелкие, блестящие, перламутровые круглые узелки с пуповидным вдавлением в центре. Размеры узелков от просяного зерна до горошины. При </a:t>
            </a:r>
            <a:r>
              <a:rPr lang="ru-RU" dirty="0" err="1" smtClean="0"/>
              <a:t>сдавлении</a:t>
            </a:r>
            <a:r>
              <a:rPr lang="ru-RU" dirty="0" smtClean="0"/>
              <a:t> пинцетом из узелка выделяется белая кашицеобразная масса, в которой кроме ороговевших клеток множество моллюскообразных телец. Локализация: на лице, шее, кистях, туловище, животе</a:t>
            </a:r>
          </a:p>
          <a:p>
            <a:r>
              <a:rPr lang="ru-RU" dirty="0" smtClean="0"/>
              <a:t>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Распространённость контагиозного моллюска среди детей во всём мире составляет приблизительно 3-11 %. В среднем в популяции заражено от 1,2 % до 22 % населения, мужчины болеют чаще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C54C5-2C60-4743-9925-0F724194096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Роль медицинской сестры в просвещении населения очень</a:t>
            </a:r>
            <a:r>
              <a:rPr lang="ru-RU" baseline="0" dirty="0" smtClean="0"/>
              <a:t> важна с целью профилактики вирусных и паразитарных заболеваний. Привития навыков гигиены у населения.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C54C5-2C60-4743-9925-0F724194096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Членистоногие-  эктопаразиты, среди которых вши   (лобковая, головная и платяная), клопы и клещи.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Паразиты могут обитать  на коже, вирусные заболевания,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поражать кожу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человека, поэтому  медицинская сестра/брат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 встречаться с паразитарными  и вирусными заболеваниями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обязана уметь  выявить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проводить профилактику.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C54C5-2C60-4743-9925-0F724194096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Иное название данного заболевания – вшивость. Вши – это паразиты, сосущие кровь, весь цикл жизни которых проходит на человеке. Они откладывают яйца, называемые гнидами, у основания волос. Через пять-семь дней они становятся личинками, а спустя три недели полностью взрослыми особями. На человеке вши живут до двух месяцев. Могут заразить «хозяина» сыпным либо возвратным тифом. Есть три типа педикулеза, вызываемых вшами разного типа.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C54C5-2C60-4743-9925-0F724194096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Головной педикулез</a:t>
            </a:r>
            <a:r>
              <a:rPr lang="ru-RU" dirty="0" smtClean="0"/>
              <a:t>. Паразиты затрагивают голову, усы, бороду, брови, ресницы. Откладывают яйца, которые прикрепляются к волосам хитиновым веществом. Развитие яиц занимает 2 недели с несколькими линьками, когда личинка насыщается кровью. В следствии расчесов появляются пиодермии. В дальнейшем волосы склеиваются в виде клубка, образуя колтун с крайне неприятным запахом.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Платяной педикулез</a:t>
            </a:r>
            <a:r>
              <a:rPr lang="ru-RU" dirty="0" smtClean="0"/>
              <a:t>. Вши живут в складках кожи, которые касаются одежды (область плеч, спины, подмышек, живота, поясницы). откладывают яйца в складках нательного белья, одежды и только для питания переходит на кожу поясницы, межлопаточную область и в местах плотного прилегания одежды.  Расчесы носят лишайный характер и осложняются пиодермии. При длительном педикулезе в указанных местах появляются шелушение и пигментация. </a:t>
            </a:r>
          </a:p>
          <a:p>
            <a:r>
              <a:rPr lang="ru-RU" dirty="0" smtClean="0"/>
              <a:t>Лобковой педикулез. Вызывается </a:t>
            </a:r>
            <a:r>
              <a:rPr lang="ru-RU" dirty="0" err="1" smtClean="0"/>
              <a:t>площицами</a:t>
            </a:r>
            <a:r>
              <a:rPr lang="ru-RU" dirty="0" smtClean="0"/>
              <a:t>. Вши обитают в паховой области. При лобковом педикулезе отмечается сильный зуд в паху, обитает на лобке , волосах подмышечных впадин, бороде, усах, груди, живота. Передача происходит через прямой контакт или белье. </a:t>
            </a:r>
            <a:r>
              <a:rPr lang="ru-RU" dirty="0" err="1" smtClean="0"/>
              <a:t>Площица</a:t>
            </a:r>
            <a:r>
              <a:rPr lang="ru-RU" dirty="0" smtClean="0"/>
              <a:t> плотно прикрепляется к устью фолликула, в результате на коже появляются синевато тусклые, неправильного очертания пятна, размером – до 1 сантиметра, не исчезающие от давления.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C54C5-2C60-4743-9925-0F724194096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самостоятельные нозологические формы, головной и платяной педикулез подлежат обязательной регистрации в России с 1987 г. согласно Приказу МЗ СССР №320 «О дальнейшем усилении и совершенствовании мероприятий по профилактике сыпного тифа и борьбе с педикулезом».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Профилактика паразитарных болезней на территории Российской Федерации.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Санитарно-эпидемиологические правила и нормативы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СанПиН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3.2.3215-14(с изменениями на 29 декабря 2015 года).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C54C5-2C60-4743-9925-0F724194096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Чесотка является самым распространенным паразитарным заболеванием кожи. Истинный уровень заболеваемости выше интенсивного показателя, так как не учитываются случаи при обращении больных к специалистам </a:t>
            </a:r>
            <a:r>
              <a:rPr lang="ru-RU" dirty="0" err="1" smtClean="0"/>
              <a:t>общелечебной</a:t>
            </a:r>
            <a:r>
              <a:rPr lang="ru-RU" dirty="0" smtClean="0"/>
              <a:t> сети, а также к дерматологам, при самолечении. Уровень лабораторной диагностики чесотки в кожно-венерологических учреждениях недостаточен. </a:t>
            </a:r>
          </a:p>
          <a:p>
            <a:r>
              <a:rPr lang="ru-RU" dirty="0" smtClean="0"/>
              <a:t>Чесоточные клещи живут и размножаются только в коже человека. В других условиях гибнут через несколько дней. Клещи быстро размножаются, самки откладывают около 40-50 яиц, которые через 2 линьки превращаются во взрослых особей. Оплодотворенная самка пробуравливает в верхнем слое эпидермиса чесоточный ход – галерею, где откладывает яйца из которых вылупляются личинки, вскрывающие покрышку хода и выходящие на поверхность, где вместе с самцами и оплодотворенными самками своими укусами вызывают зуд и расчесы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C54C5-2C60-4743-9925-0F724194096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Локализация– межпальцевые складки и боковые поверхности пальцев, запястья с ладонной стороны, </a:t>
            </a:r>
            <a:r>
              <a:rPr lang="ru-RU" dirty="0" err="1" smtClean="0"/>
              <a:t>сгибательные</a:t>
            </a:r>
            <a:r>
              <a:rPr lang="ru-RU" dirty="0" smtClean="0"/>
              <a:t> поверхности предплечий и плеч, передняя стенка подмышечной ямки, боковые поверхности груди и живота, ягодицы, кожа полового члена, внутренняя поверхность бедер, подколенные впадины, у маленьких детей стопы. Сыпь симметричная – вход-выход.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C54C5-2C60-4743-9925-0F724194096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взрослых вирусные заболевания кожи составляют 3-4%, у детей (чаще в возрасте 5-8 лет) – до 9,5% дерматозов. 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C54C5-2C60-4743-9925-0F724194096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C54C5-2C60-4743-9925-0F724194096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/>
              <a:t>ФГБОУ ВО </a:t>
            </a:r>
            <a:r>
              <a:rPr lang="ru-RU" sz="2000" dirty="0" err="1"/>
              <a:t>КрасГМУ</a:t>
            </a:r>
            <a:r>
              <a:rPr lang="ru-RU" sz="2000" dirty="0"/>
              <a:t> им. проф. В.Ф. </a:t>
            </a:r>
            <a:r>
              <a:rPr lang="ru-RU" sz="2000" dirty="0" err="1"/>
              <a:t>Войно-Ясенецкого</a:t>
            </a:r>
            <a:r>
              <a:rPr lang="ru-RU" sz="2000" dirty="0"/>
              <a:t> Минздрава </a:t>
            </a:r>
            <a:r>
              <a:rPr lang="ru-RU" sz="2000" dirty="0" smtClean="0"/>
              <a:t>России</a:t>
            </a:r>
            <a:r>
              <a:rPr lang="ru-RU" sz="2000" baseline="30000" dirty="0" smtClean="0"/>
              <a:t>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800" dirty="0" smtClean="0"/>
              <a:t> Фармацевтический колледж</a:t>
            </a:r>
            <a:endParaRPr lang="ru-RU" sz="1800" baseline="30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                                                                   </a:t>
            </a:r>
            <a:endParaRPr lang="ru-RU" sz="1100" i="1" dirty="0"/>
          </a:p>
          <a:p>
            <a:pPr marL="0" indent="0" algn="ctr">
              <a:buNone/>
            </a:pPr>
            <a:r>
              <a:rPr lang="ru-RU" sz="2800" b="1" dirty="0" smtClean="0"/>
              <a:t> Заболевания кожи, вызываемые паразитами. Вирусные заболевания кожи</a:t>
            </a:r>
            <a:endParaRPr lang="ru-RU" sz="2800" b="1" baseline="30000" dirty="0" smtClean="0"/>
          </a:p>
          <a:p>
            <a:pPr marL="0" indent="0" algn="r">
              <a:buNone/>
            </a:pPr>
            <a:r>
              <a:rPr lang="ru-RU" sz="1800" dirty="0" smtClean="0"/>
              <a:t>                				</a:t>
            </a:r>
            <a:endParaRPr lang="ru-RU" sz="14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dirty="0" err="1" smtClean="0"/>
              <a:t>видеолекция</a:t>
            </a:r>
            <a:r>
              <a:rPr lang="ru-RU" sz="1800" dirty="0" smtClean="0"/>
              <a:t> </a:t>
            </a:r>
            <a:r>
              <a:rPr lang="ru-RU" sz="1800" dirty="0"/>
              <a:t>для студентов </a:t>
            </a:r>
            <a:r>
              <a:rPr lang="ru-RU" sz="1800" dirty="0" smtClean="0"/>
              <a:t>3 курса,</a:t>
            </a:r>
            <a:r>
              <a:rPr lang="ru-RU" sz="1800" baseline="30000" dirty="0" smtClean="0"/>
              <a:t> 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dirty="0" smtClean="0"/>
              <a:t>обучающихся </a:t>
            </a:r>
            <a:r>
              <a:rPr lang="ru-RU" sz="1800" dirty="0"/>
              <a:t>по специальности </a:t>
            </a:r>
            <a:r>
              <a:rPr lang="ru-RU" sz="1800" dirty="0" smtClean="0"/>
              <a:t>34.02.01  Сестринское дело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 smtClean="0"/>
              <a:t> преподаватель высшей категории</a:t>
            </a:r>
            <a:endParaRPr lang="ru-RU" sz="1800" dirty="0"/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 smtClean="0"/>
              <a:t> Татьяна </a:t>
            </a:r>
            <a:r>
              <a:rPr lang="ru-RU" sz="1800" dirty="0" err="1" smtClean="0"/>
              <a:t>Эвальдовна</a:t>
            </a:r>
            <a:r>
              <a:rPr lang="ru-RU" sz="1800" dirty="0" smtClean="0"/>
              <a:t> Гапонова</a:t>
            </a:r>
            <a:endParaRPr lang="ru-RU" sz="1800" baseline="30000" dirty="0"/>
          </a:p>
          <a:p>
            <a:pPr marL="0" indent="0" algn="ctr">
              <a:buNone/>
            </a:pPr>
            <a:r>
              <a:rPr lang="ru-RU" sz="1800" dirty="0"/>
              <a:t>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                                                                               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Красноярск</a:t>
            </a:r>
            <a:endParaRPr lang="ru-RU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2021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40959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Диагностика чесотки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Диагноз устанавливается на основе клинической картины и лабораторных методов :</a:t>
            </a:r>
          </a:p>
          <a:p>
            <a:pPr>
              <a:buNone/>
            </a:pPr>
            <a:r>
              <a:rPr lang="ru-RU" dirty="0" smtClean="0"/>
              <a:t>1. метод: вскрытие пузырька иглой или поверхностной биопсии эпидермиса.  </a:t>
            </a:r>
          </a:p>
          <a:p>
            <a:pPr>
              <a:buNone/>
            </a:pPr>
            <a:r>
              <a:rPr lang="ru-RU" dirty="0" smtClean="0"/>
              <a:t>2.метод: 10% раствор едкой щелочи наносят на кожу и через 2 минуты исследуют соскобленный роговой слой под микроскопом.  </a:t>
            </a:r>
          </a:p>
          <a:p>
            <a:pPr>
              <a:buNone/>
            </a:pPr>
            <a:r>
              <a:rPr lang="ru-RU" dirty="0" smtClean="0"/>
              <a:t>3. у детей используют чернильный тест: чернила наносят на чесоточную папулу, затем тампоном смоченным в спирте стирают их и чернила распространяются по чесоточному ходу.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Лечение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1.синтетические производные бальзамических средств (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бензилбензоат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2.сера и ее производные (10 -33% серные мази,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гипосульфидная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терапия по методу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Демьяновича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3.инсектицидные средства (мыло К, жидкость типа лизола) 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 последнее время появились: мазь «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Саркотол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», лосьон «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Аскабиол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», «Якутин», аэрозоль «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Спрегаль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Профилактика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1. Дезинфекция белья больного, постели, подушки, одеяла. 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2. В СЭС экстренное извещение.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3. Обследование членов семьи. 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4.В очаге заключительная дезинфекция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Вирусные заболевания кожи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Вирусные дерматозы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— это заболевания кожи и слизистых оболочек, вызываемые проникновением и репродукцией вирусов. 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Дерматозы вирусной этиологии составляют довольно большую группу кожных болезней и встречаются часто. 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 ним относят герпес, бородавки, контагиозный моллюск, остроконечные кондиломы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Этиология вирусных заболеваний кожи</a:t>
            </a:r>
            <a:endParaRPr lang="ru-RU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83568" y="1340768"/>
            <a:ext cx="273630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Herpes simplex</a:t>
            </a: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004048" y="1556792"/>
            <a:ext cx="309634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Вирус папилломы человека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47664" y="2852936"/>
            <a:ext cx="273630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hespes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zocter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0" y="2564904"/>
            <a:ext cx="3888432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Контагиозный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моллюск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Molluscum</a:t>
            </a:r>
            <a:r>
              <a:rPr lang="en-US" dirty="0" smtClean="0"/>
              <a:t> </a:t>
            </a:r>
            <a:r>
              <a:rPr lang="en-US" dirty="0" err="1" smtClean="0"/>
              <a:t>contagiosum</a:t>
            </a:r>
            <a:r>
              <a:rPr lang="en-US" dirty="0" smtClean="0"/>
              <a:t> virus)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Герпес простой – пузырьковый лишай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Даша\Desktop\prostuda-na-gube-lechenie-v-domashnih-uslovijah-m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3888432" cy="4320480"/>
          </a:xfrm>
          <a:prstGeom prst="rect">
            <a:avLst/>
          </a:prstGeom>
          <a:noFill/>
        </p:spPr>
      </p:pic>
      <p:pic>
        <p:nvPicPr>
          <p:cNvPr id="4099" name="Picture 3" descr="C:\Users\Даша\Desktop\69e1ea3771894959ec3a6eaff4e23f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68760"/>
            <a:ext cx="468052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Опоясывающий герпес (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hespes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zocter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Даша\Desktop\348ed41a2e8d01d13144331a9beef6dc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679056" cy="3384376"/>
          </a:xfrm>
          <a:prstGeom prst="rect">
            <a:avLst/>
          </a:prstGeom>
          <a:noFill/>
        </p:spPr>
      </p:pic>
      <p:pic>
        <p:nvPicPr>
          <p:cNvPr id="1027" name="Picture 3" descr="C:\Users\Даша\Desktop\vezikulyoznaya-syp-pri-opoyasyvayushem-gerpese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196752"/>
            <a:ext cx="5076056" cy="391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Бородавки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Даша\Desktop\28732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683130" cy="3672408"/>
          </a:xfrm>
          <a:prstGeom prst="rect">
            <a:avLst/>
          </a:prstGeom>
          <a:noFill/>
        </p:spPr>
      </p:pic>
      <p:pic>
        <p:nvPicPr>
          <p:cNvPr id="2051" name="Picture 3" descr="C:\Users\Даша\Desktop\1-izbavitsya-ot-borodavok-mozhno-ne-tolko-obshheprinyatymi-sposoba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8640"/>
            <a:ext cx="3888432" cy="2448272"/>
          </a:xfrm>
          <a:prstGeom prst="rect">
            <a:avLst/>
          </a:prstGeom>
          <a:noFill/>
        </p:spPr>
      </p:pic>
      <p:pic>
        <p:nvPicPr>
          <p:cNvPr id="2052" name="Picture 4" descr="C:\Users\Даша\Desktop\xubrat-shram-posle-borodavki-3.jpeg.pagespeed.ic.-mkYVp4dm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492896"/>
            <a:ext cx="3707904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аша\Desktop\630e2d6958e7182c95121b8e0d9704c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5832648" cy="3672408"/>
          </a:xfrm>
          <a:prstGeom prst="rect">
            <a:avLst/>
          </a:prstGeom>
          <a:noFill/>
        </p:spPr>
      </p:pic>
      <p:pic>
        <p:nvPicPr>
          <p:cNvPr id="3075" name="Picture 3" descr="C:\Users\Даша\Desktop\154303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92696"/>
            <a:ext cx="2631579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Контагиозный моллюск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Даша\Desktop\e85565a1e8e202a3b5bd351e6488795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4320480" cy="3304237"/>
          </a:xfrm>
          <a:prstGeom prst="rect">
            <a:avLst/>
          </a:prstGeom>
          <a:noFill/>
        </p:spPr>
      </p:pic>
      <p:pic>
        <p:nvPicPr>
          <p:cNvPr id="4099" name="Picture 3" descr="C:\Users\Даша\Desktop\img_16076419037171-1-1024x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40768"/>
            <a:ext cx="457200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План лекции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-514350">
              <a:spcBef>
                <a:spcPts val="0"/>
              </a:spcBef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Введение. Роль знаний медицинской сестры о заболеваниях кожи, вызываемых паразитами, вирусных заболеваниях кожи</a:t>
            </a:r>
          </a:p>
          <a:p>
            <a:pPr marL="0" indent="-514350">
              <a:spcBef>
                <a:spcPts val="0"/>
              </a:spcBef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Основная часть: заболевания кожи, вызываемые паразитами; профилактика, принципы лечения и санитарно-просветительная работа  с больными данной группой заболеваний. </a:t>
            </a:r>
          </a:p>
          <a:p>
            <a:pPr marL="0" indent="-514350"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Вирусные заболевания кожи, этиология, патогенез, клинические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проявления 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Особенности сестринского ухода за больными с вирусными заболеваниями кожи, профилактические мероприятия. 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3.Заключение: Роль медицинской сестры в профилактике заболеваний кожи вызываемых паразитам, вирусные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заболевания кожи.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Особенности сестринского ухода и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противоэпидемические мероприятия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Зависимые сестринские вмешательства: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Простой герпес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противовирусные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препараты как местного, так и резорбтивного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действия: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ацикловир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иммуномодуляторы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естное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лечение: спиртовые растворы анилиновых красителей, мази и крема, содержащие противовирусные вещества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ацикловир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зовиракс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3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оксалиновая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1%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бонафтоновая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Хороший эффект дает лейкоцитарный интерферон, раствор наносят 5-6 раз вдень.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Опоясывающий герпес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назначают аспирин,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ацикловир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антибиотики, антигистаминные препараты, витамины группы В 1, 12 внутримышечно, анальгетики, рефлексотерапию,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физиолечение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естное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лечении, как и при простом герпесе.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Хороший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эффект дает лечение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ультразвуком.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ородавки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моллюски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место противовирусные мази, пасты и мази с резорцином, салициловой кислотой, «</a:t>
            </a:r>
            <a:r>
              <a:rPr lang="ru-RU" sz="2000" dirty="0" err="1" smtClean="0"/>
              <a:t>солкодерм</a:t>
            </a:r>
            <a:r>
              <a:rPr lang="ru-RU" sz="2000" dirty="0" smtClean="0"/>
              <a:t>». Хороший эффект дают криотерапия и </a:t>
            </a:r>
            <a:r>
              <a:rPr lang="ru-RU" sz="2000" dirty="0" err="1" smtClean="0"/>
              <a:t>диатермокоагуляция,прижигание</a:t>
            </a:r>
            <a:r>
              <a:rPr lang="ru-RU" sz="2000" dirty="0" smtClean="0"/>
              <a:t> </a:t>
            </a:r>
            <a:r>
              <a:rPr lang="ru-RU" sz="2000" dirty="0" smtClean="0"/>
              <a:t>жидким азотом.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smtClean="0"/>
              <a:t>Лечение моллюска заключается в выдавливании содержимого элементов пинцетом с последующим смазыванием 2% раствором спиртового </a:t>
            </a:r>
            <a:r>
              <a:rPr lang="ru-RU" sz="2400" dirty="0" smtClean="0"/>
              <a:t>йода.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больные контагиозным моллюском не посещают детские учреждения до выздоровления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опоясывающем герпесе накладывают в ДДУ карантин на 21 лень.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профилактики бородавок необходимо соблюдение личной гигиены, обращать внимание на появление бородавок у детей и принимать меры по их лечению. При подошвенных бородавках запрещается посещать бассейны, бани.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Контрольные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вопросы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Симптомы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чесотки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Виды педикулеза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Локализация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простого герпеса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Клинические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проявления опоясывающего герпеса,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Инкубационный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период бородавок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Литература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Сестринская помощь в дерматологии и венерологии : учебник для медицинских училищ и колледжей / Н. Г. Кочергин. - Москва :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ГЭОТАР-Медиа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2018. - 96 с. - Текст : электронный.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1. Сестринское дело 2. Дерматология - учебники, руководства и справочники 3. Венерология учебники, руководства справочники 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ЭБС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Консультант студента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Фармколледж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Роль знаний медицинской сестры о заболеваниях кожи, вызываемых паразитами, вирусных заболеваниях кожи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Паразитарные болезни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- это группа заболеваний, вызываемых паразитами — гельминтами и членистоногими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Пораженность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паразитарными заболеваниями кожи, по выборочным исследованиям, составляет 8,5 % детей, посещающих детские дошкольные учреждения, 11 % школьников, 20 % детей школ-интернатов с дневным пребыванием, 6,9 % детей, не посещающих детские учреждения (в возрасте до 7 лет включительно).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 взрослых вирусные заболевания кожи составляют 3-4%, у детей (чаще в возрасте 5-8 лет) – до 9,5% дерматозов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Уход за данной категорией пациентов актуален и требует знаний и умений от медицинской сестры.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Паразитарные заболевания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1268760"/>
            <a:ext cx="3816424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Насекомые:</a:t>
            </a:r>
          </a:p>
          <a:p>
            <a:pPr algn="ctr"/>
            <a:r>
              <a:rPr lang="ru-RU" dirty="0" smtClean="0"/>
              <a:t>Вши головная, лобковая, платяная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076056" y="2060848"/>
            <a:ext cx="24265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Клещ чесоточный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Педикулез (вшивость)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Даша\Desktop\9dac35744ce25dd51e06bd1094ef3fc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3456384" cy="2276872"/>
          </a:xfrm>
          <a:prstGeom prst="rect">
            <a:avLst/>
          </a:prstGeom>
          <a:noFill/>
        </p:spPr>
      </p:pic>
      <p:pic>
        <p:nvPicPr>
          <p:cNvPr id="1027" name="Picture 3" descr="C:\Users\Даша\Desktop\ec5f037864a2ed765577689efc3fea4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0728"/>
            <a:ext cx="3456384" cy="2232248"/>
          </a:xfrm>
          <a:prstGeom prst="rect">
            <a:avLst/>
          </a:prstGeom>
          <a:noFill/>
        </p:spPr>
      </p:pic>
      <p:pic>
        <p:nvPicPr>
          <p:cNvPr id="1028" name="Picture 4" descr="C:\Users\Даша\Desktop\e2c49c2daf2fd2ce5c8727971507ea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628800"/>
            <a:ext cx="4101869" cy="4193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Лечение и профилактика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Лечение: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Педилин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»,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Петифор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», вода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черемичная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серно-ртутная мазь.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Профилактика: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1.соблюдение правил личной гигиены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2.уничтожение бытовых насекомых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3.повышение санитарной грамотности населения 4.изоляция больных, которые проходят обработку и через 10 дней контроль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Чесотка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Возбудитель — чесоточный клещ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Sarcoptes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scabies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Заражение происходит при непосредственном контакте с больными или через принадлежащие им предметы и вещи.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Инкубационный период около 14 дней.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Клинические симптомы чесотки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Зуд, усиливающийся ночью 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Папуловезикулезная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сыпь и расчесы 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Локализация в излюбленных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местах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Даша\Desktop\chesotka_lechenie-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3" y="2204864"/>
            <a:ext cx="320384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ша\Desktop\img_4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3312368" cy="2304256"/>
          </a:xfrm>
          <a:prstGeom prst="rect">
            <a:avLst/>
          </a:prstGeom>
          <a:noFill/>
        </p:spPr>
      </p:pic>
      <p:pic>
        <p:nvPicPr>
          <p:cNvPr id="2051" name="Picture 3" descr="C:\Users\Даша\Desktop\117d1b54b26ace72d470eae3a125e27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104456" cy="4176464"/>
          </a:xfrm>
          <a:prstGeom prst="rect">
            <a:avLst/>
          </a:prstGeom>
          <a:noFill/>
        </p:spPr>
      </p:pic>
      <p:pic>
        <p:nvPicPr>
          <p:cNvPr id="2052" name="Picture 4" descr="C:\Users\Даша\Desktop\yxor0f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3593976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1955</Words>
  <Application>Microsoft Office PowerPoint</Application>
  <PresentationFormat>Экран (4:3)</PresentationFormat>
  <Paragraphs>138</Paragraphs>
  <Slides>25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ФГБОУ ВО КрасГМУ им. проф. В.Ф. Войно-Ясенецкого Минздрава России1                                      Фармацевтический колледж</vt:lpstr>
      <vt:lpstr>План лекции</vt:lpstr>
      <vt:lpstr>Роль знаний медицинской сестры о заболеваниях кожи, вызываемых паразитами, вирусных заболеваниях кожи</vt:lpstr>
      <vt:lpstr>Паразитарные заболевания</vt:lpstr>
      <vt:lpstr>Педикулез (вшивость)</vt:lpstr>
      <vt:lpstr>Лечение и профилактика</vt:lpstr>
      <vt:lpstr>Чесотка</vt:lpstr>
      <vt:lpstr>Клинические симптомы чесотки</vt:lpstr>
      <vt:lpstr>Слайд 9</vt:lpstr>
      <vt:lpstr>Диагностика чесотки</vt:lpstr>
      <vt:lpstr>Лечение</vt:lpstr>
      <vt:lpstr>Профилактика</vt:lpstr>
      <vt:lpstr>Вирусные заболевания кожи</vt:lpstr>
      <vt:lpstr> Этиология вирусных заболеваний кожи</vt:lpstr>
      <vt:lpstr>Герпес простой – пузырьковый лишай</vt:lpstr>
      <vt:lpstr>Опоясывающий герпес (hespes zocter)</vt:lpstr>
      <vt:lpstr>Бородавки</vt:lpstr>
      <vt:lpstr>Слайд 18</vt:lpstr>
      <vt:lpstr>Контагиозный моллюск</vt:lpstr>
      <vt:lpstr> Особенности сестринского ухода и противоэпидемические мероприятия</vt:lpstr>
      <vt:lpstr>Слайд 21</vt:lpstr>
      <vt:lpstr>Слайд 22</vt:lpstr>
      <vt:lpstr>Контрольные вопросы</vt:lpstr>
      <vt:lpstr>Литература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В. Харитонова</dc:creator>
  <cp:lastModifiedBy>Даша</cp:lastModifiedBy>
  <cp:revision>98</cp:revision>
  <cp:lastPrinted>2021-03-19T01:51:24Z</cp:lastPrinted>
  <dcterms:created xsi:type="dcterms:W3CDTF">2021-03-17T02:20:54Z</dcterms:created>
  <dcterms:modified xsi:type="dcterms:W3CDTF">2021-09-14T09:37:02Z</dcterms:modified>
</cp:coreProperties>
</file>